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1AA7-45E8-1646-900F-D044AD35B0EE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6DCD-4AF2-6D4B-9D04-FBD5E5C8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tutorial Quick tutorial on using </a:t>
            </a:r>
            <a:r>
              <a:rPr lang="en-US" dirty="0" err="1" smtClean="0"/>
              <a:t>labAO</a:t>
            </a:r>
            <a:r>
              <a:rPr lang="en-US" dirty="0" smtClean="0"/>
              <a:t> and </a:t>
            </a:r>
            <a:r>
              <a:rPr lang="en-US" dirty="0" err="1" smtClean="0"/>
              <a:t>telWFS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 in progress..</a:t>
            </a:r>
          </a:p>
          <a:p>
            <a:r>
              <a:rPr lang="en-US" dirty="0" smtClean="0"/>
              <a:t>JDM 2015June11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Nightly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 lab laser on LABAO WFS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Default DM shape, check laser goes down rails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M10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 laser spot on AQ hole using </a:t>
            </a:r>
            <a:r>
              <a:rPr lang="en-US" dirty="0" err="1" smtClean="0"/>
              <a:t>dicroic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 beacon through AQ hole using red beacon adjustment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Fine adjustment of </a:t>
            </a:r>
            <a:r>
              <a:rPr lang="en-US" dirty="0" err="1" smtClean="0"/>
              <a:t>redbeacon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by comparing to default BOX centroids on WFS camera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Tweak WFS (</a:t>
            </a:r>
            <a:r>
              <a:rPr lang="en-US" dirty="0" err="1" smtClean="0"/>
              <a:t>x,y</a:t>
            </a:r>
            <a:r>
              <a:rPr lang="en-US" dirty="0" smtClean="0"/>
              <a:t>) position to uniformly illuminate pupil</a:t>
            </a:r>
          </a:p>
          <a:p>
            <a:pPr marL="400050" lvl="1" indent="0">
              <a:buNone/>
            </a:pPr>
            <a:r>
              <a:rPr lang="en-US" dirty="0" smtClean="0"/>
              <a:t>This will not change spot position but will change illumination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Tel WFS, you can click zero centroids to remember this as the reference for starlight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blue beacon on lab AO WFS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‘scope’ command to adjust </a:t>
            </a:r>
            <a:r>
              <a:rPr lang="en-US" dirty="0" err="1" smtClean="0"/>
              <a:t>dicroic</a:t>
            </a:r>
            <a:r>
              <a:rPr lang="en-US" dirty="0" smtClean="0"/>
              <a:t> to center on WFS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 loop lab </a:t>
            </a:r>
            <a:r>
              <a:rPr lang="en-US" dirty="0" err="1" smtClean="0"/>
              <a:t>ao</a:t>
            </a:r>
            <a:r>
              <a:rPr lang="en-US" dirty="0" smtClean="0"/>
              <a:t> loop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READY TO GO!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1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Check </a:t>
            </a:r>
            <a:r>
              <a:rPr lang="en-US" dirty="0" err="1" smtClean="0"/>
              <a:t>tel</a:t>
            </a:r>
            <a:r>
              <a:rPr lang="en-US" dirty="0" smtClean="0"/>
              <a:t> WFS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 lab laser on LABAO WFS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Default DM shape, check laser goes down rails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M10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 laser spot on AQ hole using </a:t>
            </a:r>
            <a:r>
              <a:rPr lang="en-US" dirty="0" err="1" smtClean="0"/>
              <a:t>dicroic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 beacon through AQ hole using red beacon adjustment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Fine adjustment of red beacon </a:t>
            </a:r>
            <a:r>
              <a:rPr lang="en-US" dirty="0" err="1" smtClean="0"/>
              <a:t>x,y</a:t>
            </a:r>
            <a:r>
              <a:rPr lang="en-US" dirty="0" smtClean="0"/>
              <a:t> by comparing to default BOX centroids on WFS camera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Tweak WFS (</a:t>
            </a:r>
            <a:r>
              <a:rPr lang="en-US" dirty="0" err="1" smtClean="0"/>
              <a:t>x,y</a:t>
            </a:r>
            <a:r>
              <a:rPr lang="en-US" dirty="0" smtClean="0"/>
              <a:t>) position to uniformly illuminate pupil</a:t>
            </a:r>
          </a:p>
          <a:p>
            <a:pPr marL="400050" lvl="1" indent="0">
              <a:buNone/>
            </a:pPr>
            <a:r>
              <a:rPr lang="en-US" dirty="0" smtClean="0"/>
              <a:t>This will not change spot position but will change illumination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Check </a:t>
            </a:r>
            <a:r>
              <a:rPr lang="en-US" dirty="0" err="1" smtClean="0"/>
              <a:t>tel</a:t>
            </a:r>
            <a:r>
              <a:rPr lang="en-US" dirty="0" smtClean="0"/>
              <a:t> WFS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382"/>
            <a:ext cx="4245213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Check if the correct part of the </a:t>
            </a:r>
            <a:r>
              <a:rPr lang="en-US" dirty="0" err="1" smtClean="0"/>
              <a:t>lenslet</a:t>
            </a:r>
            <a:r>
              <a:rPr lang="en-US" dirty="0" smtClean="0"/>
              <a:t> array is illuminated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BOXES off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Spin the </a:t>
            </a:r>
            <a:r>
              <a:rPr lang="en-US" dirty="0" err="1" smtClean="0"/>
              <a:t>lenslet</a:t>
            </a:r>
            <a:r>
              <a:rPr lang="en-US" dirty="0" smtClean="0"/>
              <a:t> array by using </a:t>
            </a:r>
            <a:r>
              <a:rPr lang="en-US" dirty="0" err="1" smtClean="0"/>
              <a:t>thorlabs</a:t>
            </a:r>
            <a:r>
              <a:rPr lang="en-US" dirty="0" smtClean="0"/>
              <a:t> mount. Each spot goes in a circle around a common point. This point should be in the center of the spot pattern.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its not then you can use the combination of the WFS and the collimator to adjust things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IMG_979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2" t="30201" b="6090"/>
          <a:stretch/>
        </p:blipFill>
        <p:spPr>
          <a:xfrm>
            <a:off x="4853616" y="1751382"/>
            <a:ext cx="4592790" cy="4369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2972" y="2577096"/>
            <a:ext cx="277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Arrow marks the approximate center of rotation before adjustment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9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Check </a:t>
            </a:r>
            <a:r>
              <a:rPr lang="en-US" dirty="0" err="1" smtClean="0"/>
              <a:t>tel</a:t>
            </a:r>
            <a:r>
              <a:rPr lang="en-US" dirty="0" smtClean="0"/>
              <a:t> WFS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382"/>
            <a:ext cx="4245213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Move “center </a:t>
            </a:r>
            <a:r>
              <a:rPr lang="en-US" dirty="0" err="1" smtClean="0"/>
              <a:t>lenslet</a:t>
            </a:r>
            <a:r>
              <a:rPr lang="en-US" dirty="0" smtClean="0"/>
              <a:t>” to correct location on the chip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the illumination pattern to be centered on the “center </a:t>
            </a:r>
            <a:r>
              <a:rPr lang="en-US" dirty="0" err="1" smtClean="0"/>
              <a:t>lenslet</a:t>
            </a:r>
            <a:r>
              <a:rPr lang="en-US" dirty="0" smtClean="0"/>
              <a:t>” using WFS motors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move the spot pattern as a whole into the correct boxes as shown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1,2 to optimize illumination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Spin the </a:t>
            </a:r>
            <a:r>
              <a:rPr lang="en-US" dirty="0" err="1" smtClean="0"/>
              <a:t>thorlabs</a:t>
            </a:r>
            <a:r>
              <a:rPr lang="en-US" dirty="0" smtClean="0"/>
              <a:t> </a:t>
            </a:r>
            <a:r>
              <a:rPr lang="en-US" dirty="0" err="1" smtClean="0"/>
              <a:t>lenslet</a:t>
            </a:r>
            <a:r>
              <a:rPr lang="en-US" dirty="0" smtClean="0"/>
              <a:t> to confirm the correct axes was.  Be sure leave spots horizontal when done.</a:t>
            </a:r>
          </a:p>
          <a:p>
            <a:pPr marL="0" indent="0">
              <a:buNone/>
            </a:pPr>
            <a:r>
              <a:rPr lang="en-US" dirty="0" smtClean="0"/>
              <a:t>NOTE: steps 1,2 can be done in either order (optimal order TBD)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IMG_979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1" t="34066" r="15474" b="37354"/>
          <a:stretch/>
        </p:blipFill>
        <p:spPr>
          <a:xfrm>
            <a:off x="4853615" y="1934509"/>
            <a:ext cx="3742463" cy="33182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788430" y="1751382"/>
            <a:ext cx="924983" cy="1933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0915" y="1455682"/>
            <a:ext cx="147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axis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3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388</Words>
  <Application>Microsoft Macintosh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Quick tutorial Quick tutorial on using labAO and telWFS</vt:lpstr>
      <vt:lpstr>Nightly Setup</vt:lpstr>
      <vt:lpstr>Example: Check tel WFS alignment</vt:lpstr>
      <vt:lpstr>Example: Check tel WFS alignment</vt:lpstr>
      <vt:lpstr>Example: Check tel WFS alignment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tutorial Quick tutorial on aligning spots on Telescope WFS</dc:title>
  <dc:creator>JDM</dc:creator>
  <cp:lastModifiedBy>JDM</cp:lastModifiedBy>
  <cp:revision>7</cp:revision>
  <dcterms:created xsi:type="dcterms:W3CDTF">2015-06-11T06:42:30Z</dcterms:created>
  <dcterms:modified xsi:type="dcterms:W3CDTF">2015-06-11T07:58:18Z</dcterms:modified>
</cp:coreProperties>
</file>