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96" r:id="rId4"/>
    <p:sldMasterId id="2147483756" r:id="rId5"/>
    <p:sldMasterId id="2147483922" r:id="rId6"/>
    <p:sldMasterId id="2147485111" r:id="rId7"/>
    <p:sldMasterId id="2147485123" r:id="rId8"/>
    <p:sldMasterId id="2147485504" r:id="rId9"/>
    <p:sldMasterId id="2147487167" r:id="rId10"/>
    <p:sldMasterId id="2147487624" r:id="rId11"/>
    <p:sldMasterId id="2147487636" r:id="rId12"/>
    <p:sldMasterId id="2147487648" r:id="rId13"/>
    <p:sldMasterId id="2147487660" r:id="rId14"/>
    <p:sldMasterId id="2147487672" r:id="rId15"/>
    <p:sldMasterId id="2147487684" r:id="rId16"/>
    <p:sldMasterId id="2147487696" r:id="rId17"/>
  </p:sldMasterIdLst>
  <p:notesMasterIdLst>
    <p:notesMasterId r:id="rId80"/>
  </p:notesMasterIdLst>
  <p:handoutMasterIdLst>
    <p:handoutMasterId r:id="rId81"/>
  </p:handoutMasterIdLst>
  <p:sldIdLst>
    <p:sldId id="596" r:id="rId18"/>
    <p:sldId id="636" r:id="rId19"/>
    <p:sldId id="549" r:id="rId20"/>
    <p:sldId id="435" r:id="rId21"/>
    <p:sldId id="638" r:id="rId22"/>
    <p:sldId id="639" r:id="rId23"/>
    <p:sldId id="497" r:id="rId24"/>
    <p:sldId id="554" r:id="rId25"/>
    <p:sldId id="555" r:id="rId26"/>
    <p:sldId id="640" r:id="rId27"/>
    <p:sldId id="581" r:id="rId28"/>
    <p:sldId id="610" r:id="rId29"/>
    <p:sldId id="627" r:id="rId30"/>
    <p:sldId id="641" r:id="rId31"/>
    <p:sldId id="642" r:id="rId32"/>
    <p:sldId id="644" r:id="rId33"/>
    <p:sldId id="628" r:id="rId34"/>
    <p:sldId id="626" r:id="rId35"/>
    <p:sldId id="633" r:id="rId36"/>
    <p:sldId id="616" r:id="rId37"/>
    <p:sldId id="645" r:id="rId38"/>
    <p:sldId id="632" r:id="rId39"/>
    <p:sldId id="604" r:id="rId40"/>
    <p:sldId id="504" r:id="rId41"/>
    <p:sldId id="505" r:id="rId42"/>
    <p:sldId id="506" r:id="rId43"/>
    <p:sldId id="507" r:id="rId44"/>
    <p:sldId id="508" r:id="rId45"/>
    <p:sldId id="509" r:id="rId46"/>
    <p:sldId id="510" r:id="rId47"/>
    <p:sldId id="625" r:id="rId48"/>
    <p:sldId id="562" r:id="rId49"/>
    <p:sldId id="563" r:id="rId50"/>
    <p:sldId id="564" r:id="rId51"/>
    <p:sldId id="565" r:id="rId52"/>
    <p:sldId id="566" r:id="rId53"/>
    <p:sldId id="568" r:id="rId54"/>
    <p:sldId id="567" r:id="rId55"/>
    <p:sldId id="634" r:id="rId56"/>
    <p:sldId id="637" r:id="rId57"/>
    <p:sldId id="635" r:id="rId58"/>
    <p:sldId id="548" r:id="rId59"/>
    <p:sldId id="600" r:id="rId60"/>
    <p:sldId id="514" r:id="rId61"/>
    <p:sldId id="582" r:id="rId62"/>
    <p:sldId id="612" r:id="rId63"/>
    <p:sldId id="463" r:id="rId64"/>
    <p:sldId id="617" r:id="rId65"/>
    <p:sldId id="618" r:id="rId66"/>
    <p:sldId id="515" r:id="rId67"/>
    <p:sldId id="516" r:id="rId68"/>
    <p:sldId id="517" r:id="rId69"/>
    <p:sldId id="518" r:id="rId70"/>
    <p:sldId id="519" r:id="rId71"/>
    <p:sldId id="525" r:id="rId72"/>
    <p:sldId id="528" r:id="rId73"/>
    <p:sldId id="531" r:id="rId74"/>
    <p:sldId id="530" r:id="rId75"/>
    <p:sldId id="512" r:id="rId76"/>
    <p:sldId id="574" r:id="rId77"/>
    <p:sldId id="575" r:id="rId78"/>
    <p:sldId id="576" r:id="rId79"/>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9"/>
    <p:restoredTop sz="81026"/>
  </p:normalViewPr>
  <p:slideViewPr>
    <p:cSldViewPr>
      <p:cViewPr varScale="1">
        <p:scale>
          <a:sx n="118" d="100"/>
          <a:sy n="118" d="100"/>
        </p:scale>
        <p:origin x="2600" y="192"/>
      </p:cViewPr>
      <p:guideLst>
        <p:guide orient="horz" pos="2112"/>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61" Type="http://schemas.openxmlformats.org/officeDocument/2006/relationships/slide" Target="slides/slide44.xml"/><Relationship Id="rId8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5344D8D-51A2-B0B3-6CAC-3C84A120E79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BBA98F7F-FD6F-9540-D505-65AC86F910EF}"/>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7AD632A9-6004-2FF6-10F2-50E3771F3EF9}"/>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44BD5F6B-91A3-E727-B772-B194037403FB}"/>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29E9BBBC-802B-D14F-94AE-81F5FE03E9B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96FF6D7-3D6F-800C-2CDF-D9C31FBA735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2BA3ECBB-4A39-EA2E-B1E1-D1AC4A0B476F}"/>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74084" name="Rectangle 4">
            <a:extLst>
              <a:ext uri="{FF2B5EF4-FFF2-40B4-BE49-F238E27FC236}">
                <a16:creationId xmlns:a16="http://schemas.microsoft.com/office/drawing/2014/main" id="{32E36691-B081-8A47-0E3A-B3A7E612971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00A86EAC-B89E-9673-5649-0F29B6158B8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2C23327-2FF9-5D1F-4F70-27C475BFAC00}"/>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B6D0FF87-5FDC-20F5-0C59-71DECDD06D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1A230A66-F66C-2146-A6D7-9D53F5769A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hotojournal.jpl.nasa.gov/catalog/PIA1024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BD72C615-F28C-08B8-D934-C3357D67A7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83763C1-DAAA-E94E-936C-EB8723BDB2FD}" type="slidenum">
              <a:rPr lang="en-US" altLang="en-US" smtClean="0">
                <a:solidFill>
                  <a:srgbClr val="000000"/>
                </a:solidFill>
              </a:rPr>
              <a:pPr>
                <a:spcBef>
                  <a:spcPct val="0"/>
                </a:spcBef>
              </a:pPr>
              <a:t>1</a:t>
            </a:fld>
            <a:endParaRPr lang="en-US" altLang="en-US">
              <a:solidFill>
                <a:srgbClr val="000000"/>
              </a:solidFill>
            </a:endParaRPr>
          </a:p>
        </p:txBody>
      </p:sp>
      <p:sp>
        <p:nvSpPr>
          <p:cNvPr id="177154" name="Rectangle 2">
            <a:extLst>
              <a:ext uri="{FF2B5EF4-FFF2-40B4-BE49-F238E27FC236}">
                <a16:creationId xmlns:a16="http://schemas.microsoft.com/office/drawing/2014/main" id="{86B36CAE-D8D0-BEAB-9483-4E05D2E34821}"/>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19A9DD28-8FC2-DABA-C170-3CD107317D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EARTH AND MOON FROM MARS: This composite image of Earth and its moon, as seen from Mars, combines the best Earth image with the best moon image from four sets of images acquired on Nov. 20, 2016, by the High Resolution Imaging Science Experiment (HiRISE) camera on NASA's Mars Reconnaissance Orbiter.</a:t>
            </a:r>
          </a:p>
          <a:p>
            <a:r>
              <a:rPr lang="en-US" altLang="en-US" dirty="0">
                <a:latin typeface="Times New Roman" panose="02020603050405020304" pitchFamily="18" charset="0"/>
                <a:ea typeface="ＭＳ Ｐゴシック" panose="020B0600070205080204" pitchFamily="34" charset="-128"/>
              </a:rPr>
              <a:t>Each was separately processed prior to combining them so that the moon is bright enough to see. The moon is much darker than Earth and would barely be visible at the same brightness scale as Earth. The combined view retains the correct sizes and positions of the two bodies relative to each other.</a:t>
            </a:r>
          </a:p>
          <a:p>
            <a:r>
              <a:rPr lang="en-US" altLang="en-US" dirty="0">
                <a:latin typeface="Times New Roman" panose="02020603050405020304" pitchFamily="18" charset="0"/>
                <a:ea typeface="ＭＳ Ｐゴシック" panose="020B0600070205080204" pitchFamily="34" charset="-128"/>
              </a:rPr>
              <a:t>HiRISE takes images in three wavelength bands: infrared, red, and blue-green. These are displayed here as red, green, and blue, respectively. This is similar to Landsat images in which vegetation appears red. The reddish feature in the middle of the Earth image is Australia. Southeast Asia appears as the reddish area (due to vegetation) near the top; Antarctica is the bright blob at bottom-left. Other bright areas are clouds. </a:t>
            </a:r>
          </a:p>
          <a:p>
            <a:r>
              <a:rPr lang="en-US" altLang="en-US" dirty="0">
                <a:latin typeface="Times New Roman" panose="02020603050405020304" pitchFamily="18" charset="0"/>
                <a:ea typeface="ＭＳ Ｐゴシック" panose="020B0600070205080204" pitchFamily="34" charset="-128"/>
              </a:rPr>
              <a:t>These images were acquired for calibration of HiRISE data, since the spectral reflectance of the Moon's near side is very well known. When the component images were taken, Mars was about 127 million miles (205 million kilometers) from Earth. A previous HiRISE image of Earth and the moon is online at </a:t>
            </a:r>
            <a:r>
              <a:rPr lang="en-US" altLang="en-US" dirty="0">
                <a:latin typeface="Times New Roman" panose="02020603050405020304" pitchFamily="18" charset="0"/>
                <a:ea typeface="ＭＳ Ｐゴシック" panose="020B0600070205080204" pitchFamily="34" charset="-128"/>
                <a:hlinkClick r:id="rId3"/>
              </a:rPr>
              <a:t>PIA10244</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442F1-F27A-A17E-1170-26C0AB4F0EFD}"/>
            </a:ext>
          </a:extLst>
        </p:cNvPr>
        <p:cNvGrpSpPr/>
        <p:nvPr/>
      </p:nvGrpSpPr>
      <p:grpSpPr>
        <a:xfrm>
          <a:off x="0" y="0"/>
          <a:ext cx="0" cy="0"/>
          <a:chOff x="0" y="0"/>
          <a:chExt cx="0" cy="0"/>
        </a:xfrm>
      </p:grpSpPr>
      <p:sp>
        <p:nvSpPr>
          <p:cNvPr id="195585" name="Rectangle 7">
            <a:extLst>
              <a:ext uri="{FF2B5EF4-FFF2-40B4-BE49-F238E27FC236}">
                <a16:creationId xmlns:a16="http://schemas.microsoft.com/office/drawing/2014/main" id="{D5963AA1-3777-0604-F353-88DBC884B6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3E69D59-2063-3546-80C0-514C647E1163}" type="slidenum">
              <a:rPr lang="en-US" altLang="en-US" smtClean="0">
                <a:solidFill>
                  <a:srgbClr val="000000"/>
                </a:solidFill>
                <a:latin typeface="Arial" panose="020B0604020202020204" pitchFamily="34" charset="0"/>
              </a:rPr>
              <a:pPr>
                <a:spcBef>
                  <a:spcPct val="0"/>
                </a:spcBef>
              </a:pPr>
              <a:t>10</a:t>
            </a:fld>
            <a:endParaRPr lang="en-US" altLang="en-US">
              <a:solidFill>
                <a:srgbClr val="000000"/>
              </a:solidFill>
              <a:latin typeface="Arial" panose="020B0604020202020204" pitchFamily="34" charset="0"/>
            </a:endParaRPr>
          </a:p>
        </p:txBody>
      </p:sp>
      <p:sp>
        <p:nvSpPr>
          <p:cNvPr id="195586" name="Rectangle 2">
            <a:extLst>
              <a:ext uri="{FF2B5EF4-FFF2-40B4-BE49-F238E27FC236}">
                <a16:creationId xmlns:a16="http://schemas.microsoft.com/office/drawing/2014/main" id="{D703CB1B-750B-C222-EDF6-2529527D60BB}"/>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30974C1F-7174-540A-3C11-79C224BBC852}"/>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Times New Roman" panose="02020603050405020304" pitchFamily="18" charset="0"/>
                <a:ea typeface="ＭＳ Ｐゴシック" panose="020B0600070205080204" pitchFamily="34" charset="-128"/>
              </a:rPr>
              <a:t>counts updated 12 APR 2017 using </a:t>
            </a:r>
            <a:r>
              <a:rPr lang="en-US" altLang="en-US" dirty="0" err="1">
                <a:latin typeface="Times New Roman" panose="02020603050405020304" pitchFamily="18" charset="0"/>
                <a:ea typeface="ＭＳ Ｐゴシック" panose="020B0600070205080204" pitchFamily="34" charset="-128"/>
              </a:rPr>
              <a:t>exoplanet.eu</a:t>
            </a:r>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X. microlensing    81 systems   84 planets</a:t>
            </a: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1388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11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FDC6006D-5B97-9D69-AE24-54387769802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6ABAD8BA-C392-1646-9EDA-64E86BA4748A}" type="slidenum">
              <a:rPr lang="en-US" altLang="en-US" baseline="0">
                <a:solidFill>
                  <a:srgbClr val="000000"/>
                </a:solidFill>
              </a:rPr>
              <a:pPr algn="r" eaLnBrk="1" hangingPunct="1">
                <a:spcBef>
                  <a:spcPct val="0"/>
                </a:spcBef>
              </a:pPr>
              <a:t>12</a:t>
            </a:fld>
            <a:endParaRPr lang="en-US" altLang="en-US" baseline="0">
              <a:solidFill>
                <a:srgbClr val="000000"/>
              </a:solidFill>
            </a:endParaRPr>
          </a:p>
        </p:txBody>
      </p:sp>
      <p:sp>
        <p:nvSpPr>
          <p:cNvPr id="201730" name="Rectangle 2">
            <a:extLst>
              <a:ext uri="{FF2B5EF4-FFF2-40B4-BE49-F238E27FC236}">
                <a16:creationId xmlns:a16="http://schemas.microsoft.com/office/drawing/2014/main" id="{7FD064BC-F30B-1915-C2D9-050D2891E868}"/>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50CF7CB7-4D45-42C6-E1F9-07D1248752E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13</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18927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D68A0-1A73-1358-762F-6D8C4123E7E7}"/>
            </a:ext>
          </a:extLst>
        </p:cNvPr>
        <p:cNvGrpSpPr/>
        <p:nvPr/>
      </p:nvGrpSpPr>
      <p:grpSpPr>
        <a:xfrm>
          <a:off x="0" y="0"/>
          <a:ext cx="0" cy="0"/>
          <a:chOff x="0" y="0"/>
          <a:chExt cx="0" cy="0"/>
        </a:xfrm>
      </p:grpSpPr>
      <p:sp>
        <p:nvSpPr>
          <p:cNvPr id="203777" name="Rectangle 7">
            <a:extLst>
              <a:ext uri="{FF2B5EF4-FFF2-40B4-BE49-F238E27FC236}">
                <a16:creationId xmlns:a16="http://schemas.microsoft.com/office/drawing/2014/main" id="{81F1F7E8-C54C-27AB-099F-57DEE22D796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DC9ADA3-7236-4F40-B66E-46727489096A}" type="slidenum">
              <a:rPr lang="en-US" altLang="en-US" baseline="0">
                <a:solidFill>
                  <a:srgbClr val="000000"/>
                </a:solidFill>
              </a:rPr>
              <a:pPr algn="r" eaLnBrk="1" hangingPunct="1">
                <a:spcBef>
                  <a:spcPct val="0"/>
                </a:spcBef>
              </a:pPr>
              <a:t>14</a:t>
            </a:fld>
            <a:endParaRPr lang="en-US" altLang="en-US" baseline="0">
              <a:solidFill>
                <a:srgbClr val="000000"/>
              </a:solidFill>
            </a:endParaRPr>
          </a:p>
        </p:txBody>
      </p:sp>
      <p:sp>
        <p:nvSpPr>
          <p:cNvPr id="203778" name="Rectangle 2">
            <a:extLst>
              <a:ext uri="{FF2B5EF4-FFF2-40B4-BE49-F238E27FC236}">
                <a16:creationId xmlns:a16="http://schemas.microsoft.com/office/drawing/2014/main" id="{54C6DCC6-1B76-580A-B08D-36748ACF34FC}"/>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16F77769-E508-BE0A-2E88-82AF41322302}"/>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40220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E2A6-7CA4-E855-1E04-E598FF4EB249}"/>
            </a:ext>
          </a:extLst>
        </p:cNvPr>
        <p:cNvGrpSpPr/>
        <p:nvPr/>
      </p:nvGrpSpPr>
      <p:grpSpPr>
        <a:xfrm>
          <a:off x="0" y="0"/>
          <a:ext cx="0" cy="0"/>
          <a:chOff x="0" y="0"/>
          <a:chExt cx="0" cy="0"/>
        </a:xfrm>
      </p:grpSpPr>
      <p:sp>
        <p:nvSpPr>
          <p:cNvPr id="203777" name="Rectangle 7">
            <a:extLst>
              <a:ext uri="{FF2B5EF4-FFF2-40B4-BE49-F238E27FC236}">
                <a16:creationId xmlns:a16="http://schemas.microsoft.com/office/drawing/2014/main" id="{CA6C9637-2502-5DEA-B003-ADF8907AE74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9ADA3-7236-4F40-B66E-46727489096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75C92E70-6985-24E7-FE3B-4A4A29D7BFB4}"/>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567131FC-628D-4C97-49C0-EB59E704603C}"/>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18636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68E51-AB4D-7DB7-3980-97D94A848A2D}"/>
            </a:ext>
          </a:extLst>
        </p:cNvPr>
        <p:cNvGrpSpPr/>
        <p:nvPr/>
      </p:nvGrpSpPr>
      <p:grpSpPr>
        <a:xfrm>
          <a:off x="0" y="0"/>
          <a:ext cx="0" cy="0"/>
          <a:chOff x="0" y="0"/>
          <a:chExt cx="0" cy="0"/>
        </a:xfrm>
      </p:grpSpPr>
      <p:sp>
        <p:nvSpPr>
          <p:cNvPr id="203777" name="Rectangle 7">
            <a:extLst>
              <a:ext uri="{FF2B5EF4-FFF2-40B4-BE49-F238E27FC236}">
                <a16:creationId xmlns:a16="http://schemas.microsoft.com/office/drawing/2014/main" id="{492C7F13-04B8-84AB-D2DA-5CD0D16214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9ADA3-7236-4F40-B66E-46727489096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52E28DE-6127-C0D1-DC7D-AEEE0B2221A7}"/>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0E598F12-CF7E-F8AD-56CD-024E4301AB2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8073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2ECA3-B9E1-1F4C-A1CE-60FE02E8C7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2094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Occurrence appears that it might level off for sizes below ~2.8 R_Earth. Is this inherently true for all small planets, or might it be a consequence of the types of orbits Kepler is most sensitive to (&lt;85 day orbits).  What about size distributions at longer periods?</a:t>
            </a: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18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14156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9CC5389F-2063-C449-08D5-67D05B5726D8}"/>
              </a:ext>
            </a:extLst>
          </p:cNvPr>
          <p:cNvSpPr>
            <a:spLocks noGrp="1" noRot="1" noChangeAspect="1" noChangeArrowheads="1" noTextEdit="1"/>
          </p:cNvSpPr>
          <p:nvPr>
            <p:ph type="sldImg"/>
          </p:nvPr>
        </p:nvSpPr>
        <p:spPr>
          <a:ln/>
        </p:spPr>
      </p:sp>
      <p:sp>
        <p:nvSpPr>
          <p:cNvPr id="205826" name="Notes Placeholder 2">
            <a:extLst>
              <a:ext uri="{FF2B5EF4-FFF2-40B4-BE49-F238E27FC236}">
                <a16:creationId xmlns:a16="http://schemas.microsoft.com/office/drawing/2014/main" id="{FF16CCE9-4F9A-B389-6CD1-361100EAC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Occurrence appears that it might level off for sizes below ~2.8 R_Earth. Is this inherently true for all small planets, or might it be a consequence of the types of orbits Kepler is most sensitive to (&lt;85 day orbits).  What about size distributions at longer periods?</a:t>
            </a:r>
          </a:p>
        </p:txBody>
      </p:sp>
      <p:sp>
        <p:nvSpPr>
          <p:cNvPr id="205827" name="Slide Number Placeholder 3">
            <a:extLst>
              <a:ext uri="{FF2B5EF4-FFF2-40B4-BE49-F238E27FC236}">
                <a16:creationId xmlns:a16="http://schemas.microsoft.com/office/drawing/2014/main" id="{73BCF540-525D-9FD9-5C9B-1457AAC644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92ECA3-B9E1-1F4C-A1CE-60FE02E8C77A}" type="slidenum">
              <a:rPr lang="en-US" altLang="en-US" smtClean="0">
                <a:solidFill>
                  <a:srgbClr val="000000"/>
                </a:solidFill>
                <a:latin typeface="Calibri" panose="020F0502020204030204" pitchFamily="34" charset="0"/>
              </a:rPr>
              <a:pPr>
                <a:spcBef>
                  <a:spcPct val="0"/>
                </a:spcBef>
              </a:pPr>
              <a:t>19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8841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1E7E-6F04-AE8B-8C6B-3E35E554D241}"/>
            </a:ext>
          </a:extLst>
        </p:cNvPr>
        <p:cNvGrpSpPr/>
        <p:nvPr/>
      </p:nvGrpSpPr>
      <p:grpSpPr>
        <a:xfrm>
          <a:off x="0" y="0"/>
          <a:ext cx="0" cy="0"/>
          <a:chOff x="0" y="0"/>
          <a:chExt cx="0" cy="0"/>
        </a:xfrm>
      </p:grpSpPr>
      <p:sp>
        <p:nvSpPr>
          <p:cNvPr id="106497" name="Rectangle 7">
            <a:extLst>
              <a:ext uri="{FF2B5EF4-FFF2-40B4-BE49-F238E27FC236}">
                <a16:creationId xmlns:a16="http://schemas.microsoft.com/office/drawing/2014/main" id="{C5A7FCE3-D4FD-94A0-B008-BCD4F7FF57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26745B-5892-F240-A90F-CE8652AD320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8" name="Rectangle 1026">
            <a:extLst>
              <a:ext uri="{FF2B5EF4-FFF2-40B4-BE49-F238E27FC236}">
                <a16:creationId xmlns:a16="http://schemas.microsoft.com/office/drawing/2014/main" id="{D5457AFA-0046-FBC0-C44D-7F90AEF57D78}"/>
              </a:ext>
            </a:extLst>
          </p:cNvPr>
          <p:cNvSpPr>
            <a:spLocks noGrp="1" noRot="1" noChangeAspect="1" noChangeArrowheads="1" noTextEdit="1"/>
          </p:cNvSpPr>
          <p:nvPr>
            <p:ph type="sldImg"/>
          </p:nvPr>
        </p:nvSpPr>
        <p:spPr>
          <a:ln/>
        </p:spPr>
      </p:sp>
      <p:sp>
        <p:nvSpPr>
          <p:cNvPr id="106499" name="Rectangle 1027">
            <a:extLst>
              <a:ext uri="{FF2B5EF4-FFF2-40B4-BE49-F238E27FC236}">
                <a16:creationId xmlns:a16="http://schemas.microsoft.com/office/drawing/2014/main" id="{84F268CA-156C-4F17-8496-B1177692D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41223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138A91A4-B62B-92A5-D783-1EE9CBD3A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46DD443-B087-5444-9AEA-DC067DF39730}" type="slidenum">
              <a:rPr lang="en-US" altLang="en-US" smtClean="0">
                <a:solidFill>
                  <a:srgbClr val="000000"/>
                </a:solidFill>
              </a:rPr>
              <a:pPr>
                <a:spcBef>
                  <a:spcPct val="0"/>
                </a:spcBef>
              </a:pPr>
              <a:t>20</a:t>
            </a:fld>
            <a:endParaRPr lang="en-US" altLang="en-US">
              <a:solidFill>
                <a:srgbClr val="000000"/>
              </a:solidFill>
            </a:endParaRPr>
          </a:p>
        </p:txBody>
      </p:sp>
      <p:sp>
        <p:nvSpPr>
          <p:cNvPr id="211970" name="Rectangle 2">
            <a:extLst>
              <a:ext uri="{FF2B5EF4-FFF2-40B4-BE49-F238E27FC236}">
                <a16:creationId xmlns:a16="http://schemas.microsoft.com/office/drawing/2014/main" id="{230D5086-1D35-3A1C-4D2C-BD7D358D60C0}"/>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818F3431-1265-9790-429E-7CCFEAB39F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F92AE-233E-20AD-DA04-B22A89E91C3E}"/>
            </a:ext>
          </a:extLst>
        </p:cNvPr>
        <p:cNvGrpSpPr/>
        <p:nvPr/>
      </p:nvGrpSpPr>
      <p:grpSpPr>
        <a:xfrm>
          <a:off x="0" y="0"/>
          <a:ext cx="0" cy="0"/>
          <a:chOff x="0" y="0"/>
          <a:chExt cx="0" cy="0"/>
        </a:xfrm>
      </p:grpSpPr>
      <p:sp>
        <p:nvSpPr>
          <p:cNvPr id="211969" name="Rectangle 7">
            <a:extLst>
              <a:ext uri="{FF2B5EF4-FFF2-40B4-BE49-F238E27FC236}">
                <a16:creationId xmlns:a16="http://schemas.microsoft.com/office/drawing/2014/main" id="{116BD7FD-BA4E-0BCE-D657-344A678A10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D443-B087-5444-9AEA-DC067DF3973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583A76E1-DB24-C930-6830-15A4D6706613}"/>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C8AFD3B3-5E75-9E0C-E9EB-F38DCD7482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2665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138A91A4-B62B-92A5-D783-1EE9CBD3A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D443-B087-5444-9AEA-DC067DF3973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230D5086-1D35-3A1C-4D2C-BD7D358D60C0}"/>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818F3431-1265-9790-429E-7CCFEAB39F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49734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EB6F2BB8-AFD9-5E83-A30F-600C267418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C0DCD3-4EE6-5747-9709-EA2F1FBB6576}" type="slidenum">
              <a:rPr lang="en-US" altLang="en-US" smtClean="0">
                <a:solidFill>
                  <a:srgbClr val="000000"/>
                </a:solidFill>
              </a:rPr>
              <a:pPr>
                <a:spcBef>
                  <a:spcPct val="0"/>
                </a:spcBef>
              </a:pPr>
              <a:t>23</a:t>
            </a:fld>
            <a:endParaRPr lang="en-US" altLang="en-US">
              <a:solidFill>
                <a:srgbClr val="000000"/>
              </a:solidFill>
            </a:endParaRPr>
          </a:p>
        </p:txBody>
      </p:sp>
      <p:sp>
        <p:nvSpPr>
          <p:cNvPr id="218114" name="Rectangle 2">
            <a:extLst>
              <a:ext uri="{FF2B5EF4-FFF2-40B4-BE49-F238E27FC236}">
                <a16:creationId xmlns:a16="http://schemas.microsoft.com/office/drawing/2014/main" id="{720DB63F-73B3-FE5D-B89A-A27C298ADF99}"/>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D6B0EDCF-60EB-8218-BB5F-EA9308E620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Allen Array pic by Seth Shostak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142BEBDE-D927-AB6B-E484-BCD4728453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C372C2D-F9C5-564E-A073-68823019CD09}" type="slidenum">
              <a:rPr lang="en-US" altLang="en-US" smtClean="0"/>
              <a:pPr>
                <a:spcBef>
                  <a:spcPct val="0"/>
                </a:spcBef>
              </a:pPr>
              <a:t>24</a:t>
            </a:fld>
            <a:endParaRPr lang="en-US" altLang="en-US"/>
          </a:p>
        </p:txBody>
      </p:sp>
      <p:sp>
        <p:nvSpPr>
          <p:cNvPr id="220162" name="Rectangle 2">
            <a:extLst>
              <a:ext uri="{FF2B5EF4-FFF2-40B4-BE49-F238E27FC236}">
                <a16:creationId xmlns:a16="http://schemas.microsoft.com/office/drawing/2014/main" id="{7F1A794B-4819-2413-0B63-0B705C87175C}"/>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168618E3-2A82-2925-F3A3-1F90E9CC0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AC880244-0052-A8B7-A299-643120891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34F415-0289-DA42-A529-B8CE68FB32BE}" type="slidenum">
              <a:rPr lang="en-US" altLang="en-US" smtClean="0"/>
              <a:pPr>
                <a:spcBef>
                  <a:spcPct val="0"/>
                </a:spcBef>
              </a:pPr>
              <a:t>25</a:t>
            </a:fld>
            <a:endParaRPr lang="en-US" altLang="en-US"/>
          </a:p>
        </p:txBody>
      </p:sp>
      <p:sp>
        <p:nvSpPr>
          <p:cNvPr id="222210" name="Rectangle 2">
            <a:extLst>
              <a:ext uri="{FF2B5EF4-FFF2-40B4-BE49-F238E27FC236}">
                <a16:creationId xmlns:a16="http://schemas.microsoft.com/office/drawing/2014/main" id="{10F8BB99-0D2A-FCCF-2B15-3910000377B5}"/>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DE2EBFC7-C1E0-31D7-5474-E6BF482BED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62DAFCDC-DDEE-D80C-1AEC-10BFB03D57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2B37E7F-D631-AB48-8E5C-C40AF46D2DF1}" type="slidenum">
              <a:rPr lang="en-US" altLang="en-US" smtClean="0"/>
              <a:pPr>
                <a:spcBef>
                  <a:spcPct val="0"/>
                </a:spcBef>
              </a:pPr>
              <a:t>26</a:t>
            </a:fld>
            <a:endParaRPr lang="en-US" altLang="en-US"/>
          </a:p>
        </p:txBody>
      </p:sp>
      <p:sp>
        <p:nvSpPr>
          <p:cNvPr id="224258" name="Rectangle 2">
            <a:extLst>
              <a:ext uri="{FF2B5EF4-FFF2-40B4-BE49-F238E27FC236}">
                <a16:creationId xmlns:a16="http://schemas.microsoft.com/office/drawing/2014/main" id="{EA7BABE4-D5B7-4A65-AA19-CB2CA24EAA21}"/>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5FD817DF-541A-13D2-FACF-35239ED966D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56371835-7464-CFFF-DF2C-98EF9E1C8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D31CFF-75D8-2741-A90E-2D626D98BEB4}" type="slidenum">
              <a:rPr lang="en-US" altLang="en-US" smtClean="0"/>
              <a:pPr>
                <a:spcBef>
                  <a:spcPct val="0"/>
                </a:spcBef>
              </a:pPr>
              <a:t>27</a:t>
            </a:fld>
            <a:endParaRPr lang="en-US" altLang="en-US"/>
          </a:p>
        </p:txBody>
      </p:sp>
      <p:sp>
        <p:nvSpPr>
          <p:cNvPr id="226306" name="Rectangle 2">
            <a:extLst>
              <a:ext uri="{FF2B5EF4-FFF2-40B4-BE49-F238E27FC236}">
                <a16:creationId xmlns:a16="http://schemas.microsoft.com/office/drawing/2014/main" id="{96D263BB-E589-8445-6E9D-2E85230053F4}"/>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0EC4B9D9-3173-591F-9C77-9C695F6A27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2F359557-FEED-D120-3F39-8996BE334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B395AB1-86E4-9848-8380-54A0361999D7}" type="slidenum">
              <a:rPr lang="en-US" altLang="en-US" smtClean="0"/>
              <a:pPr>
                <a:spcBef>
                  <a:spcPct val="0"/>
                </a:spcBef>
              </a:pPr>
              <a:t>28</a:t>
            </a:fld>
            <a:endParaRPr lang="en-US" altLang="en-US"/>
          </a:p>
        </p:txBody>
      </p:sp>
      <p:sp>
        <p:nvSpPr>
          <p:cNvPr id="228354" name="Rectangle 2">
            <a:extLst>
              <a:ext uri="{FF2B5EF4-FFF2-40B4-BE49-F238E27FC236}">
                <a16:creationId xmlns:a16="http://schemas.microsoft.com/office/drawing/2014/main" id="{1143C62B-42AB-6C3F-2DD2-4CB3EF61DCD2}"/>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617BFA96-AFF6-ACAD-753B-4B88907AA7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CDD9B752-A4F3-BF1E-3DE1-8436B22EA7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79055A-46E2-9A4F-9580-CDBFF54D249C}" type="slidenum">
              <a:rPr lang="en-US" altLang="en-US" smtClean="0"/>
              <a:pPr>
                <a:spcBef>
                  <a:spcPct val="0"/>
                </a:spcBef>
              </a:pPr>
              <a:t>29</a:t>
            </a:fld>
            <a:endParaRPr lang="en-US" altLang="en-US"/>
          </a:p>
        </p:txBody>
      </p:sp>
      <p:sp>
        <p:nvSpPr>
          <p:cNvPr id="230402" name="Rectangle 2">
            <a:extLst>
              <a:ext uri="{FF2B5EF4-FFF2-40B4-BE49-F238E27FC236}">
                <a16:creationId xmlns:a16="http://schemas.microsoft.com/office/drawing/2014/main" id="{0F1BFFAA-FA05-B16E-FAB8-60550F5E7255}"/>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668E279F-8781-F022-6FD5-4C91D6CCFA2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to reduce interference, Gregorian telescopes: A secondary mirror bounces incoming radio signals collected by the large (6.1 meter diameter) primary reflector back to the feed antenna (hidden from view by a fabric shroud) where they are amplified and sent on their way to the control buildings.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E2287B2A-8E69-143B-8215-90DBC92C33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C8557FA-64B6-E946-8A58-45BCD06DD174}" type="slidenum">
              <a:rPr lang="en-US" altLang="en-US" smtClean="0">
                <a:solidFill>
                  <a:srgbClr val="000000"/>
                </a:solidFill>
              </a:rPr>
              <a:pPr>
                <a:spcBef>
                  <a:spcPct val="0"/>
                </a:spcBef>
              </a:pPr>
              <a:t>3</a:t>
            </a:fld>
            <a:endParaRPr lang="en-US" altLang="en-US">
              <a:solidFill>
                <a:srgbClr val="000000"/>
              </a:solidFill>
            </a:endParaRPr>
          </a:p>
        </p:txBody>
      </p:sp>
      <p:sp>
        <p:nvSpPr>
          <p:cNvPr id="181250" name="Rectangle 2">
            <a:extLst>
              <a:ext uri="{FF2B5EF4-FFF2-40B4-BE49-F238E27FC236}">
                <a16:creationId xmlns:a16="http://schemas.microsoft.com/office/drawing/2014/main" id="{7EFBCDD2-7C31-0066-31BD-67E7C622C4CD}"/>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EB120190-8305-C5CD-4D7A-F5760D951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A0A6C95B-FB2A-AAFB-BB5F-CE90C01638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B3BCF7-F9B3-8248-944A-5EBDAAEAD508}" type="slidenum">
              <a:rPr lang="en-US" altLang="en-US" smtClean="0"/>
              <a:pPr>
                <a:spcBef>
                  <a:spcPct val="0"/>
                </a:spcBef>
              </a:pPr>
              <a:t>30</a:t>
            </a:fld>
            <a:endParaRPr lang="en-US" altLang="en-US"/>
          </a:p>
        </p:txBody>
      </p:sp>
      <p:sp>
        <p:nvSpPr>
          <p:cNvPr id="232450" name="Rectangle 2">
            <a:extLst>
              <a:ext uri="{FF2B5EF4-FFF2-40B4-BE49-F238E27FC236}">
                <a16:creationId xmlns:a16="http://schemas.microsoft.com/office/drawing/2014/main" id="{EB1512FC-1C14-0661-4EA2-57F23D9829A3}"/>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9B3A39FC-C6B4-76A3-FD64-0B7A62E08FA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single pointing of subarrays has ~20 individual stars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EEA9D766-862B-F3DA-4985-E8E379A05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1EDD4-399A-804D-824E-12B49D27A40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7154" name="Rectangle 2">
            <a:extLst>
              <a:ext uri="{FF2B5EF4-FFF2-40B4-BE49-F238E27FC236}">
                <a16:creationId xmlns:a16="http://schemas.microsoft.com/office/drawing/2014/main" id="{165AFCB2-FDB5-BA8C-8823-7040FEF23D0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31F515C3-7FE8-F3CA-5033-8F12B30D0B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10FA57F5-00E4-6C21-E9AA-DC6CDE7FC087}"/>
              </a:ext>
            </a:extLst>
          </p:cNvPr>
          <p:cNvSpPr>
            <a:spLocks noGrp="1" noRot="1" noChangeAspect="1" noChangeArrowheads="1" noTextEdit="1"/>
          </p:cNvSpPr>
          <p:nvPr>
            <p:ph type="sldImg"/>
          </p:nvPr>
        </p:nvSpPr>
        <p:spPr>
          <a:ln/>
        </p:spPr>
      </p:sp>
      <p:sp>
        <p:nvSpPr>
          <p:cNvPr id="236546" name="Notes Placeholder 2">
            <a:extLst>
              <a:ext uri="{FF2B5EF4-FFF2-40B4-BE49-F238E27FC236}">
                <a16:creationId xmlns:a16="http://schemas.microsoft.com/office/drawing/2014/main" id="{FA5E3A24-2D48-5DA9-07C4-76E58DF8CE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 dwarfs includes WT 460B</a:t>
            </a:r>
          </a:p>
        </p:txBody>
      </p:sp>
      <p:sp>
        <p:nvSpPr>
          <p:cNvPr id="236547" name="Slide Number Placeholder 3">
            <a:extLst>
              <a:ext uri="{FF2B5EF4-FFF2-40B4-BE49-F238E27FC236}">
                <a16:creationId xmlns:a16="http://schemas.microsoft.com/office/drawing/2014/main" id="{F1D4C5B7-8440-9BBB-1F0E-4E0134B522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2D7633-0301-5643-A8A4-659C886AF4A1}" type="slidenum">
              <a:rPr lang="en-US" altLang="en-US" smtClean="0"/>
              <a:pPr>
                <a:spcBef>
                  <a:spcPct val="0"/>
                </a:spcBef>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594D1ACA-DC5D-AB76-1B67-0C58FFD89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E6F89DE-32EB-5A43-9279-22F3CEE6178C}" type="slidenum">
              <a:rPr lang="en-US" altLang="en-US" smtClean="0">
                <a:solidFill>
                  <a:srgbClr val="000000"/>
                </a:solidFill>
              </a:rPr>
              <a:pPr>
                <a:spcBef>
                  <a:spcPct val="0"/>
                </a:spcBef>
              </a:pPr>
              <a:t>34</a:t>
            </a:fld>
            <a:endParaRPr lang="en-US" altLang="en-US">
              <a:solidFill>
                <a:srgbClr val="000000"/>
              </a:solidFill>
            </a:endParaRPr>
          </a:p>
        </p:txBody>
      </p:sp>
      <p:sp>
        <p:nvSpPr>
          <p:cNvPr id="241666" name="Rectangle 2">
            <a:extLst>
              <a:ext uri="{FF2B5EF4-FFF2-40B4-BE49-F238E27FC236}">
                <a16:creationId xmlns:a16="http://schemas.microsoft.com/office/drawing/2014/main" id="{D92EC404-A15C-5908-EFC0-997A878A80EE}"/>
              </a:ext>
            </a:extLst>
          </p:cNvPr>
          <p:cNvSpPr>
            <a:spLocks noGrp="1" noRot="1" noChangeAspect="1" noChangeArrowheads="1" noTextEdit="1"/>
          </p:cNvSpPr>
          <p:nvPr>
            <p:ph type="sldImg"/>
          </p:nvPr>
        </p:nvSpPr>
        <p:spPr>
          <a:ln/>
        </p:spPr>
      </p:sp>
      <p:sp>
        <p:nvSpPr>
          <p:cNvPr id="241667" name="Rectangle 3">
            <a:extLst>
              <a:ext uri="{FF2B5EF4-FFF2-40B4-BE49-F238E27FC236}">
                <a16:creationId xmlns:a16="http://schemas.microsoft.com/office/drawing/2014/main" id="{6A79BEDF-C870-4B65-C801-B981C027A1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A1505D2A-CF88-8986-1422-1B5E1BEC2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387E41-3FA9-9143-90E4-BB637BA8B366}" type="slidenum">
              <a:rPr lang="en-US" altLang="en-US" smtClean="0">
                <a:solidFill>
                  <a:srgbClr val="000000"/>
                </a:solidFill>
              </a:rPr>
              <a:pPr>
                <a:spcBef>
                  <a:spcPct val="0"/>
                </a:spcBef>
              </a:pPr>
              <a:t>35</a:t>
            </a:fld>
            <a:endParaRPr lang="en-US" altLang="en-US">
              <a:solidFill>
                <a:srgbClr val="000000"/>
              </a:solidFill>
            </a:endParaRPr>
          </a:p>
        </p:txBody>
      </p:sp>
      <p:sp>
        <p:nvSpPr>
          <p:cNvPr id="243714" name="Rectangle 2">
            <a:extLst>
              <a:ext uri="{FF2B5EF4-FFF2-40B4-BE49-F238E27FC236}">
                <a16:creationId xmlns:a16="http://schemas.microsoft.com/office/drawing/2014/main" id="{A4729248-A736-461A-D480-67AB8093EFD5}"/>
              </a:ext>
            </a:extLst>
          </p:cNvPr>
          <p:cNvSpPr>
            <a:spLocks noGrp="1" noRot="1" noChangeAspect="1" noChangeArrowheads="1" noTextEdit="1"/>
          </p:cNvSpPr>
          <p:nvPr>
            <p:ph type="sldImg"/>
          </p:nvPr>
        </p:nvSpPr>
        <p:spPr>
          <a:ln/>
        </p:spPr>
      </p:sp>
      <p:sp>
        <p:nvSpPr>
          <p:cNvPr id="243715" name="Rectangle 3">
            <a:extLst>
              <a:ext uri="{FF2B5EF4-FFF2-40B4-BE49-F238E27FC236}">
                <a16:creationId xmlns:a16="http://schemas.microsoft.com/office/drawing/2014/main" id="{B8565F41-40B8-A666-EFE8-710CD30AC2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4479406B-E9D8-852D-E11D-796CF713F2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16C7908-29C4-3A42-8FBB-C82550F44EAA}" type="slidenum">
              <a:rPr lang="en-US" altLang="en-US" smtClean="0">
                <a:solidFill>
                  <a:srgbClr val="000000"/>
                </a:solidFill>
              </a:rPr>
              <a:pPr>
                <a:spcBef>
                  <a:spcPct val="0"/>
                </a:spcBef>
              </a:pPr>
              <a:t>36</a:t>
            </a:fld>
            <a:endParaRPr lang="en-US" altLang="en-US">
              <a:solidFill>
                <a:srgbClr val="000000"/>
              </a:solidFill>
            </a:endParaRPr>
          </a:p>
        </p:txBody>
      </p:sp>
      <p:sp>
        <p:nvSpPr>
          <p:cNvPr id="245762" name="Rectangle 2">
            <a:extLst>
              <a:ext uri="{FF2B5EF4-FFF2-40B4-BE49-F238E27FC236}">
                <a16:creationId xmlns:a16="http://schemas.microsoft.com/office/drawing/2014/main" id="{43C5C598-0A20-32F5-1CD0-C63171CA6511}"/>
              </a:ext>
            </a:extLst>
          </p:cNvPr>
          <p:cNvSpPr>
            <a:spLocks noGrp="1" noRot="1" noChangeAspect="1" noChangeArrowheads="1" noTextEdit="1"/>
          </p:cNvSpPr>
          <p:nvPr>
            <p:ph type="sldImg"/>
          </p:nvPr>
        </p:nvSpPr>
        <p:spPr>
          <a:ln/>
        </p:spPr>
      </p:sp>
      <p:sp>
        <p:nvSpPr>
          <p:cNvPr id="245763" name="Rectangle 3">
            <a:extLst>
              <a:ext uri="{FF2B5EF4-FFF2-40B4-BE49-F238E27FC236}">
                <a16:creationId xmlns:a16="http://schemas.microsoft.com/office/drawing/2014/main" id="{1DCF6ED1-47B0-5CAF-8971-3CE813648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9C39304C-4AD2-C8E0-0772-F377EC7537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9555E6-E258-F94A-A19E-3EF5AC914F96}" type="slidenum">
              <a:rPr lang="en-US" altLang="en-US" smtClean="0">
                <a:solidFill>
                  <a:srgbClr val="000000"/>
                </a:solidFill>
              </a:rPr>
              <a:pPr>
                <a:spcBef>
                  <a:spcPct val="0"/>
                </a:spcBef>
              </a:pPr>
              <a:t>37</a:t>
            </a:fld>
            <a:endParaRPr lang="en-US" altLang="en-US">
              <a:solidFill>
                <a:srgbClr val="000000"/>
              </a:solidFill>
            </a:endParaRPr>
          </a:p>
        </p:txBody>
      </p:sp>
      <p:sp>
        <p:nvSpPr>
          <p:cNvPr id="249858" name="Rectangle 2">
            <a:extLst>
              <a:ext uri="{FF2B5EF4-FFF2-40B4-BE49-F238E27FC236}">
                <a16:creationId xmlns:a16="http://schemas.microsoft.com/office/drawing/2014/main" id="{8A83AABA-DB36-8FB4-5EA6-ED482E56CB38}"/>
              </a:ext>
            </a:extLst>
          </p:cNvPr>
          <p:cNvSpPr>
            <a:spLocks noGrp="1" noRot="1" noChangeAspect="1" noChangeArrowheads="1" noTextEdit="1"/>
          </p:cNvSpPr>
          <p:nvPr>
            <p:ph type="sldImg"/>
          </p:nvPr>
        </p:nvSpPr>
        <p:spPr>
          <a:ln/>
        </p:spPr>
      </p:sp>
      <p:sp>
        <p:nvSpPr>
          <p:cNvPr id="249859" name="Rectangle 3">
            <a:extLst>
              <a:ext uri="{FF2B5EF4-FFF2-40B4-BE49-F238E27FC236}">
                <a16:creationId xmlns:a16="http://schemas.microsoft.com/office/drawing/2014/main" id="{7E27B9F0-294E-80DF-25AA-A8B215212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F149CF86-54C1-E179-1B66-E9C50E164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BA8A0CB-8A79-C94C-86EF-47E24521E8DB}" type="slidenum">
              <a:rPr lang="en-US" altLang="en-US" smtClean="0">
                <a:solidFill>
                  <a:srgbClr val="000000"/>
                </a:solidFill>
              </a:rPr>
              <a:pPr>
                <a:spcBef>
                  <a:spcPct val="0"/>
                </a:spcBef>
              </a:pPr>
              <a:t>38</a:t>
            </a:fld>
            <a:endParaRPr lang="en-US" altLang="en-US">
              <a:solidFill>
                <a:srgbClr val="000000"/>
              </a:solidFill>
            </a:endParaRPr>
          </a:p>
        </p:txBody>
      </p:sp>
      <p:sp>
        <p:nvSpPr>
          <p:cNvPr id="247810" name="Rectangle 2">
            <a:extLst>
              <a:ext uri="{FF2B5EF4-FFF2-40B4-BE49-F238E27FC236}">
                <a16:creationId xmlns:a16="http://schemas.microsoft.com/office/drawing/2014/main" id="{BD293DC8-F429-D722-4451-C2691E6D1EB7}"/>
              </a:ext>
            </a:extLst>
          </p:cNvPr>
          <p:cNvSpPr>
            <a:spLocks noGrp="1" noRot="1" noChangeAspect="1" noChangeArrowheads="1" noTextEdit="1"/>
          </p:cNvSpPr>
          <p:nvPr>
            <p:ph type="sldImg"/>
          </p:nvPr>
        </p:nvSpPr>
        <p:spPr>
          <a:ln/>
        </p:spPr>
      </p:sp>
      <p:sp>
        <p:nvSpPr>
          <p:cNvPr id="247811" name="Rectangle 3">
            <a:extLst>
              <a:ext uri="{FF2B5EF4-FFF2-40B4-BE49-F238E27FC236}">
                <a16:creationId xmlns:a16="http://schemas.microsoft.com/office/drawing/2014/main" id="{C8AA9920-43E6-7536-8E79-627D45AD19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1A01-0540-15FF-A41D-E516D7230785}"/>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BD06454E-0D9B-BC1F-B32A-CAD07007799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a:extLst>
              <a:ext uri="{FF2B5EF4-FFF2-40B4-BE49-F238E27FC236}">
                <a16:creationId xmlns:a16="http://schemas.microsoft.com/office/drawing/2014/main" id="{0DE18B2B-3E39-2373-C8C3-C78329E29B44}"/>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08FBAEED-37DF-28D1-EC07-FF3D6856654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21515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A73EAE81-F0B2-83F8-DFDC-DB9DE4EB02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61789-A4D5-8949-A3C6-CBB3970FA50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F250D853-4A01-4176-68C0-0A70555012F6}"/>
              </a:ext>
            </a:extLst>
          </p:cNvPr>
          <p:cNvSpPr>
            <a:spLocks noGrp="1" noRot="1" noChangeAspect="1" noChangeArrowheads="1" noTextEdit="1"/>
          </p:cNvSpPr>
          <p:nvPr>
            <p:ph type="sldImg"/>
          </p:nvPr>
        </p:nvSpPr>
        <p:spPr>
          <a:solidFill>
            <a:srgbClr val="FFFFFF"/>
          </a:solidFill>
          <a:ln/>
        </p:spPr>
      </p:sp>
      <p:sp>
        <p:nvSpPr>
          <p:cNvPr id="147459" name="Rectangle 3">
            <a:extLst>
              <a:ext uri="{FF2B5EF4-FFF2-40B4-BE49-F238E27FC236}">
                <a16:creationId xmlns:a16="http://schemas.microsoft.com/office/drawing/2014/main" id="{25CDE4E6-05B9-6545-DC71-61C1E21AE10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04C63CA8-5816-142F-B6E5-499083C36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FA1948-1343-A646-A3EC-B1FF390297B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D5912B83-B3B8-EEFF-0A30-292507E01411}"/>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8DF60087-EBD8-F1D7-470D-42DD5401E0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AA91165-996F-D9FD-45A4-DD38E3F4E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047D88-1158-FA4B-9371-F1ADFF1A341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F73A54F7-03FC-CB7A-188C-D95263F89B3C}"/>
              </a:ext>
            </a:extLst>
          </p:cNvPr>
          <p:cNvSpPr>
            <a:spLocks noGrp="1" noRot="1" noChangeAspect="1" noChangeArrowheads="1" noTextEdit="1"/>
          </p:cNvSpPr>
          <p:nvPr>
            <p:ph type="sldImg"/>
          </p:nvPr>
        </p:nvSpPr>
        <p:spPr>
          <a:solidFill>
            <a:srgbClr val="FFFFFF"/>
          </a:solidFill>
          <a:ln/>
        </p:spPr>
      </p:sp>
      <p:sp>
        <p:nvSpPr>
          <p:cNvPr id="104451" name="Rectangle 3">
            <a:extLst>
              <a:ext uri="{FF2B5EF4-FFF2-40B4-BE49-F238E27FC236}">
                <a16:creationId xmlns:a16="http://schemas.microsoft.com/office/drawing/2014/main" id="{44D8C4BF-7C8A-CE23-2728-6D03C8B93AE9}"/>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15DC262B-1087-AE4F-8E9C-A9CEC6971A2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91277C0-3EAD-8340-8472-12B4DB6578E6}" type="slidenum">
              <a:rPr lang="en-US" altLang="en-US" baseline="0">
                <a:solidFill>
                  <a:srgbClr val="000000"/>
                </a:solidFill>
              </a:rPr>
              <a:pPr algn="r" eaLnBrk="1" hangingPunct="1">
                <a:spcBef>
                  <a:spcPct val="0"/>
                </a:spcBef>
              </a:pPr>
              <a:t>42</a:t>
            </a:fld>
            <a:endParaRPr lang="en-US" altLang="en-US" baseline="0">
              <a:solidFill>
                <a:srgbClr val="000000"/>
              </a:solidFill>
            </a:endParaRPr>
          </a:p>
        </p:txBody>
      </p:sp>
      <p:sp>
        <p:nvSpPr>
          <p:cNvPr id="256002" name="Rectangle 2">
            <a:extLst>
              <a:ext uri="{FF2B5EF4-FFF2-40B4-BE49-F238E27FC236}">
                <a16:creationId xmlns:a16="http://schemas.microsoft.com/office/drawing/2014/main" id="{C5203F06-67A8-C4F1-43A1-14071A92B228}"/>
              </a:ext>
            </a:extLst>
          </p:cNvPr>
          <p:cNvSpPr>
            <a:spLocks noGrp="1" noRot="1" noChangeAspect="1" noChangeArrowheads="1" noTextEdit="1"/>
          </p:cNvSpPr>
          <p:nvPr>
            <p:ph type="sldImg"/>
          </p:nvPr>
        </p:nvSpPr>
        <p:spPr>
          <a:solidFill>
            <a:srgbClr val="FFFFFF"/>
          </a:solidFill>
          <a:ln/>
        </p:spPr>
      </p:sp>
      <p:sp>
        <p:nvSpPr>
          <p:cNvPr id="256003" name="Rectangle 3">
            <a:extLst>
              <a:ext uri="{FF2B5EF4-FFF2-40B4-BE49-F238E27FC236}">
                <a16:creationId xmlns:a16="http://schemas.microsoft.com/office/drawing/2014/main" id="{9212DFA2-AA5C-E1AA-8E96-60D0D252E90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6">
            <a:extLst>
              <a:ext uri="{FF2B5EF4-FFF2-40B4-BE49-F238E27FC236}">
                <a16:creationId xmlns:a16="http://schemas.microsoft.com/office/drawing/2014/main" id="{3EDD11D7-534A-E304-0A70-9CE538DEC04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i="1">
                <a:solidFill>
                  <a:srgbClr val="000000"/>
                </a:solidFill>
                <a:latin typeface="Arial Rounded MT Bold" panose="020F0704030504030204" pitchFamily="34" charset="77"/>
              </a:rPr>
              <a:t>Planetary Sciences</a:t>
            </a:r>
          </a:p>
        </p:txBody>
      </p:sp>
      <p:sp>
        <p:nvSpPr>
          <p:cNvPr id="251906" name="Rectangle 7">
            <a:extLst>
              <a:ext uri="{FF2B5EF4-FFF2-40B4-BE49-F238E27FC236}">
                <a16:creationId xmlns:a16="http://schemas.microsoft.com/office/drawing/2014/main" id="{A92C417D-1AA4-FEFC-F72F-9E5B3AB02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2A2E5E4-1D70-634C-BE67-8B894E4DD1CF}" type="slidenum">
              <a:rPr lang="en-US" altLang="en-US" i="1" smtClean="0">
                <a:solidFill>
                  <a:srgbClr val="000000"/>
                </a:solidFill>
                <a:latin typeface="Arial Rounded MT Bold" panose="020F0704030504030204" pitchFamily="34" charset="77"/>
              </a:rPr>
              <a:pPr>
                <a:spcBef>
                  <a:spcPct val="0"/>
                </a:spcBef>
              </a:pPr>
              <a:t>43</a:t>
            </a:fld>
            <a:endParaRPr lang="en-US" altLang="en-US" i="1">
              <a:solidFill>
                <a:srgbClr val="000000"/>
              </a:solidFill>
              <a:latin typeface="Arial Rounded MT Bold" panose="020F0704030504030204" pitchFamily="34" charset="77"/>
            </a:endParaRPr>
          </a:p>
        </p:txBody>
      </p:sp>
      <p:sp>
        <p:nvSpPr>
          <p:cNvPr id="251907" name="Rectangle 2">
            <a:extLst>
              <a:ext uri="{FF2B5EF4-FFF2-40B4-BE49-F238E27FC236}">
                <a16:creationId xmlns:a16="http://schemas.microsoft.com/office/drawing/2014/main" id="{78DD7248-AAB5-14C8-2D88-E36ECB9DD712}"/>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43521329-4F7C-95D9-6CC9-1A4A5018AB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 by CASSINI</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57B15F68-F2D6-87DD-3B9E-5D5B05F2D1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8381999-B358-964B-9C34-BD9328130106}" type="slidenum">
              <a:rPr lang="en-US" altLang="en-US" smtClean="0"/>
              <a:pPr>
                <a:spcBef>
                  <a:spcPct val="0"/>
                </a:spcBef>
              </a:pPr>
              <a:t>44</a:t>
            </a:fld>
            <a:endParaRPr lang="en-US" altLang="en-US"/>
          </a:p>
        </p:txBody>
      </p:sp>
      <p:sp>
        <p:nvSpPr>
          <p:cNvPr id="239618" name="Rectangle 2">
            <a:extLst>
              <a:ext uri="{FF2B5EF4-FFF2-40B4-BE49-F238E27FC236}">
                <a16:creationId xmlns:a16="http://schemas.microsoft.com/office/drawing/2014/main" id="{CD57ADF8-DB3E-7935-7D78-8D94E3F0C8C2}"/>
              </a:ext>
            </a:extLst>
          </p:cNvPr>
          <p:cNvSpPr>
            <a:spLocks noGrp="1" noRot="1" noChangeAspect="1" noChangeArrowheads="1" noTextEdit="1"/>
          </p:cNvSpPr>
          <p:nvPr>
            <p:ph type="sldImg"/>
          </p:nvPr>
        </p:nvSpPr>
        <p:spPr>
          <a:ln/>
        </p:spPr>
      </p:sp>
      <p:sp>
        <p:nvSpPr>
          <p:cNvPr id="239619" name="Rectangle 3">
            <a:extLst>
              <a:ext uri="{FF2B5EF4-FFF2-40B4-BE49-F238E27FC236}">
                <a16:creationId xmlns:a16="http://schemas.microsoft.com/office/drawing/2014/main" id="{69E1E86D-22D0-0F7A-9249-6F465C1021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A1DCB46A-A207-0018-5755-8FC62CD03358}"/>
              </a:ext>
            </a:extLst>
          </p:cNvPr>
          <p:cNvSpPr>
            <a:spLocks noGrp="1" noRot="1" noChangeAspect="1" noChangeArrowheads="1" noTextEdit="1"/>
          </p:cNvSpPr>
          <p:nvPr>
            <p:ph type="sldImg"/>
          </p:nvPr>
        </p:nvSpPr>
        <p:spPr>
          <a:ln/>
        </p:spPr>
      </p:sp>
      <p:sp>
        <p:nvSpPr>
          <p:cNvPr id="197634" name="Notes Placeholder 2">
            <a:extLst>
              <a:ext uri="{FF2B5EF4-FFF2-40B4-BE49-F238E27FC236}">
                <a16:creationId xmlns:a16="http://schemas.microsoft.com/office/drawing/2014/main" id="{DB3AC3CC-EB5C-A913-B693-9ED0C3F902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97635" name="Slide Number Placeholder 3">
            <a:extLst>
              <a:ext uri="{FF2B5EF4-FFF2-40B4-BE49-F238E27FC236}">
                <a16:creationId xmlns:a16="http://schemas.microsoft.com/office/drawing/2014/main" id="{9A69087A-6C5E-300A-B657-5BBF916EFC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647A5C-D9F8-764C-82B6-ABF7C9E8D029}" type="slidenum">
              <a:rPr lang="en-US" altLang="en-US" smtClean="0">
                <a:solidFill>
                  <a:srgbClr val="000000"/>
                </a:solidFill>
                <a:latin typeface="Calibri" panose="020F0502020204030204" pitchFamily="34" charset="0"/>
              </a:rPr>
              <a:pPr>
                <a:spcBef>
                  <a:spcPct val="0"/>
                </a:spcBef>
              </a:pPr>
              <a:t>45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a:extLst>
              <a:ext uri="{FF2B5EF4-FFF2-40B4-BE49-F238E27FC236}">
                <a16:creationId xmlns:a16="http://schemas.microsoft.com/office/drawing/2014/main" id="{826FC29E-F52E-9DFE-6D5C-37E74173185C}"/>
              </a:ext>
            </a:extLst>
          </p:cNvPr>
          <p:cNvSpPr>
            <a:spLocks noGrp="1" noRot="1" noChangeAspect="1" noChangeArrowheads="1" noTextEdit="1"/>
          </p:cNvSpPr>
          <p:nvPr>
            <p:ph type="sldImg"/>
          </p:nvPr>
        </p:nvSpPr>
        <p:spPr>
          <a:ln/>
        </p:spPr>
      </p:sp>
      <p:sp>
        <p:nvSpPr>
          <p:cNvPr id="199682" name="Notes Placeholder 2">
            <a:extLst>
              <a:ext uri="{FF2B5EF4-FFF2-40B4-BE49-F238E27FC236}">
                <a16:creationId xmlns:a16="http://schemas.microsoft.com/office/drawing/2014/main" id="{47E1AB06-FD37-6BF1-3AE9-2B46BF75BD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99683" name="Slide Number Placeholder 3">
            <a:extLst>
              <a:ext uri="{FF2B5EF4-FFF2-40B4-BE49-F238E27FC236}">
                <a16:creationId xmlns:a16="http://schemas.microsoft.com/office/drawing/2014/main" id="{2DEDD953-5332-F8DC-3E39-6E4BA98667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02D300-B03C-DA46-A199-129272D73533}" type="slidenum">
              <a:rPr lang="en-US" altLang="en-US" smtClean="0">
                <a:solidFill>
                  <a:srgbClr val="000000"/>
                </a:solidFill>
                <a:latin typeface="Calibri" panose="020F0502020204030204" pitchFamily="34" charset="0"/>
              </a:rPr>
              <a:pPr>
                <a:spcBef>
                  <a:spcPct val="0"/>
                </a:spcBef>
              </a:pPr>
              <a:t>46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C179B4DD-B514-AE6B-1F90-20280C77A0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8C0B675-CC5B-8E4D-8ED7-692F8F352E7F}" type="slidenum">
              <a:rPr lang="en-US" altLang="en-US" smtClean="0">
                <a:solidFill>
                  <a:srgbClr val="000000"/>
                </a:solidFill>
              </a:rPr>
              <a:pPr>
                <a:spcBef>
                  <a:spcPct val="0"/>
                </a:spcBef>
              </a:pPr>
              <a:t>47</a:t>
            </a:fld>
            <a:endParaRPr lang="en-US" altLang="en-US">
              <a:solidFill>
                <a:srgbClr val="000000"/>
              </a:solidFill>
            </a:endParaRPr>
          </a:p>
        </p:txBody>
      </p:sp>
      <p:sp>
        <p:nvSpPr>
          <p:cNvPr id="207874" name="Rectangle 2">
            <a:extLst>
              <a:ext uri="{FF2B5EF4-FFF2-40B4-BE49-F238E27FC236}">
                <a16:creationId xmlns:a16="http://schemas.microsoft.com/office/drawing/2014/main" id="{35EF01FD-0192-CD74-E1F6-3E494E92E138}"/>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65E17194-C0B0-AA76-BA95-985AB8589B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9F09FCFE-EF2B-3D12-40D5-3766841D20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2CA51D-BA69-B34C-8714-477511CB1A17}" type="slidenum">
              <a:rPr lang="en-US" altLang="en-US" smtClean="0">
                <a:solidFill>
                  <a:srgbClr val="000000"/>
                </a:solidFill>
              </a:rPr>
              <a:pPr>
                <a:spcBef>
                  <a:spcPct val="0"/>
                </a:spcBef>
              </a:pPr>
              <a:t>48</a:t>
            </a:fld>
            <a:endParaRPr lang="en-US" altLang="en-US">
              <a:solidFill>
                <a:srgbClr val="000000"/>
              </a:solidFill>
            </a:endParaRPr>
          </a:p>
        </p:txBody>
      </p:sp>
      <p:sp>
        <p:nvSpPr>
          <p:cNvPr id="214018" name="Rectangle 2">
            <a:extLst>
              <a:ext uri="{FF2B5EF4-FFF2-40B4-BE49-F238E27FC236}">
                <a16:creationId xmlns:a16="http://schemas.microsoft.com/office/drawing/2014/main" id="{3B62A9E9-0ED9-1A79-A864-C08A4546175D}"/>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6E906A27-0A98-E6ED-1B5E-6CE9D1097D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0DDB06FA-BEE4-B3D4-961A-8F112622D2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6BCDEC3-8D8B-AD46-AE29-93FDC84B0FEA}" type="slidenum">
              <a:rPr lang="en-US" altLang="en-US" smtClean="0">
                <a:solidFill>
                  <a:srgbClr val="000000"/>
                </a:solidFill>
              </a:rPr>
              <a:pPr>
                <a:spcBef>
                  <a:spcPct val="0"/>
                </a:spcBef>
              </a:pPr>
              <a:t>49</a:t>
            </a:fld>
            <a:endParaRPr lang="en-US" altLang="en-US">
              <a:solidFill>
                <a:srgbClr val="000000"/>
              </a:solidFill>
            </a:endParaRPr>
          </a:p>
        </p:txBody>
      </p:sp>
      <p:sp>
        <p:nvSpPr>
          <p:cNvPr id="216066" name="Rectangle 2">
            <a:extLst>
              <a:ext uri="{FF2B5EF4-FFF2-40B4-BE49-F238E27FC236}">
                <a16:creationId xmlns:a16="http://schemas.microsoft.com/office/drawing/2014/main" id="{3110EBC6-40BB-23F8-D12F-6941CCD5B1F0}"/>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61088BC7-CBF2-1E6B-7D32-2D72C04F45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06CAE86E-01A1-DEBE-6845-99543143B1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88C62B-AC6E-B14C-B539-8FFE8B89984B}" type="slidenum">
              <a:rPr lang="en-US" altLang="en-US" smtClean="0"/>
              <a:pPr>
                <a:spcBef>
                  <a:spcPct val="0"/>
                </a:spcBef>
              </a:pPr>
              <a:t>50</a:t>
            </a:fld>
            <a:endParaRPr lang="en-US" altLang="en-US"/>
          </a:p>
        </p:txBody>
      </p:sp>
      <p:sp>
        <p:nvSpPr>
          <p:cNvPr id="276482" name="Rectangle 2">
            <a:extLst>
              <a:ext uri="{FF2B5EF4-FFF2-40B4-BE49-F238E27FC236}">
                <a16:creationId xmlns:a16="http://schemas.microsoft.com/office/drawing/2014/main" id="{E94A0C38-7625-E9BE-C070-2DB72046ABF7}"/>
              </a:ext>
            </a:extLst>
          </p:cNvPr>
          <p:cNvSpPr>
            <a:spLocks noGrp="1" noRot="1" noChangeAspect="1" noChangeArrowheads="1" noTextEdit="1"/>
          </p:cNvSpPr>
          <p:nvPr>
            <p:ph type="sldImg"/>
          </p:nvPr>
        </p:nvSpPr>
        <p:spPr>
          <a:ln/>
        </p:spPr>
      </p:sp>
      <p:sp>
        <p:nvSpPr>
          <p:cNvPr id="276483" name="Rectangle 3">
            <a:extLst>
              <a:ext uri="{FF2B5EF4-FFF2-40B4-BE49-F238E27FC236}">
                <a16:creationId xmlns:a16="http://schemas.microsoft.com/office/drawing/2014/main" id="{554F7C62-054D-67EF-8685-EC854B23FC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843F86E5-4577-6E6F-EBE5-122FBAC0FC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49005F-2C34-C045-B861-C8CF296B874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3BB3A4FF-28C4-F1D3-FE95-8749708AB44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FF1E1FC7-8670-DD60-C4FF-697E85F9F3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90EA341A-9143-AD58-6F16-D0B60094C0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02F363-56F3-0E45-9E34-D82E717DBD51}" type="slidenum">
              <a:rPr lang="en-US" altLang="en-US" smtClean="0"/>
              <a:pPr>
                <a:spcBef>
                  <a:spcPct val="0"/>
                </a:spcBef>
              </a:pPr>
              <a:t>51</a:t>
            </a:fld>
            <a:endParaRPr lang="en-US" altLang="en-US"/>
          </a:p>
        </p:txBody>
      </p:sp>
      <p:sp>
        <p:nvSpPr>
          <p:cNvPr id="278530" name="Rectangle 2">
            <a:extLst>
              <a:ext uri="{FF2B5EF4-FFF2-40B4-BE49-F238E27FC236}">
                <a16:creationId xmlns:a16="http://schemas.microsoft.com/office/drawing/2014/main" id="{87191C73-8C66-D44D-395B-7CC435D210A2}"/>
              </a:ext>
            </a:extLst>
          </p:cNvPr>
          <p:cNvSpPr>
            <a:spLocks noGrp="1" noRot="1" noChangeAspect="1" noChangeArrowheads="1" noTextEdit="1"/>
          </p:cNvSpPr>
          <p:nvPr>
            <p:ph type="sldImg"/>
          </p:nvPr>
        </p:nvSpPr>
        <p:spPr>
          <a:ln/>
        </p:spPr>
      </p:sp>
      <p:sp>
        <p:nvSpPr>
          <p:cNvPr id="278531" name="Rectangle 3">
            <a:extLst>
              <a:ext uri="{FF2B5EF4-FFF2-40B4-BE49-F238E27FC236}">
                <a16:creationId xmlns:a16="http://schemas.microsoft.com/office/drawing/2014/main" id="{C1BD5DD2-6950-D8BA-FD95-FE298C2467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B1069792-67AB-B6D3-C465-A291AE16B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093FE9E-C6E0-A94F-8AAE-61E01A775266}" type="slidenum">
              <a:rPr lang="en-US" altLang="en-US" smtClean="0"/>
              <a:pPr>
                <a:spcBef>
                  <a:spcPct val="0"/>
                </a:spcBef>
              </a:pPr>
              <a:t>52</a:t>
            </a:fld>
            <a:endParaRPr lang="en-US" altLang="en-US"/>
          </a:p>
        </p:txBody>
      </p:sp>
      <p:sp>
        <p:nvSpPr>
          <p:cNvPr id="280578" name="Rectangle 2">
            <a:extLst>
              <a:ext uri="{FF2B5EF4-FFF2-40B4-BE49-F238E27FC236}">
                <a16:creationId xmlns:a16="http://schemas.microsoft.com/office/drawing/2014/main" id="{2A519781-A6B2-590D-B991-4D71DBAB3795}"/>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FF42C12C-0ACF-C530-F26F-B306E8A24C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FBDD22B2-57E0-585A-67AC-05138AC683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B9A0627-E6FF-FB47-B93E-4F8414EA4874}" type="slidenum">
              <a:rPr lang="en-US" altLang="en-US" smtClean="0"/>
              <a:pPr>
                <a:spcBef>
                  <a:spcPct val="0"/>
                </a:spcBef>
              </a:pPr>
              <a:t>53</a:t>
            </a:fld>
            <a:endParaRPr lang="en-US" altLang="en-US"/>
          </a:p>
        </p:txBody>
      </p:sp>
      <p:sp>
        <p:nvSpPr>
          <p:cNvPr id="282626" name="Rectangle 2">
            <a:extLst>
              <a:ext uri="{FF2B5EF4-FFF2-40B4-BE49-F238E27FC236}">
                <a16:creationId xmlns:a16="http://schemas.microsoft.com/office/drawing/2014/main" id="{D5FCD06B-FC91-4820-ABDF-E3ACF63F8B16}"/>
              </a:ext>
            </a:extLst>
          </p:cNvPr>
          <p:cNvSpPr>
            <a:spLocks noGrp="1" noRot="1" noChangeAspect="1" noChangeArrowheads="1" noTextEdit="1"/>
          </p:cNvSpPr>
          <p:nvPr>
            <p:ph type="sldImg"/>
          </p:nvPr>
        </p:nvSpPr>
        <p:spPr>
          <a:ln/>
        </p:spPr>
      </p:sp>
      <p:sp>
        <p:nvSpPr>
          <p:cNvPr id="282627" name="Rectangle 3">
            <a:extLst>
              <a:ext uri="{FF2B5EF4-FFF2-40B4-BE49-F238E27FC236}">
                <a16:creationId xmlns:a16="http://schemas.microsoft.com/office/drawing/2014/main" id="{6D9BC3A5-B462-B170-1C83-9F4831E0F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DACA9A73-F673-E140-6325-7B5CE4AE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586D85F-403C-5146-9025-434F5A1B05DE}" type="slidenum">
              <a:rPr lang="en-US" altLang="en-US" smtClean="0"/>
              <a:pPr>
                <a:spcBef>
                  <a:spcPct val="0"/>
                </a:spcBef>
              </a:pPr>
              <a:t>54</a:t>
            </a:fld>
            <a:endParaRPr lang="en-US" altLang="en-US"/>
          </a:p>
        </p:txBody>
      </p:sp>
      <p:sp>
        <p:nvSpPr>
          <p:cNvPr id="284674" name="Rectangle 2">
            <a:extLst>
              <a:ext uri="{FF2B5EF4-FFF2-40B4-BE49-F238E27FC236}">
                <a16:creationId xmlns:a16="http://schemas.microsoft.com/office/drawing/2014/main" id="{8A82E07E-AE3F-52BD-4F0C-1B7923E0DEFB}"/>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208DB522-7D83-567C-1A13-0AB2BC794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0B1EBA1D-57CB-5885-0596-F3C3297CCE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AB8983-54B1-9442-8F01-0975DA7DFD3C}" type="slidenum">
              <a:rPr lang="en-US" altLang="en-US" smtClean="0"/>
              <a:pPr>
                <a:spcBef>
                  <a:spcPct val="0"/>
                </a:spcBef>
              </a:pPr>
              <a:t>59</a:t>
            </a:fld>
            <a:endParaRPr lang="en-US" altLang="en-US"/>
          </a:p>
        </p:txBody>
      </p:sp>
      <p:sp>
        <p:nvSpPr>
          <p:cNvPr id="291842" name="Rectangle 2">
            <a:extLst>
              <a:ext uri="{FF2B5EF4-FFF2-40B4-BE49-F238E27FC236}">
                <a16:creationId xmlns:a16="http://schemas.microsoft.com/office/drawing/2014/main" id="{0DFBB434-EFCF-5329-A9B2-6624922F7074}"/>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03BA3DCD-CF9E-1C8D-4843-05EAF4057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6">
            <a:extLst>
              <a:ext uri="{FF2B5EF4-FFF2-40B4-BE49-F238E27FC236}">
                <a16:creationId xmlns:a16="http://schemas.microsoft.com/office/drawing/2014/main" id="{256C7D2D-2FA9-7A87-BC4D-341F717D82E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293890" name="Rectangle 7">
            <a:extLst>
              <a:ext uri="{FF2B5EF4-FFF2-40B4-BE49-F238E27FC236}">
                <a16:creationId xmlns:a16="http://schemas.microsoft.com/office/drawing/2014/main" id="{2A085F64-4212-3153-4944-E237EA90EC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03A188E-6B32-484E-8116-402CB7E0E4F7}" type="slidenum">
              <a:rPr lang="en-US" altLang="en-US" smtClean="0">
                <a:solidFill>
                  <a:srgbClr val="000000"/>
                </a:solidFill>
              </a:rPr>
              <a:pPr>
                <a:spcBef>
                  <a:spcPct val="0"/>
                </a:spcBef>
              </a:pPr>
              <a:t>60</a:t>
            </a:fld>
            <a:endParaRPr lang="en-US" altLang="en-US">
              <a:solidFill>
                <a:srgbClr val="000000"/>
              </a:solidFill>
            </a:endParaRPr>
          </a:p>
        </p:txBody>
      </p:sp>
      <p:sp>
        <p:nvSpPr>
          <p:cNvPr id="293891" name="Rectangle 2">
            <a:extLst>
              <a:ext uri="{FF2B5EF4-FFF2-40B4-BE49-F238E27FC236}">
                <a16:creationId xmlns:a16="http://schemas.microsoft.com/office/drawing/2014/main" id="{4EA0A90B-3DDA-21B7-EB8F-2706E73DA7F9}"/>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A45D95D7-E7C9-755A-A3BC-2C9D215B7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 = 62 … SAT = 61 … URA = 24 … NEP = 13 … PLU = 4</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6D51719A-7984-E43E-E621-B504A1218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E46DD1-68A5-1E4E-B395-A01E5E6438A9}" type="slidenum">
              <a:rPr lang="en-US" altLang="en-US" smtClean="0">
                <a:solidFill>
                  <a:srgbClr val="000000"/>
                </a:solidFill>
              </a:rPr>
              <a:pPr>
                <a:spcBef>
                  <a:spcPct val="0"/>
                </a:spcBef>
              </a:pPr>
              <a:t>61</a:t>
            </a:fld>
            <a:endParaRPr lang="en-US" altLang="en-US">
              <a:solidFill>
                <a:srgbClr val="000000"/>
              </a:solidFill>
            </a:endParaRPr>
          </a:p>
        </p:txBody>
      </p:sp>
      <p:sp>
        <p:nvSpPr>
          <p:cNvPr id="295938" name="Rectangle 2">
            <a:extLst>
              <a:ext uri="{FF2B5EF4-FFF2-40B4-BE49-F238E27FC236}">
                <a16:creationId xmlns:a16="http://schemas.microsoft.com/office/drawing/2014/main" id="{45385AB2-52BF-606C-BF02-EB96DC6A931A}"/>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566378EA-9941-9480-F489-4F70532354A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E3B7B6B5-17F3-EA82-9920-F44F7C692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6E53930-0247-A241-B2F4-97B35A43FCD8}" type="slidenum">
              <a:rPr lang="en-US" altLang="en-US" smtClean="0">
                <a:solidFill>
                  <a:srgbClr val="000000"/>
                </a:solidFill>
              </a:rPr>
              <a:pPr>
                <a:spcBef>
                  <a:spcPct val="0"/>
                </a:spcBef>
              </a:pPr>
              <a:t>62</a:t>
            </a:fld>
            <a:endParaRPr lang="en-US" altLang="en-US">
              <a:solidFill>
                <a:srgbClr val="000000"/>
              </a:solidFill>
            </a:endParaRPr>
          </a:p>
        </p:txBody>
      </p:sp>
      <p:sp>
        <p:nvSpPr>
          <p:cNvPr id="297986" name="Rectangle 2">
            <a:extLst>
              <a:ext uri="{FF2B5EF4-FFF2-40B4-BE49-F238E27FC236}">
                <a16:creationId xmlns:a16="http://schemas.microsoft.com/office/drawing/2014/main" id="{1016A99C-3744-EB5C-394C-6DE9CF5A03E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A343B561-B7F7-B34F-EF41-76B999A538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14E1CC1-A898-13E9-4EAF-EA1255FA14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D476CA-9D0D-ED43-989E-5BE2AD2D6FB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7741D6DE-0938-14B6-F308-546F3D6CBAEF}"/>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56120F39-C411-E606-DF75-D676F8623C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Did not do votes in </a:t>
            </a:r>
            <a:r>
              <a:rPr lang="en-US" altLang="en-US">
                <a:latin typeface="Times New Roman" panose="02020603050405020304" pitchFamily="18" charset="0"/>
                <a:ea typeface="ＭＳ Ｐゴシック" panose="020B0600070205080204" pitchFamily="34" charset="-128"/>
              </a:rPr>
              <a:t>2022 … </a:t>
            </a:r>
            <a:r>
              <a:rPr lang="en-US" altLang="en-US" dirty="0">
                <a:latin typeface="Times New Roman" panose="02020603050405020304" pitchFamily="18" charset="0"/>
                <a:ea typeface="ＭＳ Ｐゴシック" panose="020B0600070205080204" pitchFamily="34" charset="-128"/>
              </a:rPr>
              <a:t>I was in Chile.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29CF5038-A508-1579-22DC-5C11B522B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F46889-C721-3E46-8482-7C6B7AFE94D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6914" name="Rectangle 2">
            <a:extLst>
              <a:ext uri="{FF2B5EF4-FFF2-40B4-BE49-F238E27FC236}">
                <a16:creationId xmlns:a16="http://schemas.microsoft.com/office/drawing/2014/main" id="{D3B5F795-EC73-A18F-3334-C2F6D582958B}"/>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02136773-6038-71C9-C0E6-940369898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6CDFCAFB-4B4B-89F5-1722-3B54F8FB6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346C9-107E-DC4A-8482-6EFABA2BFF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3058" name="Rectangle 2">
            <a:extLst>
              <a:ext uri="{FF2B5EF4-FFF2-40B4-BE49-F238E27FC236}">
                <a16:creationId xmlns:a16="http://schemas.microsoft.com/office/drawing/2014/main" id="{45FFBDE8-43BB-5708-AEB8-1BEC6138C12F}"/>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EF3B4C10-0B02-15F4-24C9-7AB9BA076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Titania = Uranus’ largest moon, #8 in SS, diam 980 mi</a:t>
            </a:r>
          </a:p>
          <a:p>
            <a:pPr eaLnBrk="1" hangingPunct="1"/>
            <a:r>
              <a:rPr lang="en-US" altLang="en-US">
                <a:latin typeface="Times New Roman" panose="02020603050405020304" pitchFamily="18" charset="0"/>
                <a:ea typeface="ＭＳ Ｐゴシック" panose="020B0600070205080204" pitchFamily="34" charset="-128"/>
              </a:rPr>
              <a:t>Proteus = Neptune’s second largest moon, diam 260 mi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DFE4991C-033E-6F47-7ECC-D9E0331F9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A7E65-11E3-CA4B-A2BF-D4A01C5A6B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5106" name="Rectangle 2">
            <a:extLst>
              <a:ext uri="{FF2B5EF4-FFF2-40B4-BE49-F238E27FC236}">
                <a16:creationId xmlns:a16="http://schemas.microsoft.com/office/drawing/2014/main" id="{52AA9667-A747-D597-F1A6-FCDA5960131A}"/>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46D61179-F64F-B367-9482-5E1E6A093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CB5FA1-1E99-E9C3-B010-32E32CB34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BA8EFC-F249-0B12-94AB-DF6E66DB2D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A93D0A2-EABF-D09A-75F9-34F50C875D15}"/>
              </a:ext>
            </a:extLst>
          </p:cNvPr>
          <p:cNvSpPr>
            <a:spLocks noGrp="1" noChangeArrowheads="1"/>
          </p:cNvSpPr>
          <p:nvPr>
            <p:ph type="sldNum" sz="quarter" idx="12"/>
          </p:nvPr>
        </p:nvSpPr>
        <p:spPr>
          <a:ln/>
        </p:spPr>
        <p:txBody>
          <a:bodyPr/>
          <a:lstStyle>
            <a:lvl1pPr>
              <a:defRPr/>
            </a:lvl1pPr>
          </a:lstStyle>
          <a:p>
            <a:pPr>
              <a:defRPr/>
            </a:pPr>
            <a:fld id="{869FDB89-46B5-6440-89FE-7C0F2A3C993C}" type="slidenum">
              <a:rPr lang="en-US" altLang="en-US"/>
              <a:pPr>
                <a:defRPr/>
              </a:pPr>
              <a:t>‹#›</a:t>
            </a:fld>
            <a:endParaRPr lang="en-US" altLang="en-US"/>
          </a:p>
        </p:txBody>
      </p:sp>
    </p:spTree>
    <p:extLst>
      <p:ext uri="{BB962C8B-B14F-4D97-AF65-F5344CB8AC3E}">
        <p14:creationId xmlns:p14="http://schemas.microsoft.com/office/powerpoint/2010/main" val="27298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0161DD-1AFD-3928-8EEE-A5154635F4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9D904D-F3DE-BCF5-0B9C-42AF137CE0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024FD93-841A-427B-9483-B344C89859C3}"/>
              </a:ext>
            </a:extLst>
          </p:cNvPr>
          <p:cNvSpPr>
            <a:spLocks noGrp="1" noChangeArrowheads="1"/>
          </p:cNvSpPr>
          <p:nvPr>
            <p:ph type="sldNum" sz="quarter" idx="12"/>
          </p:nvPr>
        </p:nvSpPr>
        <p:spPr>
          <a:ln/>
        </p:spPr>
        <p:txBody>
          <a:bodyPr/>
          <a:lstStyle>
            <a:lvl1pPr>
              <a:defRPr/>
            </a:lvl1pPr>
          </a:lstStyle>
          <a:p>
            <a:pPr>
              <a:defRPr/>
            </a:pPr>
            <a:fld id="{DB704209-D8CA-C148-A634-7AF9D14A03C6}" type="slidenum">
              <a:rPr lang="en-US" altLang="en-US"/>
              <a:pPr>
                <a:defRPr/>
              </a:pPr>
              <a:t>‹#›</a:t>
            </a:fld>
            <a:endParaRPr lang="en-US" altLang="en-US"/>
          </a:p>
        </p:txBody>
      </p:sp>
    </p:spTree>
    <p:extLst>
      <p:ext uri="{BB962C8B-B14F-4D97-AF65-F5344CB8AC3E}">
        <p14:creationId xmlns:p14="http://schemas.microsoft.com/office/powerpoint/2010/main" val="2483536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1EB30D-67C3-AD68-A36A-41E70ECC6AF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F5495A57-50E9-8A89-4C8E-0176B2D85F49}"/>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22D67D8F-FED9-49AF-C200-9D9E05FB3EB6}"/>
              </a:ext>
            </a:extLst>
          </p:cNvPr>
          <p:cNvSpPr>
            <a:spLocks noGrp="1" noChangeArrowheads="1"/>
          </p:cNvSpPr>
          <p:nvPr>
            <p:ph type="sldNum" sz="quarter" idx="12"/>
          </p:nvPr>
        </p:nvSpPr>
        <p:spPr/>
        <p:txBody>
          <a:bodyPr/>
          <a:lstStyle>
            <a:lvl1pPr>
              <a:defRPr baseline="-25000"/>
            </a:lvl1pPr>
          </a:lstStyle>
          <a:p>
            <a:pPr>
              <a:defRPr/>
            </a:pPr>
            <a:fld id="{5657AB52-C1AD-8D40-8B58-96705561C18E}" type="slidenum">
              <a:rPr lang="en-US" altLang="en-US"/>
              <a:pPr>
                <a:defRPr/>
              </a:pPr>
              <a:t>‹#›</a:t>
            </a:fld>
            <a:endParaRPr lang="en-US" altLang="en-US"/>
          </a:p>
        </p:txBody>
      </p:sp>
    </p:spTree>
    <p:extLst>
      <p:ext uri="{BB962C8B-B14F-4D97-AF65-F5344CB8AC3E}">
        <p14:creationId xmlns:p14="http://schemas.microsoft.com/office/powerpoint/2010/main" val="2201960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801AC2-7413-8A86-0E6A-22FB16602C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188DCF-7843-9982-F515-E8C6141A7D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7DA42DB-59D2-B116-55B6-C8084E0E13F2}"/>
              </a:ext>
            </a:extLst>
          </p:cNvPr>
          <p:cNvSpPr>
            <a:spLocks noGrp="1" noChangeArrowheads="1"/>
          </p:cNvSpPr>
          <p:nvPr>
            <p:ph type="sldNum" sz="quarter" idx="12"/>
          </p:nvPr>
        </p:nvSpPr>
        <p:spPr>
          <a:ln/>
        </p:spPr>
        <p:txBody>
          <a:bodyPr/>
          <a:lstStyle>
            <a:lvl1pPr>
              <a:defRPr/>
            </a:lvl1pPr>
          </a:lstStyle>
          <a:p>
            <a:pPr>
              <a:defRPr/>
            </a:pPr>
            <a:fld id="{2F245236-FDB8-2444-8C74-5270594B813C}" type="slidenum">
              <a:rPr lang="en-US" altLang="en-US"/>
              <a:pPr>
                <a:defRPr/>
              </a:pPr>
              <a:t>‹#›</a:t>
            </a:fld>
            <a:endParaRPr lang="en-US" altLang="en-US"/>
          </a:p>
        </p:txBody>
      </p:sp>
    </p:spTree>
    <p:extLst>
      <p:ext uri="{BB962C8B-B14F-4D97-AF65-F5344CB8AC3E}">
        <p14:creationId xmlns:p14="http://schemas.microsoft.com/office/powerpoint/2010/main" val="2836727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262DAE-59E8-B609-5C8B-4D520E7A89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FDB668-D743-0F27-7ADD-91318CF53A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40E2003-0563-A0BF-DA49-479225FE932C}"/>
              </a:ext>
            </a:extLst>
          </p:cNvPr>
          <p:cNvSpPr>
            <a:spLocks noGrp="1" noChangeArrowheads="1"/>
          </p:cNvSpPr>
          <p:nvPr>
            <p:ph type="sldNum" sz="quarter" idx="12"/>
          </p:nvPr>
        </p:nvSpPr>
        <p:spPr>
          <a:ln/>
        </p:spPr>
        <p:txBody>
          <a:bodyPr/>
          <a:lstStyle>
            <a:lvl1pPr>
              <a:defRPr/>
            </a:lvl1pPr>
          </a:lstStyle>
          <a:p>
            <a:pPr>
              <a:defRPr/>
            </a:pPr>
            <a:fld id="{452606A5-EF15-4648-9A35-55816349035F}" type="slidenum">
              <a:rPr lang="en-US" altLang="en-US"/>
              <a:pPr>
                <a:defRPr/>
              </a:pPr>
              <a:t>‹#›</a:t>
            </a:fld>
            <a:endParaRPr lang="en-US" altLang="en-US"/>
          </a:p>
        </p:txBody>
      </p:sp>
    </p:spTree>
    <p:extLst>
      <p:ext uri="{BB962C8B-B14F-4D97-AF65-F5344CB8AC3E}">
        <p14:creationId xmlns:p14="http://schemas.microsoft.com/office/powerpoint/2010/main" val="12360516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7904456-5632-27FF-DA63-7E6F7CBCBC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716C7C-1D02-5A2D-7B32-FF982322905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0BEDC9A-C596-5F4C-4215-75FCEA5F8393}"/>
              </a:ext>
            </a:extLst>
          </p:cNvPr>
          <p:cNvSpPr>
            <a:spLocks noGrp="1" noChangeArrowheads="1"/>
          </p:cNvSpPr>
          <p:nvPr>
            <p:ph type="sldNum" sz="quarter" idx="12"/>
          </p:nvPr>
        </p:nvSpPr>
        <p:spPr>
          <a:ln/>
        </p:spPr>
        <p:txBody>
          <a:bodyPr/>
          <a:lstStyle>
            <a:lvl1pPr>
              <a:defRPr/>
            </a:lvl1pPr>
          </a:lstStyle>
          <a:p>
            <a:pPr>
              <a:defRPr/>
            </a:pPr>
            <a:fld id="{5C486C75-7C66-E849-9498-34998D471152}" type="slidenum">
              <a:rPr lang="en-US" altLang="en-US"/>
              <a:pPr>
                <a:defRPr/>
              </a:pPr>
              <a:t>‹#›</a:t>
            </a:fld>
            <a:endParaRPr lang="en-US" altLang="en-US"/>
          </a:p>
        </p:txBody>
      </p:sp>
    </p:spTree>
    <p:extLst>
      <p:ext uri="{BB962C8B-B14F-4D97-AF65-F5344CB8AC3E}">
        <p14:creationId xmlns:p14="http://schemas.microsoft.com/office/powerpoint/2010/main" val="3726378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87948D3-457B-A656-7412-58C0DF1A6D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3F9DDF-B672-4386-00E5-E10ECA5B119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55728C9-AF41-E80B-B1B8-D6D6E67C73DF}"/>
              </a:ext>
            </a:extLst>
          </p:cNvPr>
          <p:cNvSpPr>
            <a:spLocks noGrp="1" noChangeArrowheads="1"/>
          </p:cNvSpPr>
          <p:nvPr>
            <p:ph type="sldNum" sz="quarter" idx="12"/>
          </p:nvPr>
        </p:nvSpPr>
        <p:spPr>
          <a:ln/>
        </p:spPr>
        <p:txBody>
          <a:bodyPr/>
          <a:lstStyle>
            <a:lvl1pPr>
              <a:defRPr/>
            </a:lvl1pPr>
          </a:lstStyle>
          <a:p>
            <a:pPr>
              <a:defRPr/>
            </a:pPr>
            <a:fld id="{50B898EE-3486-1840-B975-180351114728}" type="slidenum">
              <a:rPr lang="en-US" altLang="en-US"/>
              <a:pPr>
                <a:defRPr/>
              </a:pPr>
              <a:t>‹#›</a:t>
            </a:fld>
            <a:endParaRPr lang="en-US" altLang="en-US"/>
          </a:p>
        </p:txBody>
      </p:sp>
    </p:spTree>
    <p:extLst>
      <p:ext uri="{BB962C8B-B14F-4D97-AF65-F5344CB8AC3E}">
        <p14:creationId xmlns:p14="http://schemas.microsoft.com/office/powerpoint/2010/main" val="486514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2A081C-5691-A5E0-E634-4F455B47C43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1DFA6C-9D1E-CA5C-E79F-4DBC845D640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4EC98638-C505-4FEF-077C-C24EE93793E8}"/>
              </a:ext>
            </a:extLst>
          </p:cNvPr>
          <p:cNvSpPr>
            <a:spLocks noGrp="1" noChangeArrowheads="1"/>
          </p:cNvSpPr>
          <p:nvPr>
            <p:ph type="sldNum" sz="quarter" idx="12"/>
          </p:nvPr>
        </p:nvSpPr>
        <p:spPr>
          <a:ln/>
        </p:spPr>
        <p:txBody>
          <a:bodyPr/>
          <a:lstStyle>
            <a:lvl1pPr>
              <a:defRPr/>
            </a:lvl1pPr>
          </a:lstStyle>
          <a:p>
            <a:pPr>
              <a:defRPr/>
            </a:pPr>
            <a:fld id="{6273C47A-2996-1C4E-82FD-18798E28A3CB}" type="slidenum">
              <a:rPr lang="en-US" altLang="en-US"/>
              <a:pPr>
                <a:defRPr/>
              </a:pPr>
              <a:t>‹#›</a:t>
            </a:fld>
            <a:endParaRPr lang="en-US" altLang="en-US"/>
          </a:p>
        </p:txBody>
      </p:sp>
    </p:spTree>
    <p:extLst>
      <p:ext uri="{BB962C8B-B14F-4D97-AF65-F5344CB8AC3E}">
        <p14:creationId xmlns:p14="http://schemas.microsoft.com/office/powerpoint/2010/main" val="37436784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7AAED5-DDEF-A34D-7DBB-E07942CA12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617BCE-4AD6-763F-006C-79215B6021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F7D591A-7F44-881F-121E-C626C2114977}"/>
              </a:ext>
            </a:extLst>
          </p:cNvPr>
          <p:cNvSpPr>
            <a:spLocks noGrp="1" noChangeArrowheads="1"/>
          </p:cNvSpPr>
          <p:nvPr>
            <p:ph type="sldNum" sz="quarter" idx="12"/>
          </p:nvPr>
        </p:nvSpPr>
        <p:spPr>
          <a:ln/>
        </p:spPr>
        <p:txBody>
          <a:bodyPr/>
          <a:lstStyle>
            <a:lvl1pPr>
              <a:defRPr/>
            </a:lvl1pPr>
          </a:lstStyle>
          <a:p>
            <a:pPr>
              <a:defRPr/>
            </a:pPr>
            <a:fld id="{50D6F33E-4A9E-DA4E-BD99-C0E62098BC6D}" type="slidenum">
              <a:rPr lang="en-US" altLang="en-US"/>
              <a:pPr>
                <a:defRPr/>
              </a:pPr>
              <a:t>‹#›</a:t>
            </a:fld>
            <a:endParaRPr lang="en-US" altLang="en-US"/>
          </a:p>
        </p:txBody>
      </p:sp>
    </p:spTree>
    <p:extLst>
      <p:ext uri="{BB962C8B-B14F-4D97-AF65-F5344CB8AC3E}">
        <p14:creationId xmlns:p14="http://schemas.microsoft.com/office/powerpoint/2010/main" val="38964684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074B9D-B2C9-6BC9-6F84-799DCEE502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2B396DF-1F24-C67E-74F8-D59EC9BC523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F8C190D-242C-6591-D063-977F0BCA9DCA}"/>
              </a:ext>
            </a:extLst>
          </p:cNvPr>
          <p:cNvSpPr>
            <a:spLocks noGrp="1" noChangeArrowheads="1"/>
          </p:cNvSpPr>
          <p:nvPr>
            <p:ph type="sldNum" sz="quarter" idx="12"/>
          </p:nvPr>
        </p:nvSpPr>
        <p:spPr>
          <a:ln/>
        </p:spPr>
        <p:txBody>
          <a:bodyPr/>
          <a:lstStyle>
            <a:lvl1pPr>
              <a:defRPr/>
            </a:lvl1pPr>
          </a:lstStyle>
          <a:p>
            <a:pPr>
              <a:defRPr/>
            </a:pPr>
            <a:fld id="{B00AFEA5-BC19-CA45-A4C9-C149081262AC}" type="slidenum">
              <a:rPr lang="en-US" altLang="en-US"/>
              <a:pPr>
                <a:defRPr/>
              </a:pPr>
              <a:t>‹#›</a:t>
            </a:fld>
            <a:endParaRPr lang="en-US" altLang="en-US"/>
          </a:p>
        </p:txBody>
      </p:sp>
    </p:spTree>
    <p:extLst>
      <p:ext uri="{BB962C8B-B14F-4D97-AF65-F5344CB8AC3E}">
        <p14:creationId xmlns:p14="http://schemas.microsoft.com/office/powerpoint/2010/main" val="585088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8C81F6-19C5-AA14-EABC-614FE0CE7E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90D8DB-E0F5-7B18-608C-3FD5F2CD64A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47C036E-7F85-5887-DEE8-DAC8CE4DC103}"/>
              </a:ext>
            </a:extLst>
          </p:cNvPr>
          <p:cNvSpPr>
            <a:spLocks noGrp="1" noChangeArrowheads="1"/>
          </p:cNvSpPr>
          <p:nvPr>
            <p:ph type="sldNum" sz="quarter" idx="12"/>
          </p:nvPr>
        </p:nvSpPr>
        <p:spPr>
          <a:ln/>
        </p:spPr>
        <p:txBody>
          <a:bodyPr/>
          <a:lstStyle>
            <a:lvl1pPr>
              <a:defRPr/>
            </a:lvl1pPr>
          </a:lstStyle>
          <a:p>
            <a:pPr>
              <a:defRPr/>
            </a:pPr>
            <a:fld id="{391E7CE0-4D32-3049-86D9-835B8AB956C0}" type="slidenum">
              <a:rPr lang="en-US" altLang="en-US"/>
              <a:pPr>
                <a:defRPr/>
              </a:pPr>
              <a:t>‹#›</a:t>
            </a:fld>
            <a:endParaRPr lang="en-US" altLang="en-US"/>
          </a:p>
        </p:txBody>
      </p:sp>
    </p:spTree>
    <p:extLst>
      <p:ext uri="{BB962C8B-B14F-4D97-AF65-F5344CB8AC3E}">
        <p14:creationId xmlns:p14="http://schemas.microsoft.com/office/powerpoint/2010/main" val="18136900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138DC8-892B-F194-2624-247CACD74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7EEFC5-FC05-1777-F918-6FF1595EDBF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BD74EF0-CD15-D749-6A67-54E3FC297B23}"/>
              </a:ext>
            </a:extLst>
          </p:cNvPr>
          <p:cNvSpPr>
            <a:spLocks noGrp="1" noChangeArrowheads="1"/>
          </p:cNvSpPr>
          <p:nvPr>
            <p:ph type="sldNum" sz="quarter" idx="12"/>
          </p:nvPr>
        </p:nvSpPr>
        <p:spPr>
          <a:ln/>
        </p:spPr>
        <p:txBody>
          <a:bodyPr/>
          <a:lstStyle>
            <a:lvl1pPr>
              <a:defRPr/>
            </a:lvl1pPr>
          </a:lstStyle>
          <a:p>
            <a:pPr>
              <a:defRPr/>
            </a:pPr>
            <a:fld id="{87D2005D-6E69-5741-A7F3-E9612CC85D57}" type="slidenum">
              <a:rPr lang="en-US" altLang="en-US"/>
              <a:pPr>
                <a:defRPr/>
              </a:pPr>
              <a:t>‹#›</a:t>
            </a:fld>
            <a:endParaRPr lang="en-US" altLang="en-US"/>
          </a:p>
        </p:txBody>
      </p:sp>
    </p:spTree>
    <p:extLst>
      <p:ext uri="{BB962C8B-B14F-4D97-AF65-F5344CB8AC3E}">
        <p14:creationId xmlns:p14="http://schemas.microsoft.com/office/powerpoint/2010/main" val="5473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CA2E7-F8E0-4DA1-9434-06AEFC54D9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56A1F7-0B47-FA9D-C852-8FB1E18DC49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899E882-30DC-A6C8-C3C4-76C2B2FFFF27}"/>
              </a:ext>
            </a:extLst>
          </p:cNvPr>
          <p:cNvSpPr>
            <a:spLocks noGrp="1" noChangeArrowheads="1"/>
          </p:cNvSpPr>
          <p:nvPr>
            <p:ph type="sldNum" sz="quarter" idx="12"/>
          </p:nvPr>
        </p:nvSpPr>
        <p:spPr>
          <a:ln/>
        </p:spPr>
        <p:txBody>
          <a:bodyPr/>
          <a:lstStyle>
            <a:lvl1pPr>
              <a:defRPr/>
            </a:lvl1pPr>
          </a:lstStyle>
          <a:p>
            <a:pPr>
              <a:defRPr/>
            </a:pPr>
            <a:fld id="{1346C30A-84EC-1E4C-B94F-FFB1F43904EC}" type="slidenum">
              <a:rPr lang="en-US" altLang="en-US"/>
              <a:pPr>
                <a:defRPr/>
              </a:pPr>
              <a:t>‹#›</a:t>
            </a:fld>
            <a:endParaRPr lang="en-US" altLang="en-US"/>
          </a:p>
        </p:txBody>
      </p:sp>
    </p:spTree>
    <p:extLst>
      <p:ext uri="{BB962C8B-B14F-4D97-AF65-F5344CB8AC3E}">
        <p14:creationId xmlns:p14="http://schemas.microsoft.com/office/powerpoint/2010/main" val="2641441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39BFA7-26CB-C59C-DE88-172E01EC4C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35E3B-953B-C8C9-5CA1-8DB9754F13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0E02E2-D6BD-D997-654C-87A50D452812}"/>
              </a:ext>
            </a:extLst>
          </p:cNvPr>
          <p:cNvSpPr>
            <a:spLocks noGrp="1" noChangeArrowheads="1"/>
          </p:cNvSpPr>
          <p:nvPr>
            <p:ph type="sldNum" sz="quarter" idx="12"/>
          </p:nvPr>
        </p:nvSpPr>
        <p:spPr>
          <a:ln/>
        </p:spPr>
        <p:txBody>
          <a:bodyPr/>
          <a:lstStyle>
            <a:lvl1pPr>
              <a:defRPr/>
            </a:lvl1pPr>
          </a:lstStyle>
          <a:p>
            <a:pPr>
              <a:defRPr/>
            </a:pPr>
            <a:fld id="{92EF113D-A822-E648-B5C5-FFF11450250C}" type="slidenum">
              <a:rPr lang="en-US" altLang="en-US"/>
              <a:pPr>
                <a:defRPr/>
              </a:pPr>
              <a:t>‹#›</a:t>
            </a:fld>
            <a:endParaRPr lang="en-US" altLang="en-US"/>
          </a:p>
        </p:txBody>
      </p:sp>
    </p:spTree>
    <p:extLst>
      <p:ext uri="{BB962C8B-B14F-4D97-AF65-F5344CB8AC3E}">
        <p14:creationId xmlns:p14="http://schemas.microsoft.com/office/powerpoint/2010/main" val="2782069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BF71A1-7E25-FFAF-2107-9A62E4B095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701A0B-7AEA-6C6B-CD55-1D10D73185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21E3150-D450-D387-5FEF-D9559E116C50}"/>
              </a:ext>
            </a:extLst>
          </p:cNvPr>
          <p:cNvSpPr>
            <a:spLocks noGrp="1" noChangeArrowheads="1"/>
          </p:cNvSpPr>
          <p:nvPr>
            <p:ph type="sldNum" sz="quarter" idx="12"/>
          </p:nvPr>
        </p:nvSpPr>
        <p:spPr>
          <a:ln/>
        </p:spPr>
        <p:txBody>
          <a:bodyPr/>
          <a:lstStyle>
            <a:lvl1pPr>
              <a:defRPr/>
            </a:lvl1pPr>
          </a:lstStyle>
          <a:p>
            <a:pPr>
              <a:defRPr/>
            </a:pPr>
            <a:fld id="{E46F4FD0-CB08-074A-B676-9417DA4A261E}" type="slidenum">
              <a:rPr lang="en-US" altLang="en-US"/>
              <a:pPr>
                <a:defRPr/>
              </a:pPr>
              <a:t>‹#›</a:t>
            </a:fld>
            <a:endParaRPr lang="en-US" altLang="en-US"/>
          </a:p>
        </p:txBody>
      </p:sp>
    </p:spTree>
    <p:extLst>
      <p:ext uri="{BB962C8B-B14F-4D97-AF65-F5344CB8AC3E}">
        <p14:creationId xmlns:p14="http://schemas.microsoft.com/office/powerpoint/2010/main" val="479251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2943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259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0436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095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0508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96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698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202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BCB0EA0-AB8D-8CBA-4423-E23B7FC4C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69FBED-23B6-BE14-56C0-79B96BB1108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599CED7-F59E-A934-42B3-190BC2BEF163}"/>
              </a:ext>
            </a:extLst>
          </p:cNvPr>
          <p:cNvSpPr>
            <a:spLocks noGrp="1" noChangeArrowheads="1"/>
          </p:cNvSpPr>
          <p:nvPr>
            <p:ph type="sldNum" sz="quarter" idx="12"/>
          </p:nvPr>
        </p:nvSpPr>
        <p:spPr>
          <a:ln/>
        </p:spPr>
        <p:txBody>
          <a:bodyPr/>
          <a:lstStyle>
            <a:lvl1pPr>
              <a:defRPr/>
            </a:lvl1pPr>
          </a:lstStyle>
          <a:p>
            <a:pPr>
              <a:defRPr/>
            </a:pPr>
            <a:fld id="{FB18E87F-0B53-784B-BC40-AA38B721DB31}" type="slidenum">
              <a:rPr lang="en-US" altLang="en-US"/>
              <a:pPr>
                <a:defRPr/>
              </a:pPr>
              <a:t>‹#›</a:t>
            </a:fld>
            <a:endParaRPr lang="en-US" altLang="en-US"/>
          </a:p>
        </p:txBody>
      </p:sp>
    </p:spTree>
    <p:extLst>
      <p:ext uri="{BB962C8B-B14F-4D97-AF65-F5344CB8AC3E}">
        <p14:creationId xmlns:p14="http://schemas.microsoft.com/office/powerpoint/2010/main" val="5972666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34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3776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7935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0EA5A6A-8BAB-D083-799F-9125BF0EA8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8631A-F573-C113-A4E1-BCC55CE7C9D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4776C3C-8272-4483-53AB-8717130A0423}"/>
              </a:ext>
            </a:extLst>
          </p:cNvPr>
          <p:cNvSpPr>
            <a:spLocks noGrp="1" noChangeArrowheads="1"/>
          </p:cNvSpPr>
          <p:nvPr>
            <p:ph type="sldNum" sz="quarter" idx="12"/>
          </p:nvPr>
        </p:nvSpPr>
        <p:spPr>
          <a:ln/>
        </p:spPr>
        <p:txBody>
          <a:bodyPr/>
          <a:lstStyle>
            <a:lvl1pPr>
              <a:defRPr/>
            </a:lvl1pPr>
          </a:lstStyle>
          <a:p>
            <a:pPr>
              <a:defRPr/>
            </a:pPr>
            <a:fld id="{DCB52C0F-BA53-F744-912B-CCF66E5E71A1}" type="slidenum">
              <a:rPr lang="en-US" altLang="en-US"/>
              <a:pPr>
                <a:defRPr/>
              </a:pPr>
              <a:t>‹#›</a:t>
            </a:fld>
            <a:endParaRPr lang="en-US" altLang="en-US"/>
          </a:p>
        </p:txBody>
      </p:sp>
    </p:spTree>
    <p:extLst>
      <p:ext uri="{BB962C8B-B14F-4D97-AF65-F5344CB8AC3E}">
        <p14:creationId xmlns:p14="http://schemas.microsoft.com/office/powerpoint/2010/main" val="39455139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A4E588-CEB4-0E45-05B8-1A796509E3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AAB15D-87C1-8AFD-0316-94F81E2FFE1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8E25BD-1491-B904-0A0C-883DA5E3F6E6}"/>
              </a:ext>
            </a:extLst>
          </p:cNvPr>
          <p:cNvSpPr>
            <a:spLocks noGrp="1" noChangeArrowheads="1"/>
          </p:cNvSpPr>
          <p:nvPr>
            <p:ph type="sldNum" sz="quarter" idx="12"/>
          </p:nvPr>
        </p:nvSpPr>
        <p:spPr>
          <a:ln/>
        </p:spPr>
        <p:txBody>
          <a:bodyPr/>
          <a:lstStyle>
            <a:lvl1pPr>
              <a:defRPr/>
            </a:lvl1pPr>
          </a:lstStyle>
          <a:p>
            <a:pPr>
              <a:defRPr/>
            </a:pPr>
            <a:fld id="{169A1004-0574-E24A-9265-3BC941D62725}" type="slidenum">
              <a:rPr lang="en-US" altLang="en-US"/>
              <a:pPr>
                <a:defRPr/>
              </a:pPr>
              <a:t>‹#›</a:t>
            </a:fld>
            <a:endParaRPr lang="en-US" altLang="en-US"/>
          </a:p>
        </p:txBody>
      </p:sp>
    </p:spTree>
    <p:extLst>
      <p:ext uri="{BB962C8B-B14F-4D97-AF65-F5344CB8AC3E}">
        <p14:creationId xmlns:p14="http://schemas.microsoft.com/office/powerpoint/2010/main" val="21596148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3E92CA5-FE91-AFE8-784D-E6BF3253E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D5E8F-BFB6-C2F9-95B8-4EDC9364C48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E3C9DA-EDE6-3F32-C3F0-8650D45D3FB1}"/>
              </a:ext>
            </a:extLst>
          </p:cNvPr>
          <p:cNvSpPr>
            <a:spLocks noGrp="1" noChangeArrowheads="1"/>
          </p:cNvSpPr>
          <p:nvPr>
            <p:ph type="sldNum" sz="quarter" idx="12"/>
          </p:nvPr>
        </p:nvSpPr>
        <p:spPr>
          <a:ln/>
        </p:spPr>
        <p:txBody>
          <a:bodyPr/>
          <a:lstStyle>
            <a:lvl1pPr>
              <a:defRPr/>
            </a:lvl1pPr>
          </a:lstStyle>
          <a:p>
            <a:pPr>
              <a:defRPr/>
            </a:pPr>
            <a:fld id="{DF27DC96-D848-2F4E-9B2B-0772736115CC}" type="slidenum">
              <a:rPr lang="en-US" altLang="en-US"/>
              <a:pPr>
                <a:defRPr/>
              </a:pPr>
              <a:t>‹#›</a:t>
            </a:fld>
            <a:endParaRPr lang="en-US" altLang="en-US"/>
          </a:p>
        </p:txBody>
      </p:sp>
    </p:spTree>
    <p:extLst>
      <p:ext uri="{BB962C8B-B14F-4D97-AF65-F5344CB8AC3E}">
        <p14:creationId xmlns:p14="http://schemas.microsoft.com/office/powerpoint/2010/main" val="10957050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5E83FA-7641-2491-4F5D-9E415EAC9F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3DF0AF-EB5A-F378-AE7F-6EFB5071FA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0A2B1A8-D106-DB95-9BA2-610AC07B9432}"/>
              </a:ext>
            </a:extLst>
          </p:cNvPr>
          <p:cNvSpPr>
            <a:spLocks noGrp="1" noChangeArrowheads="1"/>
          </p:cNvSpPr>
          <p:nvPr>
            <p:ph type="sldNum" sz="quarter" idx="12"/>
          </p:nvPr>
        </p:nvSpPr>
        <p:spPr>
          <a:ln/>
        </p:spPr>
        <p:txBody>
          <a:bodyPr/>
          <a:lstStyle>
            <a:lvl1pPr>
              <a:defRPr/>
            </a:lvl1pPr>
          </a:lstStyle>
          <a:p>
            <a:pPr>
              <a:defRPr/>
            </a:pPr>
            <a:fld id="{560688C6-4720-1A48-B7EC-AD2B8CB60F21}" type="slidenum">
              <a:rPr lang="en-US" altLang="en-US"/>
              <a:pPr>
                <a:defRPr/>
              </a:pPr>
              <a:t>‹#›</a:t>
            </a:fld>
            <a:endParaRPr lang="en-US" altLang="en-US"/>
          </a:p>
        </p:txBody>
      </p:sp>
    </p:spTree>
    <p:extLst>
      <p:ext uri="{BB962C8B-B14F-4D97-AF65-F5344CB8AC3E}">
        <p14:creationId xmlns:p14="http://schemas.microsoft.com/office/powerpoint/2010/main" val="2750637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9BB018-110A-E16E-704F-056EC626DB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F63E2F-09F5-829A-6D2A-D098164F31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F93A3DA-4358-F43A-85D3-E9FB26A65D0B}"/>
              </a:ext>
            </a:extLst>
          </p:cNvPr>
          <p:cNvSpPr>
            <a:spLocks noGrp="1" noChangeArrowheads="1"/>
          </p:cNvSpPr>
          <p:nvPr>
            <p:ph type="sldNum" sz="quarter" idx="12"/>
          </p:nvPr>
        </p:nvSpPr>
        <p:spPr>
          <a:ln/>
        </p:spPr>
        <p:txBody>
          <a:bodyPr/>
          <a:lstStyle>
            <a:lvl1pPr>
              <a:defRPr/>
            </a:lvl1pPr>
          </a:lstStyle>
          <a:p>
            <a:pPr>
              <a:defRPr/>
            </a:pPr>
            <a:fld id="{06FEF894-F90D-154D-9E2A-47C69B2D6841}" type="slidenum">
              <a:rPr lang="en-US" altLang="en-US"/>
              <a:pPr>
                <a:defRPr/>
              </a:pPr>
              <a:t>‹#›</a:t>
            </a:fld>
            <a:endParaRPr lang="en-US" altLang="en-US"/>
          </a:p>
        </p:txBody>
      </p:sp>
    </p:spTree>
    <p:extLst>
      <p:ext uri="{BB962C8B-B14F-4D97-AF65-F5344CB8AC3E}">
        <p14:creationId xmlns:p14="http://schemas.microsoft.com/office/powerpoint/2010/main" val="9740722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E2EAA1-CB95-23C8-8C53-BE9351F165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CED3F6-D66E-034F-3BAE-388B1BB1AA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20989C0-752B-1B20-C3CD-C9E29A4C1D6D}"/>
              </a:ext>
            </a:extLst>
          </p:cNvPr>
          <p:cNvSpPr>
            <a:spLocks noGrp="1" noChangeArrowheads="1"/>
          </p:cNvSpPr>
          <p:nvPr>
            <p:ph type="sldNum" sz="quarter" idx="12"/>
          </p:nvPr>
        </p:nvSpPr>
        <p:spPr>
          <a:ln/>
        </p:spPr>
        <p:txBody>
          <a:bodyPr/>
          <a:lstStyle>
            <a:lvl1pPr>
              <a:defRPr/>
            </a:lvl1pPr>
          </a:lstStyle>
          <a:p>
            <a:pPr>
              <a:defRPr/>
            </a:pPr>
            <a:fld id="{B83DA1F9-57A1-6E4D-8F5F-CF74B20DB266}" type="slidenum">
              <a:rPr lang="en-US" altLang="en-US"/>
              <a:pPr>
                <a:defRPr/>
              </a:pPr>
              <a:t>‹#›</a:t>
            </a:fld>
            <a:endParaRPr lang="en-US" altLang="en-US"/>
          </a:p>
        </p:txBody>
      </p:sp>
    </p:spTree>
    <p:extLst>
      <p:ext uri="{BB962C8B-B14F-4D97-AF65-F5344CB8AC3E}">
        <p14:creationId xmlns:p14="http://schemas.microsoft.com/office/powerpoint/2010/main" val="12454651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C0922C-CE69-8C04-E07B-43FA79AC1A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2A2C789-611C-E7CF-16BF-EC4859843C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F312C99-D1E7-A0DA-FB19-09F95BB7077F}"/>
              </a:ext>
            </a:extLst>
          </p:cNvPr>
          <p:cNvSpPr>
            <a:spLocks noGrp="1" noChangeArrowheads="1"/>
          </p:cNvSpPr>
          <p:nvPr>
            <p:ph type="sldNum" sz="quarter" idx="12"/>
          </p:nvPr>
        </p:nvSpPr>
        <p:spPr>
          <a:ln/>
        </p:spPr>
        <p:txBody>
          <a:bodyPr/>
          <a:lstStyle>
            <a:lvl1pPr>
              <a:defRPr/>
            </a:lvl1pPr>
          </a:lstStyle>
          <a:p>
            <a:pPr>
              <a:defRPr/>
            </a:pPr>
            <a:fld id="{8580C6FA-5360-4144-80B0-3DBE4DA1997B}" type="slidenum">
              <a:rPr lang="en-US" altLang="en-US"/>
              <a:pPr>
                <a:defRPr/>
              </a:pPr>
              <a:t>‹#›</a:t>
            </a:fld>
            <a:endParaRPr lang="en-US" altLang="en-US"/>
          </a:p>
        </p:txBody>
      </p:sp>
    </p:spTree>
    <p:extLst>
      <p:ext uri="{BB962C8B-B14F-4D97-AF65-F5344CB8AC3E}">
        <p14:creationId xmlns:p14="http://schemas.microsoft.com/office/powerpoint/2010/main" val="3987084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C7B517-2032-DB1E-62C2-9E257C08C6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B2247A-BA30-6ADD-33FD-AE153384CC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7152B10-117F-F387-9E6E-6F43479F7774}"/>
              </a:ext>
            </a:extLst>
          </p:cNvPr>
          <p:cNvSpPr>
            <a:spLocks noGrp="1" noChangeArrowheads="1"/>
          </p:cNvSpPr>
          <p:nvPr>
            <p:ph type="sldNum" sz="quarter" idx="12"/>
          </p:nvPr>
        </p:nvSpPr>
        <p:spPr>
          <a:ln/>
        </p:spPr>
        <p:txBody>
          <a:bodyPr/>
          <a:lstStyle>
            <a:lvl1pPr>
              <a:defRPr/>
            </a:lvl1pPr>
          </a:lstStyle>
          <a:p>
            <a:pPr>
              <a:defRPr/>
            </a:pPr>
            <a:fld id="{C6153EB2-B975-C246-9CAE-C6D46E752B72}" type="slidenum">
              <a:rPr lang="en-US" altLang="en-US"/>
              <a:pPr>
                <a:defRPr/>
              </a:pPr>
              <a:t>‹#›</a:t>
            </a:fld>
            <a:endParaRPr lang="en-US" altLang="en-US"/>
          </a:p>
        </p:txBody>
      </p:sp>
    </p:spTree>
    <p:extLst>
      <p:ext uri="{BB962C8B-B14F-4D97-AF65-F5344CB8AC3E}">
        <p14:creationId xmlns:p14="http://schemas.microsoft.com/office/powerpoint/2010/main" val="7493436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7875EE1-C732-7B57-B86D-D3A6EF084C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A3A3DA-5902-5C3D-3322-59784809E8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2698C8A-0C28-70EB-BF44-38D76651FDF6}"/>
              </a:ext>
            </a:extLst>
          </p:cNvPr>
          <p:cNvSpPr>
            <a:spLocks noGrp="1" noChangeArrowheads="1"/>
          </p:cNvSpPr>
          <p:nvPr>
            <p:ph type="sldNum" sz="quarter" idx="12"/>
          </p:nvPr>
        </p:nvSpPr>
        <p:spPr>
          <a:ln/>
        </p:spPr>
        <p:txBody>
          <a:bodyPr/>
          <a:lstStyle>
            <a:lvl1pPr>
              <a:defRPr/>
            </a:lvl1pPr>
          </a:lstStyle>
          <a:p>
            <a:pPr>
              <a:defRPr/>
            </a:pPr>
            <a:fld id="{FB6CAC52-E481-904D-8B03-FFBFE051ADB3}" type="slidenum">
              <a:rPr lang="en-US" altLang="en-US"/>
              <a:pPr>
                <a:defRPr/>
              </a:pPr>
              <a:t>‹#›</a:t>
            </a:fld>
            <a:endParaRPr lang="en-US" altLang="en-US"/>
          </a:p>
        </p:txBody>
      </p:sp>
    </p:spTree>
    <p:extLst>
      <p:ext uri="{BB962C8B-B14F-4D97-AF65-F5344CB8AC3E}">
        <p14:creationId xmlns:p14="http://schemas.microsoft.com/office/powerpoint/2010/main" val="2646432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0EC5B5-FAAA-387B-1A40-F290E0676C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CE8494-109B-026A-68CF-26E6C5D9057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4E40D9-88C5-AC15-45F8-6736F9B55250}"/>
              </a:ext>
            </a:extLst>
          </p:cNvPr>
          <p:cNvSpPr>
            <a:spLocks noGrp="1" noChangeArrowheads="1"/>
          </p:cNvSpPr>
          <p:nvPr>
            <p:ph type="sldNum" sz="quarter" idx="12"/>
          </p:nvPr>
        </p:nvSpPr>
        <p:spPr>
          <a:ln/>
        </p:spPr>
        <p:txBody>
          <a:bodyPr/>
          <a:lstStyle>
            <a:lvl1pPr>
              <a:defRPr/>
            </a:lvl1pPr>
          </a:lstStyle>
          <a:p>
            <a:pPr>
              <a:defRPr/>
            </a:pPr>
            <a:fld id="{E9DF3CCD-E2A6-6040-9800-0305DB9C9B65}" type="slidenum">
              <a:rPr lang="en-US" altLang="en-US"/>
              <a:pPr>
                <a:defRPr/>
              </a:pPr>
              <a:t>‹#›</a:t>
            </a:fld>
            <a:endParaRPr lang="en-US" altLang="en-US"/>
          </a:p>
        </p:txBody>
      </p:sp>
    </p:spTree>
    <p:extLst>
      <p:ext uri="{BB962C8B-B14F-4D97-AF65-F5344CB8AC3E}">
        <p14:creationId xmlns:p14="http://schemas.microsoft.com/office/powerpoint/2010/main" val="1489835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9F3C9B-DAC7-6857-D1E5-28AF8F692B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71E324-856B-4A31-F96F-BC434B0FB8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A58EF9E-6048-AE53-CBEA-0B9C27FF562B}"/>
              </a:ext>
            </a:extLst>
          </p:cNvPr>
          <p:cNvSpPr>
            <a:spLocks noGrp="1" noChangeArrowheads="1"/>
          </p:cNvSpPr>
          <p:nvPr>
            <p:ph type="sldNum" sz="quarter" idx="12"/>
          </p:nvPr>
        </p:nvSpPr>
        <p:spPr>
          <a:ln/>
        </p:spPr>
        <p:txBody>
          <a:bodyPr/>
          <a:lstStyle>
            <a:lvl1pPr>
              <a:defRPr/>
            </a:lvl1pPr>
          </a:lstStyle>
          <a:p>
            <a:pPr>
              <a:defRPr/>
            </a:pPr>
            <a:fld id="{97E8F442-C67E-024F-A728-2A075D6520B2}" type="slidenum">
              <a:rPr lang="en-US" altLang="en-US"/>
              <a:pPr>
                <a:defRPr/>
              </a:pPr>
              <a:t>‹#›</a:t>
            </a:fld>
            <a:endParaRPr lang="en-US" altLang="en-US"/>
          </a:p>
        </p:txBody>
      </p:sp>
    </p:spTree>
    <p:extLst>
      <p:ext uri="{BB962C8B-B14F-4D97-AF65-F5344CB8AC3E}">
        <p14:creationId xmlns:p14="http://schemas.microsoft.com/office/powerpoint/2010/main" val="26782825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23F2C0-EF76-2E06-D4FC-CAB628B73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2586BF-8233-74D9-A529-BC27326A86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6B646B6-766D-0C6E-1D26-441C00EEF7F9}"/>
              </a:ext>
            </a:extLst>
          </p:cNvPr>
          <p:cNvSpPr>
            <a:spLocks noGrp="1" noChangeArrowheads="1"/>
          </p:cNvSpPr>
          <p:nvPr>
            <p:ph type="sldNum" sz="quarter" idx="12"/>
          </p:nvPr>
        </p:nvSpPr>
        <p:spPr>
          <a:ln/>
        </p:spPr>
        <p:txBody>
          <a:bodyPr/>
          <a:lstStyle>
            <a:lvl1pPr>
              <a:defRPr/>
            </a:lvl1pPr>
          </a:lstStyle>
          <a:p>
            <a:pPr>
              <a:defRPr/>
            </a:pPr>
            <a:fld id="{07AB69A5-59E3-A94A-A391-F1982324189D}" type="slidenum">
              <a:rPr lang="en-US" altLang="en-US"/>
              <a:pPr>
                <a:defRPr/>
              </a:pPr>
              <a:t>‹#›</a:t>
            </a:fld>
            <a:endParaRPr lang="en-US" altLang="en-US"/>
          </a:p>
        </p:txBody>
      </p:sp>
    </p:spTree>
    <p:extLst>
      <p:ext uri="{BB962C8B-B14F-4D97-AF65-F5344CB8AC3E}">
        <p14:creationId xmlns:p14="http://schemas.microsoft.com/office/powerpoint/2010/main" val="17621595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2EA6C7-4345-B824-A455-F95D4E988C0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6C19B80-C3F8-75B9-627B-12018D22A6B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9808164-6528-67C7-DF71-07E7C528B66C}"/>
              </a:ext>
            </a:extLst>
          </p:cNvPr>
          <p:cNvSpPr>
            <a:spLocks noGrp="1" noChangeArrowheads="1"/>
          </p:cNvSpPr>
          <p:nvPr>
            <p:ph type="sldNum" sz="quarter" idx="12"/>
          </p:nvPr>
        </p:nvSpPr>
        <p:spPr/>
        <p:txBody>
          <a:bodyPr/>
          <a:lstStyle>
            <a:lvl1pPr>
              <a:defRPr baseline="-25000"/>
            </a:lvl1pPr>
          </a:lstStyle>
          <a:p>
            <a:pPr>
              <a:defRPr/>
            </a:pPr>
            <a:fld id="{8729BCD0-B054-D940-BD5C-7FCBBE1F64ED}" type="slidenum">
              <a:rPr lang="en-US" altLang="en-US"/>
              <a:pPr>
                <a:defRPr/>
              </a:pPr>
              <a:t>‹#›</a:t>
            </a:fld>
            <a:endParaRPr lang="en-US" altLang="en-US"/>
          </a:p>
        </p:txBody>
      </p:sp>
    </p:spTree>
    <p:extLst>
      <p:ext uri="{BB962C8B-B14F-4D97-AF65-F5344CB8AC3E}">
        <p14:creationId xmlns:p14="http://schemas.microsoft.com/office/powerpoint/2010/main" val="29662688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B80B2E-2F21-9590-3F47-5917AB35319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351762A8-E325-A42C-EA73-49AC39EAC13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A26042A0-2333-8719-C1DB-D58BE29C5FAF}"/>
              </a:ext>
            </a:extLst>
          </p:cNvPr>
          <p:cNvSpPr>
            <a:spLocks noGrp="1" noChangeArrowheads="1"/>
          </p:cNvSpPr>
          <p:nvPr>
            <p:ph type="sldNum" sz="quarter" idx="12"/>
          </p:nvPr>
        </p:nvSpPr>
        <p:spPr/>
        <p:txBody>
          <a:bodyPr/>
          <a:lstStyle>
            <a:lvl1pPr>
              <a:defRPr baseline="-25000"/>
            </a:lvl1pPr>
          </a:lstStyle>
          <a:p>
            <a:pPr>
              <a:defRPr/>
            </a:pPr>
            <a:fld id="{D1AF8C74-C371-9A42-93C2-95F5359B326C}" type="slidenum">
              <a:rPr lang="en-US" altLang="en-US"/>
              <a:pPr>
                <a:defRPr/>
              </a:pPr>
              <a:t>‹#›</a:t>
            </a:fld>
            <a:endParaRPr lang="en-US" altLang="en-US"/>
          </a:p>
        </p:txBody>
      </p:sp>
    </p:spTree>
    <p:extLst>
      <p:ext uri="{BB962C8B-B14F-4D97-AF65-F5344CB8AC3E}">
        <p14:creationId xmlns:p14="http://schemas.microsoft.com/office/powerpoint/2010/main" val="21611254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C21DD5-A58C-E5D6-719E-A0399815586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59675C36-C54A-2245-0468-3D6DD8F7AEA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50E7360F-34BF-FBCE-2A2C-E7556A0F9017}"/>
              </a:ext>
            </a:extLst>
          </p:cNvPr>
          <p:cNvSpPr>
            <a:spLocks noGrp="1" noChangeArrowheads="1"/>
          </p:cNvSpPr>
          <p:nvPr>
            <p:ph type="sldNum" sz="quarter" idx="12"/>
          </p:nvPr>
        </p:nvSpPr>
        <p:spPr/>
        <p:txBody>
          <a:bodyPr/>
          <a:lstStyle>
            <a:lvl1pPr>
              <a:defRPr baseline="-25000"/>
            </a:lvl1pPr>
          </a:lstStyle>
          <a:p>
            <a:pPr>
              <a:defRPr/>
            </a:pPr>
            <a:fld id="{FFD942DF-EE34-DD46-9F90-B8D84A685D3C}" type="slidenum">
              <a:rPr lang="en-US" altLang="en-US"/>
              <a:pPr>
                <a:defRPr/>
              </a:pPr>
              <a:t>‹#›</a:t>
            </a:fld>
            <a:endParaRPr lang="en-US" altLang="en-US"/>
          </a:p>
        </p:txBody>
      </p:sp>
    </p:spTree>
    <p:extLst>
      <p:ext uri="{BB962C8B-B14F-4D97-AF65-F5344CB8AC3E}">
        <p14:creationId xmlns:p14="http://schemas.microsoft.com/office/powerpoint/2010/main" val="4876036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BFF202-3CFC-905D-87E1-64174FD246D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F0065BAD-1776-5712-32A3-E1EE3D1A1B9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014AF955-9036-06F3-AA38-DA7B2DFAB7F3}"/>
              </a:ext>
            </a:extLst>
          </p:cNvPr>
          <p:cNvSpPr>
            <a:spLocks noGrp="1" noChangeArrowheads="1"/>
          </p:cNvSpPr>
          <p:nvPr>
            <p:ph type="sldNum" sz="quarter" idx="12"/>
          </p:nvPr>
        </p:nvSpPr>
        <p:spPr/>
        <p:txBody>
          <a:bodyPr/>
          <a:lstStyle>
            <a:lvl1pPr>
              <a:defRPr baseline="-25000"/>
            </a:lvl1pPr>
          </a:lstStyle>
          <a:p>
            <a:pPr>
              <a:defRPr/>
            </a:pPr>
            <a:fld id="{C099E570-B207-D94F-BFB7-BDFDA0D85A83}" type="slidenum">
              <a:rPr lang="en-US" altLang="en-US"/>
              <a:pPr>
                <a:defRPr/>
              </a:pPr>
              <a:t>‹#›</a:t>
            </a:fld>
            <a:endParaRPr lang="en-US" altLang="en-US"/>
          </a:p>
        </p:txBody>
      </p:sp>
    </p:spTree>
    <p:extLst>
      <p:ext uri="{BB962C8B-B14F-4D97-AF65-F5344CB8AC3E}">
        <p14:creationId xmlns:p14="http://schemas.microsoft.com/office/powerpoint/2010/main" val="1917199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63FC2AF-79A0-FB56-70F5-66268BB08A6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4284DE36-986E-BA6C-63A5-01A6EDB60B6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DC4D7555-959D-0A15-DAED-BC29A00CA205}"/>
              </a:ext>
            </a:extLst>
          </p:cNvPr>
          <p:cNvSpPr>
            <a:spLocks noGrp="1" noChangeArrowheads="1"/>
          </p:cNvSpPr>
          <p:nvPr>
            <p:ph type="sldNum" sz="quarter" idx="12"/>
          </p:nvPr>
        </p:nvSpPr>
        <p:spPr/>
        <p:txBody>
          <a:bodyPr/>
          <a:lstStyle>
            <a:lvl1pPr>
              <a:defRPr baseline="-25000"/>
            </a:lvl1pPr>
          </a:lstStyle>
          <a:p>
            <a:pPr>
              <a:defRPr/>
            </a:pPr>
            <a:fld id="{2EAB4CCF-452D-7D42-A6E2-0816A04FEB32}" type="slidenum">
              <a:rPr lang="en-US" altLang="en-US"/>
              <a:pPr>
                <a:defRPr/>
              </a:pPr>
              <a:t>‹#›</a:t>
            </a:fld>
            <a:endParaRPr lang="en-US" altLang="en-US"/>
          </a:p>
        </p:txBody>
      </p:sp>
    </p:spTree>
    <p:extLst>
      <p:ext uri="{BB962C8B-B14F-4D97-AF65-F5344CB8AC3E}">
        <p14:creationId xmlns:p14="http://schemas.microsoft.com/office/powerpoint/2010/main" val="22838823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A79D936-E5BB-60C8-516E-4C8F34E13E6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57350930-CE98-A185-39EB-57D9C6472CF7}"/>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5618C36D-31E6-A0FE-4953-A596BF51F572}"/>
              </a:ext>
            </a:extLst>
          </p:cNvPr>
          <p:cNvSpPr>
            <a:spLocks noGrp="1" noChangeArrowheads="1"/>
          </p:cNvSpPr>
          <p:nvPr>
            <p:ph type="sldNum" sz="quarter" idx="12"/>
          </p:nvPr>
        </p:nvSpPr>
        <p:spPr/>
        <p:txBody>
          <a:bodyPr/>
          <a:lstStyle>
            <a:lvl1pPr>
              <a:defRPr baseline="-25000"/>
            </a:lvl1pPr>
          </a:lstStyle>
          <a:p>
            <a:pPr>
              <a:defRPr/>
            </a:pPr>
            <a:fld id="{61C50020-BBB2-B843-97D2-01EEA847C2F0}" type="slidenum">
              <a:rPr lang="en-US" altLang="en-US"/>
              <a:pPr>
                <a:defRPr/>
              </a:pPr>
              <a:t>‹#›</a:t>
            </a:fld>
            <a:endParaRPr lang="en-US" altLang="en-US"/>
          </a:p>
        </p:txBody>
      </p:sp>
    </p:spTree>
    <p:extLst>
      <p:ext uri="{BB962C8B-B14F-4D97-AF65-F5344CB8AC3E}">
        <p14:creationId xmlns:p14="http://schemas.microsoft.com/office/powerpoint/2010/main" val="1660418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AF4A6B-5DD2-5841-9E06-0442116FE4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610961-4A05-D6DE-4AA5-8DD7405304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1AC1B46-80CE-74EC-67FC-A4C39C124183}"/>
              </a:ext>
            </a:extLst>
          </p:cNvPr>
          <p:cNvSpPr>
            <a:spLocks noGrp="1" noChangeArrowheads="1"/>
          </p:cNvSpPr>
          <p:nvPr>
            <p:ph type="sldNum" sz="quarter" idx="12"/>
          </p:nvPr>
        </p:nvSpPr>
        <p:spPr>
          <a:ln/>
        </p:spPr>
        <p:txBody>
          <a:bodyPr/>
          <a:lstStyle>
            <a:lvl1pPr>
              <a:defRPr/>
            </a:lvl1pPr>
          </a:lstStyle>
          <a:p>
            <a:pPr>
              <a:defRPr/>
            </a:pPr>
            <a:fld id="{0AF5D02D-1735-6A4B-8796-49095EE9E38F}" type="slidenum">
              <a:rPr lang="en-US" altLang="en-US"/>
              <a:pPr>
                <a:defRPr/>
              </a:pPr>
              <a:t>‹#›</a:t>
            </a:fld>
            <a:endParaRPr lang="en-US" altLang="en-US"/>
          </a:p>
        </p:txBody>
      </p:sp>
    </p:spTree>
    <p:extLst>
      <p:ext uri="{BB962C8B-B14F-4D97-AF65-F5344CB8AC3E}">
        <p14:creationId xmlns:p14="http://schemas.microsoft.com/office/powerpoint/2010/main" val="31262658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9D31FD-C9BF-691A-BCD5-3C47096E4B9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3A9AD86A-4259-78B4-C367-BD7768E9FE7C}"/>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7BE17638-F4D9-D759-DCE2-022972D75708}"/>
              </a:ext>
            </a:extLst>
          </p:cNvPr>
          <p:cNvSpPr>
            <a:spLocks noGrp="1" noChangeArrowheads="1"/>
          </p:cNvSpPr>
          <p:nvPr>
            <p:ph type="sldNum" sz="quarter" idx="12"/>
          </p:nvPr>
        </p:nvSpPr>
        <p:spPr/>
        <p:txBody>
          <a:bodyPr/>
          <a:lstStyle>
            <a:lvl1pPr>
              <a:defRPr baseline="-25000"/>
            </a:lvl1pPr>
          </a:lstStyle>
          <a:p>
            <a:pPr>
              <a:defRPr/>
            </a:pPr>
            <a:fld id="{872B3A18-4A8E-3E41-A2A2-AB4A8B541CA2}" type="slidenum">
              <a:rPr lang="en-US" altLang="en-US"/>
              <a:pPr>
                <a:defRPr/>
              </a:pPr>
              <a:t>‹#›</a:t>
            </a:fld>
            <a:endParaRPr lang="en-US" altLang="en-US"/>
          </a:p>
        </p:txBody>
      </p:sp>
    </p:spTree>
    <p:extLst>
      <p:ext uri="{BB962C8B-B14F-4D97-AF65-F5344CB8AC3E}">
        <p14:creationId xmlns:p14="http://schemas.microsoft.com/office/powerpoint/2010/main" val="20274619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58B84E-C6EB-7F45-0C6F-CE97DEB14EE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408B523E-0E16-9184-58FF-12F63E13224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A7CE7634-6F95-A1E4-B656-33A7CA8871DB}"/>
              </a:ext>
            </a:extLst>
          </p:cNvPr>
          <p:cNvSpPr>
            <a:spLocks noGrp="1" noChangeArrowheads="1"/>
          </p:cNvSpPr>
          <p:nvPr>
            <p:ph type="sldNum" sz="quarter" idx="12"/>
          </p:nvPr>
        </p:nvSpPr>
        <p:spPr/>
        <p:txBody>
          <a:bodyPr/>
          <a:lstStyle>
            <a:lvl1pPr>
              <a:defRPr baseline="-25000"/>
            </a:lvl1pPr>
          </a:lstStyle>
          <a:p>
            <a:pPr>
              <a:defRPr/>
            </a:pPr>
            <a:fld id="{AC0C7B3E-B355-8447-A8CF-7316FE87D450}" type="slidenum">
              <a:rPr lang="en-US" altLang="en-US"/>
              <a:pPr>
                <a:defRPr/>
              </a:pPr>
              <a:t>‹#›</a:t>
            </a:fld>
            <a:endParaRPr lang="en-US" altLang="en-US"/>
          </a:p>
        </p:txBody>
      </p:sp>
    </p:spTree>
    <p:extLst>
      <p:ext uri="{BB962C8B-B14F-4D97-AF65-F5344CB8AC3E}">
        <p14:creationId xmlns:p14="http://schemas.microsoft.com/office/powerpoint/2010/main" val="37395646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36E9B14-3771-F2AA-05D7-17FBB2A1477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8A028FA9-73B1-664D-65F5-546B32DDC7C3}"/>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23DE4441-1FEA-56C6-3537-17EF410E6A3C}"/>
              </a:ext>
            </a:extLst>
          </p:cNvPr>
          <p:cNvSpPr>
            <a:spLocks noGrp="1" noChangeArrowheads="1"/>
          </p:cNvSpPr>
          <p:nvPr>
            <p:ph type="sldNum" sz="quarter" idx="12"/>
          </p:nvPr>
        </p:nvSpPr>
        <p:spPr/>
        <p:txBody>
          <a:bodyPr/>
          <a:lstStyle>
            <a:lvl1pPr>
              <a:defRPr baseline="-25000"/>
            </a:lvl1pPr>
          </a:lstStyle>
          <a:p>
            <a:pPr>
              <a:defRPr/>
            </a:pPr>
            <a:fld id="{405AB869-050D-2844-9359-6C66645F562B}" type="slidenum">
              <a:rPr lang="en-US" altLang="en-US"/>
              <a:pPr>
                <a:defRPr/>
              </a:pPr>
              <a:t>‹#›</a:t>
            </a:fld>
            <a:endParaRPr lang="en-US" altLang="en-US"/>
          </a:p>
        </p:txBody>
      </p:sp>
    </p:spTree>
    <p:extLst>
      <p:ext uri="{BB962C8B-B14F-4D97-AF65-F5344CB8AC3E}">
        <p14:creationId xmlns:p14="http://schemas.microsoft.com/office/powerpoint/2010/main" val="6067883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434D8-5AF8-D8A2-48B6-E343B90E6FF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687A961-EB7A-84E2-E827-465E8D676B77}"/>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B5316C66-F2C3-45F7-BB4D-A14817F1AE39}"/>
              </a:ext>
            </a:extLst>
          </p:cNvPr>
          <p:cNvSpPr>
            <a:spLocks noGrp="1" noChangeArrowheads="1"/>
          </p:cNvSpPr>
          <p:nvPr>
            <p:ph type="sldNum" sz="quarter" idx="12"/>
          </p:nvPr>
        </p:nvSpPr>
        <p:spPr/>
        <p:txBody>
          <a:bodyPr/>
          <a:lstStyle>
            <a:lvl1pPr>
              <a:defRPr baseline="-25000"/>
            </a:lvl1pPr>
          </a:lstStyle>
          <a:p>
            <a:pPr>
              <a:defRPr/>
            </a:pPr>
            <a:fld id="{BF0BF181-6920-0946-8D6B-02B026EA4E11}" type="slidenum">
              <a:rPr lang="en-US" altLang="en-US"/>
              <a:pPr>
                <a:defRPr/>
              </a:pPr>
              <a:t>‹#›</a:t>
            </a:fld>
            <a:endParaRPr lang="en-US" altLang="en-US"/>
          </a:p>
        </p:txBody>
      </p:sp>
    </p:spTree>
    <p:extLst>
      <p:ext uri="{BB962C8B-B14F-4D97-AF65-F5344CB8AC3E}">
        <p14:creationId xmlns:p14="http://schemas.microsoft.com/office/powerpoint/2010/main" val="4074465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21F65-4FAE-B1D8-A2AE-449EAFBB193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C6CF097D-0E6C-F77C-8E7F-6D6FA1F275E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69896917-ACA1-68F5-22C4-13975EFB7E93}"/>
              </a:ext>
            </a:extLst>
          </p:cNvPr>
          <p:cNvSpPr>
            <a:spLocks noGrp="1" noChangeArrowheads="1"/>
          </p:cNvSpPr>
          <p:nvPr>
            <p:ph type="sldNum" sz="quarter" idx="12"/>
          </p:nvPr>
        </p:nvSpPr>
        <p:spPr/>
        <p:txBody>
          <a:bodyPr/>
          <a:lstStyle>
            <a:lvl1pPr>
              <a:defRPr baseline="-25000"/>
            </a:lvl1pPr>
          </a:lstStyle>
          <a:p>
            <a:pPr>
              <a:defRPr/>
            </a:pPr>
            <a:fld id="{EA34FB76-227D-9447-84E7-DE24CEFDE5AD}" type="slidenum">
              <a:rPr lang="en-US" altLang="en-US"/>
              <a:pPr>
                <a:defRPr/>
              </a:pPr>
              <a:t>‹#›</a:t>
            </a:fld>
            <a:endParaRPr lang="en-US" altLang="en-US"/>
          </a:p>
        </p:txBody>
      </p:sp>
    </p:spTree>
    <p:extLst>
      <p:ext uri="{BB962C8B-B14F-4D97-AF65-F5344CB8AC3E}">
        <p14:creationId xmlns:p14="http://schemas.microsoft.com/office/powerpoint/2010/main" val="35528253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D3F3C6D-4494-4D84-7A2E-B8B8C5EC90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44B7-0D19-D678-14F3-98613CD8DC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AF6955-7383-D87D-20FA-F8B39733552D}"/>
              </a:ext>
            </a:extLst>
          </p:cNvPr>
          <p:cNvSpPr>
            <a:spLocks noGrp="1" noChangeArrowheads="1"/>
          </p:cNvSpPr>
          <p:nvPr>
            <p:ph type="sldNum" sz="quarter" idx="12"/>
          </p:nvPr>
        </p:nvSpPr>
        <p:spPr>
          <a:ln/>
        </p:spPr>
        <p:txBody>
          <a:bodyPr/>
          <a:lstStyle>
            <a:lvl1pPr>
              <a:defRPr/>
            </a:lvl1pPr>
          </a:lstStyle>
          <a:p>
            <a:pPr>
              <a:defRPr/>
            </a:pPr>
            <a:fld id="{0FB8AFE1-2D00-654C-8975-9BFE428B2D58}" type="slidenum">
              <a:rPr lang="en-US" altLang="en-US"/>
              <a:pPr>
                <a:defRPr/>
              </a:pPr>
              <a:t>‹#›</a:t>
            </a:fld>
            <a:endParaRPr lang="en-US" altLang="en-US"/>
          </a:p>
        </p:txBody>
      </p:sp>
    </p:spTree>
    <p:extLst>
      <p:ext uri="{BB962C8B-B14F-4D97-AF65-F5344CB8AC3E}">
        <p14:creationId xmlns:p14="http://schemas.microsoft.com/office/powerpoint/2010/main" val="25091290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BB129D-FC17-AF18-9A6E-0DBA5F3B12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D8F1E-4C70-B5B2-C4FB-775C83E37DB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6BCB42-C4CD-54AC-2BED-B65F5D477D40}"/>
              </a:ext>
            </a:extLst>
          </p:cNvPr>
          <p:cNvSpPr>
            <a:spLocks noGrp="1" noChangeArrowheads="1"/>
          </p:cNvSpPr>
          <p:nvPr>
            <p:ph type="sldNum" sz="quarter" idx="12"/>
          </p:nvPr>
        </p:nvSpPr>
        <p:spPr>
          <a:ln/>
        </p:spPr>
        <p:txBody>
          <a:bodyPr/>
          <a:lstStyle>
            <a:lvl1pPr>
              <a:defRPr/>
            </a:lvl1pPr>
          </a:lstStyle>
          <a:p>
            <a:pPr>
              <a:defRPr/>
            </a:pPr>
            <a:fld id="{42CACF10-6377-E944-8FAA-ABE1EEE1793E}" type="slidenum">
              <a:rPr lang="en-US" altLang="en-US"/>
              <a:pPr>
                <a:defRPr/>
              </a:pPr>
              <a:t>‹#›</a:t>
            </a:fld>
            <a:endParaRPr lang="en-US" altLang="en-US"/>
          </a:p>
        </p:txBody>
      </p:sp>
    </p:spTree>
    <p:extLst>
      <p:ext uri="{BB962C8B-B14F-4D97-AF65-F5344CB8AC3E}">
        <p14:creationId xmlns:p14="http://schemas.microsoft.com/office/powerpoint/2010/main" val="27974387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E803B6E-90A1-0962-F339-3778D3EB77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8956BF-82AE-E37A-697B-6D8FECCB6E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41AD270-114E-1080-5460-0E9FD6C096F0}"/>
              </a:ext>
            </a:extLst>
          </p:cNvPr>
          <p:cNvSpPr>
            <a:spLocks noGrp="1" noChangeArrowheads="1"/>
          </p:cNvSpPr>
          <p:nvPr>
            <p:ph type="sldNum" sz="quarter" idx="12"/>
          </p:nvPr>
        </p:nvSpPr>
        <p:spPr>
          <a:ln/>
        </p:spPr>
        <p:txBody>
          <a:bodyPr/>
          <a:lstStyle>
            <a:lvl1pPr>
              <a:defRPr/>
            </a:lvl1pPr>
          </a:lstStyle>
          <a:p>
            <a:pPr>
              <a:defRPr/>
            </a:pPr>
            <a:fld id="{28F6201B-929B-BD45-A89D-3CC20EE94BAC}" type="slidenum">
              <a:rPr lang="en-US" altLang="en-US"/>
              <a:pPr>
                <a:defRPr/>
              </a:pPr>
              <a:t>‹#›</a:t>
            </a:fld>
            <a:endParaRPr lang="en-US" altLang="en-US"/>
          </a:p>
        </p:txBody>
      </p:sp>
    </p:spTree>
    <p:extLst>
      <p:ext uri="{BB962C8B-B14F-4D97-AF65-F5344CB8AC3E}">
        <p14:creationId xmlns:p14="http://schemas.microsoft.com/office/powerpoint/2010/main" val="4820091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451D2E6-26FA-1A6B-C1AA-6C4A0E11E0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AAB9F6-DE6F-A23B-5DBE-556A1EF707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81A34C6-3A70-26FA-7624-F64983192E71}"/>
              </a:ext>
            </a:extLst>
          </p:cNvPr>
          <p:cNvSpPr>
            <a:spLocks noGrp="1" noChangeArrowheads="1"/>
          </p:cNvSpPr>
          <p:nvPr>
            <p:ph type="sldNum" sz="quarter" idx="12"/>
          </p:nvPr>
        </p:nvSpPr>
        <p:spPr>
          <a:ln/>
        </p:spPr>
        <p:txBody>
          <a:bodyPr/>
          <a:lstStyle>
            <a:lvl1pPr>
              <a:defRPr/>
            </a:lvl1pPr>
          </a:lstStyle>
          <a:p>
            <a:pPr>
              <a:defRPr/>
            </a:pPr>
            <a:fld id="{3C938254-BA6F-524C-B59E-EF953F409271}" type="slidenum">
              <a:rPr lang="en-US" altLang="en-US"/>
              <a:pPr>
                <a:defRPr/>
              </a:pPr>
              <a:t>‹#›</a:t>
            </a:fld>
            <a:endParaRPr lang="en-US" altLang="en-US"/>
          </a:p>
        </p:txBody>
      </p:sp>
    </p:spTree>
    <p:extLst>
      <p:ext uri="{BB962C8B-B14F-4D97-AF65-F5344CB8AC3E}">
        <p14:creationId xmlns:p14="http://schemas.microsoft.com/office/powerpoint/2010/main" val="917607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3BD180-2EE8-1D0C-35E1-D74009038B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11FB40-9FC4-66E2-C493-0F8C57DEF2F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6AA246D-F696-68FC-3928-3005DA08813D}"/>
              </a:ext>
            </a:extLst>
          </p:cNvPr>
          <p:cNvSpPr>
            <a:spLocks noGrp="1" noChangeArrowheads="1"/>
          </p:cNvSpPr>
          <p:nvPr>
            <p:ph type="sldNum" sz="quarter" idx="12"/>
          </p:nvPr>
        </p:nvSpPr>
        <p:spPr>
          <a:ln/>
        </p:spPr>
        <p:txBody>
          <a:bodyPr/>
          <a:lstStyle>
            <a:lvl1pPr>
              <a:defRPr/>
            </a:lvl1pPr>
          </a:lstStyle>
          <a:p>
            <a:pPr>
              <a:defRPr/>
            </a:pPr>
            <a:fld id="{01E19653-01CF-7F4A-9BA4-B0879D640C50}" type="slidenum">
              <a:rPr lang="en-US" altLang="en-US"/>
              <a:pPr>
                <a:defRPr/>
              </a:pPr>
              <a:t>‹#›</a:t>
            </a:fld>
            <a:endParaRPr lang="en-US" altLang="en-US"/>
          </a:p>
        </p:txBody>
      </p:sp>
    </p:spTree>
    <p:extLst>
      <p:ext uri="{BB962C8B-B14F-4D97-AF65-F5344CB8AC3E}">
        <p14:creationId xmlns:p14="http://schemas.microsoft.com/office/powerpoint/2010/main" val="1237585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FF9485-9A26-6251-BD46-9DF0205FE5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F6FA47-C5F5-859C-979F-7841CC06D04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17A17FB-CBF7-59E3-9A70-A0B645654C8E}"/>
              </a:ext>
            </a:extLst>
          </p:cNvPr>
          <p:cNvSpPr>
            <a:spLocks noGrp="1" noChangeArrowheads="1"/>
          </p:cNvSpPr>
          <p:nvPr>
            <p:ph type="sldNum" sz="quarter" idx="12"/>
          </p:nvPr>
        </p:nvSpPr>
        <p:spPr>
          <a:ln/>
        </p:spPr>
        <p:txBody>
          <a:bodyPr/>
          <a:lstStyle>
            <a:lvl1pPr>
              <a:defRPr/>
            </a:lvl1pPr>
          </a:lstStyle>
          <a:p>
            <a:pPr>
              <a:defRPr/>
            </a:pPr>
            <a:fld id="{718E9F72-9C8E-884F-8304-98C27CDE4829}" type="slidenum">
              <a:rPr lang="en-US" altLang="en-US"/>
              <a:pPr>
                <a:defRPr/>
              </a:pPr>
              <a:t>‹#›</a:t>
            </a:fld>
            <a:endParaRPr lang="en-US" altLang="en-US"/>
          </a:p>
        </p:txBody>
      </p:sp>
    </p:spTree>
    <p:extLst>
      <p:ext uri="{BB962C8B-B14F-4D97-AF65-F5344CB8AC3E}">
        <p14:creationId xmlns:p14="http://schemas.microsoft.com/office/powerpoint/2010/main" val="19977215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791B2D-F48F-9766-D952-44876594E2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94396A-FFC8-0EF9-FE92-BE8878194B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E73AD882-1362-2987-9559-FAF7213D3AF7}"/>
              </a:ext>
            </a:extLst>
          </p:cNvPr>
          <p:cNvSpPr>
            <a:spLocks noGrp="1" noChangeArrowheads="1"/>
          </p:cNvSpPr>
          <p:nvPr>
            <p:ph type="sldNum" sz="quarter" idx="12"/>
          </p:nvPr>
        </p:nvSpPr>
        <p:spPr>
          <a:ln/>
        </p:spPr>
        <p:txBody>
          <a:bodyPr/>
          <a:lstStyle>
            <a:lvl1pPr>
              <a:defRPr/>
            </a:lvl1pPr>
          </a:lstStyle>
          <a:p>
            <a:pPr>
              <a:defRPr/>
            </a:pPr>
            <a:fld id="{1B9A6702-C97E-9A48-8023-E9C32EB477B3}" type="slidenum">
              <a:rPr lang="en-US" altLang="en-US"/>
              <a:pPr>
                <a:defRPr/>
              </a:pPr>
              <a:t>‹#›</a:t>
            </a:fld>
            <a:endParaRPr lang="en-US" altLang="en-US"/>
          </a:p>
        </p:txBody>
      </p:sp>
    </p:spTree>
    <p:extLst>
      <p:ext uri="{BB962C8B-B14F-4D97-AF65-F5344CB8AC3E}">
        <p14:creationId xmlns:p14="http://schemas.microsoft.com/office/powerpoint/2010/main" val="5513472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DF66DF-88A3-6A3A-1BAD-44A317403D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8E1CCB-CABB-6D92-30CE-76F13F28F47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4725E56-F5CE-3773-D82C-4BD1FF39F9EC}"/>
              </a:ext>
            </a:extLst>
          </p:cNvPr>
          <p:cNvSpPr>
            <a:spLocks noGrp="1" noChangeArrowheads="1"/>
          </p:cNvSpPr>
          <p:nvPr>
            <p:ph type="sldNum" sz="quarter" idx="12"/>
          </p:nvPr>
        </p:nvSpPr>
        <p:spPr>
          <a:ln/>
        </p:spPr>
        <p:txBody>
          <a:bodyPr/>
          <a:lstStyle>
            <a:lvl1pPr>
              <a:defRPr/>
            </a:lvl1pPr>
          </a:lstStyle>
          <a:p>
            <a:pPr>
              <a:defRPr/>
            </a:pPr>
            <a:fld id="{DACB968C-1ADF-094B-BD7D-C27DC234CF24}" type="slidenum">
              <a:rPr lang="en-US" altLang="en-US"/>
              <a:pPr>
                <a:defRPr/>
              </a:pPr>
              <a:t>‹#›</a:t>
            </a:fld>
            <a:endParaRPr lang="en-US" altLang="en-US"/>
          </a:p>
        </p:txBody>
      </p:sp>
    </p:spTree>
    <p:extLst>
      <p:ext uri="{BB962C8B-B14F-4D97-AF65-F5344CB8AC3E}">
        <p14:creationId xmlns:p14="http://schemas.microsoft.com/office/powerpoint/2010/main" val="16083721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32E9A5-117C-6983-51A3-4F55F644AA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F0490E-242D-7EBE-B43D-1003FA413A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EBBC9A8-92A5-3B44-A0D8-38C84ECA9559}"/>
              </a:ext>
            </a:extLst>
          </p:cNvPr>
          <p:cNvSpPr>
            <a:spLocks noGrp="1" noChangeArrowheads="1"/>
          </p:cNvSpPr>
          <p:nvPr>
            <p:ph type="sldNum" sz="quarter" idx="12"/>
          </p:nvPr>
        </p:nvSpPr>
        <p:spPr>
          <a:ln/>
        </p:spPr>
        <p:txBody>
          <a:bodyPr/>
          <a:lstStyle>
            <a:lvl1pPr>
              <a:defRPr/>
            </a:lvl1pPr>
          </a:lstStyle>
          <a:p>
            <a:pPr>
              <a:defRPr/>
            </a:pPr>
            <a:fld id="{405E8D78-1432-BE44-AEEB-62527B477F07}" type="slidenum">
              <a:rPr lang="en-US" altLang="en-US"/>
              <a:pPr>
                <a:defRPr/>
              </a:pPr>
              <a:t>‹#›</a:t>
            </a:fld>
            <a:endParaRPr lang="en-US" altLang="en-US"/>
          </a:p>
        </p:txBody>
      </p:sp>
    </p:spTree>
    <p:extLst>
      <p:ext uri="{BB962C8B-B14F-4D97-AF65-F5344CB8AC3E}">
        <p14:creationId xmlns:p14="http://schemas.microsoft.com/office/powerpoint/2010/main" val="13215665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CAC121-EE9A-62CB-87BB-20F5F1AC55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EFE01B-2223-A8A0-0301-C0263A0C92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091DFE9-96AC-59EF-3B33-6B6AB368A984}"/>
              </a:ext>
            </a:extLst>
          </p:cNvPr>
          <p:cNvSpPr>
            <a:spLocks noGrp="1" noChangeArrowheads="1"/>
          </p:cNvSpPr>
          <p:nvPr>
            <p:ph type="sldNum" sz="quarter" idx="12"/>
          </p:nvPr>
        </p:nvSpPr>
        <p:spPr>
          <a:ln/>
        </p:spPr>
        <p:txBody>
          <a:bodyPr/>
          <a:lstStyle>
            <a:lvl1pPr>
              <a:defRPr/>
            </a:lvl1pPr>
          </a:lstStyle>
          <a:p>
            <a:pPr>
              <a:defRPr/>
            </a:pPr>
            <a:fld id="{0500EBBB-1546-9E4A-872C-445CBC28BAD7}" type="slidenum">
              <a:rPr lang="en-US" altLang="en-US"/>
              <a:pPr>
                <a:defRPr/>
              </a:pPr>
              <a:t>‹#›</a:t>
            </a:fld>
            <a:endParaRPr lang="en-US" altLang="en-US"/>
          </a:p>
        </p:txBody>
      </p:sp>
    </p:spTree>
    <p:extLst>
      <p:ext uri="{BB962C8B-B14F-4D97-AF65-F5344CB8AC3E}">
        <p14:creationId xmlns:p14="http://schemas.microsoft.com/office/powerpoint/2010/main" val="17217938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FDE81F-B984-D38F-DE89-D49CA62A66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F1A9E8-022C-64C6-03CE-FD4BCDF939E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DFDBC52-2D31-93B6-6D2C-E915E0A4FD4B}"/>
              </a:ext>
            </a:extLst>
          </p:cNvPr>
          <p:cNvSpPr>
            <a:spLocks noGrp="1" noChangeArrowheads="1"/>
          </p:cNvSpPr>
          <p:nvPr>
            <p:ph type="sldNum" sz="quarter" idx="12"/>
          </p:nvPr>
        </p:nvSpPr>
        <p:spPr>
          <a:ln/>
        </p:spPr>
        <p:txBody>
          <a:bodyPr/>
          <a:lstStyle>
            <a:lvl1pPr>
              <a:defRPr/>
            </a:lvl1pPr>
          </a:lstStyle>
          <a:p>
            <a:pPr>
              <a:defRPr/>
            </a:pPr>
            <a:fld id="{E55CB813-A184-784E-9A1B-BFA0EEFB1FB8}" type="slidenum">
              <a:rPr lang="en-US" altLang="en-US"/>
              <a:pPr>
                <a:defRPr/>
              </a:pPr>
              <a:t>‹#›</a:t>
            </a:fld>
            <a:endParaRPr lang="en-US" altLang="en-US"/>
          </a:p>
        </p:txBody>
      </p:sp>
    </p:spTree>
    <p:extLst>
      <p:ext uri="{BB962C8B-B14F-4D97-AF65-F5344CB8AC3E}">
        <p14:creationId xmlns:p14="http://schemas.microsoft.com/office/powerpoint/2010/main" val="26677256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9BA935-6454-7314-F5E7-1CE6718766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CFADE7-9DE2-0C47-7180-51A82A13FDB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02EEAED-78D6-913E-0F23-E9529118376E}"/>
              </a:ext>
            </a:extLst>
          </p:cNvPr>
          <p:cNvSpPr>
            <a:spLocks noGrp="1" noChangeArrowheads="1"/>
          </p:cNvSpPr>
          <p:nvPr>
            <p:ph type="sldNum" sz="quarter" idx="12"/>
          </p:nvPr>
        </p:nvSpPr>
        <p:spPr>
          <a:ln/>
        </p:spPr>
        <p:txBody>
          <a:bodyPr/>
          <a:lstStyle>
            <a:lvl1pPr>
              <a:defRPr/>
            </a:lvl1pPr>
          </a:lstStyle>
          <a:p>
            <a:pPr>
              <a:defRPr/>
            </a:pPr>
            <a:fld id="{4CA66C47-265A-514D-9930-F37B01C32F7F}" type="slidenum">
              <a:rPr lang="en-US" altLang="en-US"/>
              <a:pPr>
                <a:defRPr/>
              </a:pPr>
              <a:t>‹#›</a:t>
            </a:fld>
            <a:endParaRPr lang="en-US" altLang="en-US"/>
          </a:p>
        </p:txBody>
      </p:sp>
    </p:spTree>
    <p:extLst>
      <p:ext uri="{BB962C8B-B14F-4D97-AF65-F5344CB8AC3E}">
        <p14:creationId xmlns:p14="http://schemas.microsoft.com/office/powerpoint/2010/main" val="2119123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52AFCE5-BE3C-1929-2133-1AE0997A5F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762102-6C84-3299-72D6-9ABE37A351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588E0F-CD9F-B94B-2E05-A2CFC4639850}"/>
              </a:ext>
            </a:extLst>
          </p:cNvPr>
          <p:cNvSpPr>
            <a:spLocks noGrp="1" noChangeArrowheads="1"/>
          </p:cNvSpPr>
          <p:nvPr>
            <p:ph type="sldNum" sz="quarter" idx="12"/>
          </p:nvPr>
        </p:nvSpPr>
        <p:spPr>
          <a:ln/>
        </p:spPr>
        <p:txBody>
          <a:bodyPr/>
          <a:lstStyle>
            <a:lvl1pPr>
              <a:defRPr/>
            </a:lvl1pPr>
          </a:lstStyle>
          <a:p>
            <a:pPr>
              <a:defRPr/>
            </a:pPr>
            <a:fld id="{9FF68343-BDFA-F440-B420-2CC89EA3AA39}" type="slidenum">
              <a:rPr lang="en-US" altLang="en-US"/>
              <a:pPr>
                <a:defRPr/>
              </a:pPr>
              <a:t>‹#›</a:t>
            </a:fld>
            <a:endParaRPr lang="en-US" altLang="en-US"/>
          </a:p>
        </p:txBody>
      </p:sp>
    </p:spTree>
    <p:extLst>
      <p:ext uri="{BB962C8B-B14F-4D97-AF65-F5344CB8AC3E}">
        <p14:creationId xmlns:p14="http://schemas.microsoft.com/office/powerpoint/2010/main" val="15885481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FC3701-9CE6-2D6D-AD1A-2F3635A61B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E1244-2B1E-E11D-754E-39A18400698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5B649B5-FE02-3167-61CD-ADA991A7CBE4}"/>
              </a:ext>
            </a:extLst>
          </p:cNvPr>
          <p:cNvSpPr>
            <a:spLocks noGrp="1" noChangeArrowheads="1"/>
          </p:cNvSpPr>
          <p:nvPr>
            <p:ph type="sldNum" sz="quarter" idx="12"/>
          </p:nvPr>
        </p:nvSpPr>
        <p:spPr>
          <a:ln/>
        </p:spPr>
        <p:txBody>
          <a:bodyPr/>
          <a:lstStyle>
            <a:lvl1pPr>
              <a:defRPr/>
            </a:lvl1pPr>
          </a:lstStyle>
          <a:p>
            <a:pPr>
              <a:defRPr/>
            </a:pPr>
            <a:fld id="{F5A40366-94F0-DE48-8843-AACB3CBE280F}" type="slidenum">
              <a:rPr lang="en-US" altLang="en-US"/>
              <a:pPr>
                <a:defRPr/>
              </a:pPr>
              <a:t>‹#›</a:t>
            </a:fld>
            <a:endParaRPr lang="en-US" altLang="en-US"/>
          </a:p>
        </p:txBody>
      </p:sp>
    </p:spTree>
    <p:extLst>
      <p:ext uri="{BB962C8B-B14F-4D97-AF65-F5344CB8AC3E}">
        <p14:creationId xmlns:p14="http://schemas.microsoft.com/office/powerpoint/2010/main" val="22059609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C84846-210B-5962-B883-CE6741147F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762554-0976-2D69-842D-B02C6ADD6B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A3E4B7D-0577-BF97-DF91-BC31ABB4B316}"/>
              </a:ext>
            </a:extLst>
          </p:cNvPr>
          <p:cNvSpPr>
            <a:spLocks noGrp="1" noChangeArrowheads="1"/>
          </p:cNvSpPr>
          <p:nvPr>
            <p:ph type="sldNum" sz="quarter" idx="12"/>
          </p:nvPr>
        </p:nvSpPr>
        <p:spPr>
          <a:ln/>
        </p:spPr>
        <p:txBody>
          <a:bodyPr/>
          <a:lstStyle>
            <a:lvl1pPr>
              <a:defRPr/>
            </a:lvl1pPr>
          </a:lstStyle>
          <a:p>
            <a:pPr>
              <a:defRPr/>
            </a:pPr>
            <a:fld id="{B6A69545-E589-7D47-A2D1-9BA07770DF00}" type="slidenum">
              <a:rPr lang="en-US" altLang="en-US"/>
              <a:pPr>
                <a:defRPr/>
              </a:pPr>
              <a:t>‹#›</a:t>
            </a:fld>
            <a:endParaRPr lang="en-US" altLang="en-US"/>
          </a:p>
        </p:txBody>
      </p:sp>
    </p:spTree>
    <p:extLst>
      <p:ext uri="{BB962C8B-B14F-4D97-AF65-F5344CB8AC3E}">
        <p14:creationId xmlns:p14="http://schemas.microsoft.com/office/powerpoint/2010/main" val="32829402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B752D3-6AC3-F5C0-F499-98F098BDD2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76E321-D44A-4190-3FC0-6F8D758C103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1A69D6C-E0EE-271B-AEFC-4D6DED6FC885}"/>
              </a:ext>
            </a:extLst>
          </p:cNvPr>
          <p:cNvSpPr>
            <a:spLocks noGrp="1" noChangeArrowheads="1"/>
          </p:cNvSpPr>
          <p:nvPr>
            <p:ph type="sldNum" sz="quarter" idx="12"/>
          </p:nvPr>
        </p:nvSpPr>
        <p:spPr>
          <a:ln/>
        </p:spPr>
        <p:txBody>
          <a:bodyPr/>
          <a:lstStyle>
            <a:lvl1pPr>
              <a:defRPr/>
            </a:lvl1pPr>
          </a:lstStyle>
          <a:p>
            <a:pPr>
              <a:defRPr/>
            </a:pPr>
            <a:fld id="{762F1A3E-8D67-814F-8FFB-F9262BF59670}" type="slidenum">
              <a:rPr lang="en-US" altLang="en-US"/>
              <a:pPr>
                <a:defRPr/>
              </a:pPr>
              <a:t>‹#›</a:t>
            </a:fld>
            <a:endParaRPr lang="en-US" altLang="en-US"/>
          </a:p>
        </p:txBody>
      </p:sp>
    </p:spTree>
    <p:extLst>
      <p:ext uri="{BB962C8B-B14F-4D97-AF65-F5344CB8AC3E}">
        <p14:creationId xmlns:p14="http://schemas.microsoft.com/office/powerpoint/2010/main" val="644234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220883-A2A7-73B5-F125-03FEA20D56E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0DDC2A-DD5B-5AC8-F9B4-A6D9455B562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67E199D-BAA9-7933-40F5-4F0D7A6B0CF7}"/>
              </a:ext>
            </a:extLst>
          </p:cNvPr>
          <p:cNvSpPr>
            <a:spLocks noGrp="1" noChangeArrowheads="1"/>
          </p:cNvSpPr>
          <p:nvPr>
            <p:ph type="sldNum" sz="quarter" idx="12"/>
          </p:nvPr>
        </p:nvSpPr>
        <p:spPr>
          <a:ln/>
        </p:spPr>
        <p:txBody>
          <a:bodyPr/>
          <a:lstStyle>
            <a:lvl1pPr>
              <a:defRPr/>
            </a:lvl1pPr>
          </a:lstStyle>
          <a:p>
            <a:pPr>
              <a:defRPr/>
            </a:pPr>
            <a:fld id="{B189A63E-AAA1-ED41-BC1F-87FCA7BEC258}" type="slidenum">
              <a:rPr lang="en-US" altLang="en-US"/>
              <a:pPr>
                <a:defRPr/>
              </a:pPr>
              <a:t>‹#›</a:t>
            </a:fld>
            <a:endParaRPr lang="en-US" altLang="en-US"/>
          </a:p>
        </p:txBody>
      </p:sp>
    </p:spTree>
    <p:extLst>
      <p:ext uri="{BB962C8B-B14F-4D97-AF65-F5344CB8AC3E}">
        <p14:creationId xmlns:p14="http://schemas.microsoft.com/office/powerpoint/2010/main" val="28444003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968A99-C480-4D89-4740-3337F75D97C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5647ED-69AE-0661-20B6-BE0FF14BCF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EAEAB4D4-52DD-BDCC-148C-321CC138D20B}"/>
              </a:ext>
            </a:extLst>
          </p:cNvPr>
          <p:cNvSpPr>
            <a:spLocks noGrp="1" noChangeArrowheads="1"/>
          </p:cNvSpPr>
          <p:nvPr>
            <p:ph type="sldNum" sz="quarter" idx="12"/>
          </p:nvPr>
        </p:nvSpPr>
        <p:spPr>
          <a:ln/>
        </p:spPr>
        <p:txBody>
          <a:bodyPr/>
          <a:lstStyle>
            <a:lvl1pPr>
              <a:defRPr/>
            </a:lvl1pPr>
          </a:lstStyle>
          <a:p>
            <a:pPr>
              <a:defRPr/>
            </a:pPr>
            <a:fld id="{32D2B1DC-B72F-FB4E-AC13-C422C534B242}" type="slidenum">
              <a:rPr lang="en-US" altLang="en-US"/>
              <a:pPr>
                <a:defRPr/>
              </a:pPr>
              <a:t>‹#›</a:t>
            </a:fld>
            <a:endParaRPr lang="en-US" altLang="en-US"/>
          </a:p>
        </p:txBody>
      </p:sp>
    </p:spTree>
    <p:extLst>
      <p:ext uri="{BB962C8B-B14F-4D97-AF65-F5344CB8AC3E}">
        <p14:creationId xmlns:p14="http://schemas.microsoft.com/office/powerpoint/2010/main" val="28834265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AB5DB6-4F15-4145-D943-15975C73397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4C80E87-9402-EB61-DB57-EF3185E16B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1A20504-9DAE-E211-8C0F-920466E6A447}"/>
              </a:ext>
            </a:extLst>
          </p:cNvPr>
          <p:cNvSpPr>
            <a:spLocks noGrp="1" noChangeArrowheads="1"/>
          </p:cNvSpPr>
          <p:nvPr>
            <p:ph type="sldNum" sz="quarter" idx="12"/>
          </p:nvPr>
        </p:nvSpPr>
        <p:spPr>
          <a:ln/>
        </p:spPr>
        <p:txBody>
          <a:bodyPr/>
          <a:lstStyle>
            <a:lvl1pPr>
              <a:defRPr/>
            </a:lvl1pPr>
          </a:lstStyle>
          <a:p>
            <a:pPr>
              <a:defRPr/>
            </a:pPr>
            <a:fld id="{D242C9AF-11B2-1241-8EFA-D86319C5EE52}" type="slidenum">
              <a:rPr lang="en-US" altLang="en-US"/>
              <a:pPr>
                <a:defRPr/>
              </a:pPr>
              <a:t>‹#›</a:t>
            </a:fld>
            <a:endParaRPr lang="en-US" altLang="en-US"/>
          </a:p>
        </p:txBody>
      </p:sp>
    </p:spTree>
    <p:extLst>
      <p:ext uri="{BB962C8B-B14F-4D97-AF65-F5344CB8AC3E}">
        <p14:creationId xmlns:p14="http://schemas.microsoft.com/office/powerpoint/2010/main" val="29149526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112556-084B-BC76-A947-DD169310499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9AB1BA-AB0E-C6D3-4828-BE166CBC0BA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00983AD-D2C3-56B5-C9B3-12111404B0A0}"/>
              </a:ext>
            </a:extLst>
          </p:cNvPr>
          <p:cNvSpPr>
            <a:spLocks noGrp="1" noChangeArrowheads="1"/>
          </p:cNvSpPr>
          <p:nvPr>
            <p:ph type="sldNum" sz="quarter" idx="12"/>
          </p:nvPr>
        </p:nvSpPr>
        <p:spPr>
          <a:ln/>
        </p:spPr>
        <p:txBody>
          <a:bodyPr/>
          <a:lstStyle>
            <a:lvl1pPr>
              <a:defRPr/>
            </a:lvl1pPr>
          </a:lstStyle>
          <a:p>
            <a:pPr>
              <a:defRPr/>
            </a:pPr>
            <a:fld id="{D33FDEAD-2797-1141-82EC-D44E1FA548F3}" type="slidenum">
              <a:rPr lang="en-US" altLang="en-US"/>
              <a:pPr>
                <a:defRPr/>
              </a:pPr>
              <a:t>‹#›</a:t>
            </a:fld>
            <a:endParaRPr lang="en-US" altLang="en-US"/>
          </a:p>
        </p:txBody>
      </p:sp>
    </p:spTree>
    <p:extLst>
      <p:ext uri="{BB962C8B-B14F-4D97-AF65-F5344CB8AC3E}">
        <p14:creationId xmlns:p14="http://schemas.microsoft.com/office/powerpoint/2010/main" val="7197086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7550C3-94D9-E2BA-1D6A-6305BE5316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479ED2-830D-262A-71C4-77657BC8250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1895C68-9F04-6C77-3F52-8132E75C87FE}"/>
              </a:ext>
            </a:extLst>
          </p:cNvPr>
          <p:cNvSpPr>
            <a:spLocks noGrp="1" noChangeArrowheads="1"/>
          </p:cNvSpPr>
          <p:nvPr>
            <p:ph type="sldNum" sz="quarter" idx="12"/>
          </p:nvPr>
        </p:nvSpPr>
        <p:spPr>
          <a:ln/>
        </p:spPr>
        <p:txBody>
          <a:bodyPr/>
          <a:lstStyle>
            <a:lvl1pPr>
              <a:defRPr/>
            </a:lvl1pPr>
          </a:lstStyle>
          <a:p>
            <a:pPr>
              <a:defRPr/>
            </a:pPr>
            <a:fld id="{A162D73D-F1B6-234A-911E-5A874238220C}" type="slidenum">
              <a:rPr lang="en-US" altLang="en-US"/>
              <a:pPr>
                <a:defRPr/>
              </a:pPr>
              <a:t>‹#›</a:t>
            </a:fld>
            <a:endParaRPr lang="en-US" altLang="en-US"/>
          </a:p>
        </p:txBody>
      </p:sp>
    </p:spTree>
    <p:extLst>
      <p:ext uri="{BB962C8B-B14F-4D97-AF65-F5344CB8AC3E}">
        <p14:creationId xmlns:p14="http://schemas.microsoft.com/office/powerpoint/2010/main" val="17292575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93BF70-8BB2-86FD-F0E1-6145B3B8DA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62E39F-2361-5AEB-970A-32082E931B9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A83B155-5A78-2212-A9A6-69678E69AF5A}"/>
              </a:ext>
            </a:extLst>
          </p:cNvPr>
          <p:cNvSpPr>
            <a:spLocks noGrp="1" noChangeArrowheads="1"/>
          </p:cNvSpPr>
          <p:nvPr>
            <p:ph type="sldNum" sz="quarter" idx="12"/>
          </p:nvPr>
        </p:nvSpPr>
        <p:spPr>
          <a:ln/>
        </p:spPr>
        <p:txBody>
          <a:bodyPr/>
          <a:lstStyle>
            <a:lvl1pPr>
              <a:defRPr/>
            </a:lvl1pPr>
          </a:lstStyle>
          <a:p>
            <a:pPr>
              <a:defRPr/>
            </a:pPr>
            <a:fld id="{ED33D717-7224-5846-9D50-7052B86D0B1A}" type="slidenum">
              <a:rPr lang="en-US" altLang="en-US"/>
              <a:pPr>
                <a:defRPr/>
              </a:pPr>
              <a:t>‹#›</a:t>
            </a:fld>
            <a:endParaRPr lang="en-US" altLang="en-US"/>
          </a:p>
        </p:txBody>
      </p:sp>
    </p:spTree>
    <p:extLst>
      <p:ext uri="{BB962C8B-B14F-4D97-AF65-F5344CB8AC3E}">
        <p14:creationId xmlns:p14="http://schemas.microsoft.com/office/powerpoint/2010/main" val="31370333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6A588C-F77C-F273-90DC-C4F83338C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D8AF65-4ED7-A946-2BE3-724B103389E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7D32C9E-725C-8B3B-4F61-64B498450708}"/>
              </a:ext>
            </a:extLst>
          </p:cNvPr>
          <p:cNvSpPr>
            <a:spLocks noGrp="1" noChangeArrowheads="1"/>
          </p:cNvSpPr>
          <p:nvPr>
            <p:ph type="sldNum" sz="quarter" idx="12"/>
          </p:nvPr>
        </p:nvSpPr>
        <p:spPr>
          <a:ln/>
        </p:spPr>
        <p:txBody>
          <a:bodyPr/>
          <a:lstStyle>
            <a:lvl1pPr>
              <a:defRPr/>
            </a:lvl1pPr>
          </a:lstStyle>
          <a:p>
            <a:pPr>
              <a:defRPr/>
            </a:pPr>
            <a:fld id="{8CBC5122-1FA4-3A47-94B8-D63373C59A27}" type="slidenum">
              <a:rPr lang="en-US" altLang="en-US"/>
              <a:pPr>
                <a:defRPr/>
              </a:pPr>
              <a:t>‹#›</a:t>
            </a:fld>
            <a:endParaRPr lang="en-US" altLang="en-US"/>
          </a:p>
        </p:txBody>
      </p:sp>
    </p:spTree>
    <p:extLst>
      <p:ext uri="{BB962C8B-B14F-4D97-AF65-F5344CB8AC3E}">
        <p14:creationId xmlns:p14="http://schemas.microsoft.com/office/powerpoint/2010/main" val="18195539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8E82BC-3C58-B388-D3C5-20DC39CDB9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2BD126-9307-5F46-179C-A34CEBFB6B8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FB8CC71-4BB5-7FDC-982A-733223A57CEA}"/>
              </a:ext>
            </a:extLst>
          </p:cNvPr>
          <p:cNvSpPr>
            <a:spLocks noGrp="1" noChangeArrowheads="1"/>
          </p:cNvSpPr>
          <p:nvPr>
            <p:ph type="sldNum" sz="quarter" idx="12"/>
          </p:nvPr>
        </p:nvSpPr>
        <p:spPr>
          <a:ln/>
        </p:spPr>
        <p:txBody>
          <a:bodyPr/>
          <a:lstStyle>
            <a:lvl1pPr>
              <a:defRPr/>
            </a:lvl1pPr>
          </a:lstStyle>
          <a:p>
            <a:pPr>
              <a:defRPr/>
            </a:pPr>
            <a:fld id="{0C507F3E-1D80-0649-81BC-43D7CD0B5CB2}" type="slidenum">
              <a:rPr lang="en-US" altLang="en-US"/>
              <a:pPr>
                <a:defRPr/>
              </a:pPr>
              <a:t>‹#›</a:t>
            </a:fld>
            <a:endParaRPr lang="en-US" altLang="en-US"/>
          </a:p>
        </p:txBody>
      </p:sp>
    </p:spTree>
    <p:extLst>
      <p:ext uri="{BB962C8B-B14F-4D97-AF65-F5344CB8AC3E}">
        <p14:creationId xmlns:p14="http://schemas.microsoft.com/office/powerpoint/2010/main" val="38999901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ED9EF50-E750-9630-33B7-EA91E5C731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C78BAA-EFA7-A845-90EB-ABDF1BFD6E8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476FB2D-929D-07AC-3A5B-4CF3938A6237}"/>
              </a:ext>
            </a:extLst>
          </p:cNvPr>
          <p:cNvSpPr>
            <a:spLocks noGrp="1" noChangeArrowheads="1"/>
          </p:cNvSpPr>
          <p:nvPr>
            <p:ph type="sldNum" sz="quarter" idx="12"/>
          </p:nvPr>
        </p:nvSpPr>
        <p:spPr>
          <a:ln/>
        </p:spPr>
        <p:txBody>
          <a:bodyPr/>
          <a:lstStyle>
            <a:lvl1pPr>
              <a:defRPr/>
            </a:lvl1pPr>
          </a:lstStyle>
          <a:p>
            <a:pPr>
              <a:defRPr/>
            </a:pPr>
            <a:fld id="{AF84F836-FA2B-8D43-8B1A-354E421216A2}" type="slidenum">
              <a:rPr lang="en-US" altLang="en-US"/>
              <a:pPr>
                <a:defRPr/>
              </a:pPr>
              <a:t>‹#›</a:t>
            </a:fld>
            <a:endParaRPr lang="en-US" altLang="en-US"/>
          </a:p>
        </p:txBody>
      </p:sp>
    </p:spTree>
    <p:extLst>
      <p:ext uri="{BB962C8B-B14F-4D97-AF65-F5344CB8AC3E}">
        <p14:creationId xmlns:p14="http://schemas.microsoft.com/office/powerpoint/2010/main" val="5196803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280629-6D57-B127-E4CD-C96822820C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2A8F00-22EB-B30C-F426-05D4F161517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74EC759-DC4D-13FD-2E5E-4210B88141BF}"/>
              </a:ext>
            </a:extLst>
          </p:cNvPr>
          <p:cNvSpPr>
            <a:spLocks noGrp="1" noChangeArrowheads="1"/>
          </p:cNvSpPr>
          <p:nvPr>
            <p:ph type="sldNum" sz="quarter" idx="12"/>
          </p:nvPr>
        </p:nvSpPr>
        <p:spPr>
          <a:ln/>
        </p:spPr>
        <p:txBody>
          <a:bodyPr/>
          <a:lstStyle>
            <a:lvl1pPr>
              <a:defRPr/>
            </a:lvl1pPr>
          </a:lstStyle>
          <a:p>
            <a:pPr>
              <a:defRPr/>
            </a:pPr>
            <a:fld id="{81583747-1312-1040-AAC6-E37B8F105DCC}" type="slidenum">
              <a:rPr lang="en-US" altLang="en-US"/>
              <a:pPr>
                <a:defRPr/>
              </a:pPr>
              <a:t>‹#›</a:t>
            </a:fld>
            <a:endParaRPr lang="en-US" altLang="en-US"/>
          </a:p>
        </p:txBody>
      </p:sp>
    </p:spTree>
    <p:extLst>
      <p:ext uri="{BB962C8B-B14F-4D97-AF65-F5344CB8AC3E}">
        <p14:creationId xmlns:p14="http://schemas.microsoft.com/office/powerpoint/2010/main" val="2967662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F47061-4188-36EC-BE3C-3D071C70F6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8CA584-A175-376E-1E06-F7B3F777F4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4868A57-8B5E-E9BB-E9A6-F5FA4AF41013}"/>
              </a:ext>
            </a:extLst>
          </p:cNvPr>
          <p:cNvSpPr>
            <a:spLocks noGrp="1" noChangeArrowheads="1"/>
          </p:cNvSpPr>
          <p:nvPr>
            <p:ph type="sldNum" sz="quarter" idx="12"/>
          </p:nvPr>
        </p:nvSpPr>
        <p:spPr>
          <a:ln/>
        </p:spPr>
        <p:txBody>
          <a:bodyPr/>
          <a:lstStyle>
            <a:lvl1pPr>
              <a:defRPr/>
            </a:lvl1pPr>
          </a:lstStyle>
          <a:p>
            <a:pPr>
              <a:defRPr/>
            </a:pPr>
            <a:fld id="{7EF8C6A7-BC1B-C442-8DAF-C6522EE644ED}" type="slidenum">
              <a:rPr lang="en-US" altLang="en-US"/>
              <a:pPr>
                <a:defRPr/>
              </a:pPr>
              <a:t>‹#›</a:t>
            </a:fld>
            <a:endParaRPr lang="en-US" altLang="en-US"/>
          </a:p>
        </p:txBody>
      </p:sp>
    </p:spTree>
    <p:extLst>
      <p:ext uri="{BB962C8B-B14F-4D97-AF65-F5344CB8AC3E}">
        <p14:creationId xmlns:p14="http://schemas.microsoft.com/office/powerpoint/2010/main" val="404840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20808F-1FFC-BF34-2F3F-CE7040E29F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74238C6-6175-55BB-2E78-A9553C62F9A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926EC74-FF59-0D43-875B-238D0F07B09B}"/>
              </a:ext>
            </a:extLst>
          </p:cNvPr>
          <p:cNvSpPr>
            <a:spLocks noGrp="1" noChangeArrowheads="1"/>
          </p:cNvSpPr>
          <p:nvPr>
            <p:ph type="sldNum" sz="quarter" idx="12"/>
          </p:nvPr>
        </p:nvSpPr>
        <p:spPr>
          <a:ln/>
        </p:spPr>
        <p:txBody>
          <a:bodyPr/>
          <a:lstStyle>
            <a:lvl1pPr>
              <a:defRPr/>
            </a:lvl1pPr>
          </a:lstStyle>
          <a:p>
            <a:pPr>
              <a:defRPr/>
            </a:pPr>
            <a:fld id="{0FA9B36A-E8B7-AB42-9CDD-3AABE36959B5}" type="slidenum">
              <a:rPr lang="en-US" altLang="en-US"/>
              <a:pPr>
                <a:defRPr/>
              </a:pPr>
              <a:t>‹#›</a:t>
            </a:fld>
            <a:endParaRPr lang="en-US" altLang="en-US"/>
          </a:p>
        </p:txBody>
      </p:sp>
    </p:spTree>
    <p:extLst>
      <p:ext uri="{BB962C8B-B14F-4D97-AF65-F5344CB8AC3E}">
        <p14:creationId xmlns:p14="http://schemas.microsoft.com/office/powerpoint/2010/main" val="11556067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E87927-265F-1A9A-CE48-AD51CF10FC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BA2540-4D41-5A3D-0C44-06BAF77807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469A2A2-7026-9BB5-ED4A-1D55D58BBBF0}"/>
              </a:ext>
            </a:extLst>
          </p:cNvPr>
          <p:cNvSpPr>
            <a:spLocks noGrp="1" noChangeArrowheads="1"/>
          </p:cNvSpPr>
          <p:nvPr>
            <p:ph type="sldNum" sz="quarter" idx="12"/>
          </p:nvPr>
        </p:nvSpPr>
        <p:spPr>
          <a:ln/>
        </p:spPr>
        <p:txBody>
          <a:bodyPr/>
          <a:lstStyle>
            <a:lvl1pPr>
              <a:defRPr/>
            </a:lvl1pPr>
          </a:lstStyle>
          <a:p>
            <a:pPr>
              <a:defRPr/>
            </a:pPr>
            <a:fld id="{62E8AD65-DE9A-A34D-8C14-F987299DEEB2}" type="slidenum">
              <a:rPr lang="en-US" altLang="en-US"/>
              <a:pPr>
                <a:defRPr/>
              </a:pPr>
              <a:t>‹#›</a:t>
            </a:fld>
            <a:endParaRPr lang="en-US" altLang="en-US"/>
          </a:p>
        </p:txBody>
      </p:sp>
    </p:spTree>
    <p:extLst>
      <p:ext uri="{BB962C8B-B14F-4D97-AF65-F5344CB8AC3E}">
        <p14:creationId xmlns:p14="http://schemas.microsoft.com/office/powerpoint/2010/main" val="16434075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745148E-2C92-A0BC-60B8-6012279254D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53DBE8-0805-9403-476C-40C4D81A7FD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ABDA210-CC72-46DE-91D7-62A854D8691A}"/>
              </a:ext>
            </a:extLst>
          </p:cNvPr>
          <p:cNvSpPr>
            <a:spLocks noGrp="1" noChangeArrowheads="1"/>
          </p:cNvSpPr>
          <p:nvPr>
            <p:ph type="sldNum" sz="quarter" idx="12"/>
          </p:nvPr>
        </p:nvSpPr>
        <p:spPr>
          <a:ln/>
        </p:spPr>
        <p:txBody>
          <a:bodyPr/>
          <a:lstStyle>
            <a:lvl1pPr>
              <a:defRPr/>
            </a:lvl1pPr>
          </a:lstStyle>
          <a:p>
            <a:pPr>
              <a:defRPr/>
            </a:pPr>
            <a:fld id="{267947A1-0EFF-0642-87C4-9408745C8E2D}" type="slidenum">
              <a:rPr lang="en-US" altLang="en-US"/>
              <a:pPr>
                <a:defRPr/>
              </a:pPr>
              <a:t>‹#›</a:t>
            </a:fld>
            <a:endParaRPr lang="en-US" altLang="en-US"/>
          </a:p>
        </p:txBody>
      </p:sp>
    </p:spTree>
    <p:extLst>
      <p:ext uri="{BB962C8B-B14F-4D97-AF65-F5344CB8AC3E}">
        <p14:creationId xmlns:p14="http://schemas.microsoft.com/office/powerpoint/2010/main" val="278659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4955CA-AFEF-6117-546F-C87A193F45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454B70-08CE-8896-1B66-31EBF96EBF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8515C5F-1D18-6755-F4B7-7AD9F3074C96}"/>
              </a:ext>
            </a:extLst>
          </p:cNvPr>
          <p:cNvSpPr>
            <a:spLocks noGrp="1" noChangeArrowheads="1"/>
          </p:cNvSpPr>
          <p:nvPr>
            <p:ph type="sldNum" sz="quarter" idx="12"/>
          </p:nvPr>
        </p:nvSpPr>
        <p:spPr>
          <a:ln/>
        </p:spPr>
        <p:txBody>
          <a:bodyPr/>
          <a:lstStyle>
            <a:lvl1pPr>
              <a:defRPr/>
            </a:lvl1pPr>
          </a:lstStyle>
          <a:p>
            <a:pPr>
              <a:defRPr/>
            </a:pPr>
            <a:fld id="{9AF0E5F3-E184-0B43-A006-C73E39D746AD}" type="slidenum">
              <a:rPr lang="en-US" altLang="en-US"/>
              <a:pPr>
                <a:defRPr/>
              </a:pPr>
              <a:t>‹#›</a:t>
            </a:fld>
            <a:endParaRPr lang="en-US" altLang="en-US"/>
          </a:p>
        </p:txBody>
      </p:sp>
    </p:spTree>
    <p:extLst>
      <p:ext uri="{BB962C8B-B14F-4D97-AF65-F5344CB8AC3E}">
        <p14:creationId xmlns:p14="http://schemas.microsoft.com/office/powerpoint/2010/main" val="32061908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01FF4D-156A-B66D-505E-BA18ABACACA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9762066-9AEC-85A8-3A33-F2853E15A17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BAD53AFC-846F-38D6-B4A4-3B98AA57D322}"/>
              </a:ext>
            </a:extLst>
          </p:cNvPr>
          <p:cNvSpPr>
            <a:spLocks noGrp="1" noChangeArrowheads="1"/>
          </p:cNvSpPr>
          <p:nvPr>
            <p:ph type="sldNum" sz="quarter" idx="12"/>
          </p:nvPr>
        </p:nvSpPr>
        <p:spPr>
          <a:ln/>
        </p:spPr>
        <p:txBody>
          <a:bodyPr/>
          <a:lstStyle>
            <a:lvl1pPr>
              <a:defRPr/>
            </a:lvl1pPr>
          </a:lstStyle>
          <a:p>
            <a:pPr>
              <a:defRPr/>
            </a:pPr>
            <a:fld id="{FAEC45ED-C94E-1C4A-A245-66F2FE0A9370}" type="slidenum">
              <a:rPr lang="en-US" altLang="en-US"/>
              <a:pPr>
                <a:defRPr/>
              </a:pPr>
              <a:t>‹#›</a:t>
            </a:fld>
            <a:endParaRPr lang="en-US" altLang="en-US"/>
          </a:p>
        </p:txBody>
      </p:sp>
    </p:spTree>
    <p:extLst>
      <p:ext uri="{BB962C8B-B14F-4D97-AF65-F5344CB8AC3E}">
        <p14:creationId xmlns:p14="http://schemas.microsoft.com/office/powerpoint/2010/main" val="16055001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1C8588-963D-10BD-6C89-730DB448D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46235D-30A0-87D4-227E-4D0D64F6F4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8954FDA-B9FD-5722-2A81-1444CCC8EFB3}"/>
              </a:ext>
            </a:extLst>
          </p:cNvPr>
          <p:cNvSpPr>
            <a:spLocks noGrp="1" noChangeArrowheads="1"/>
          </p:cNvSpPr>
          <p:nvPr>
            <p:ph type="sldNum" sz="quarter" idx="12"/>
          </p:nvPr>
        </p:nvSpPr>
        <p:spPr>
          <a:ln/>
        </p:spPr>
        <p:txBody>
          <a:bodyPr/>
          <a:lstStyle>
            <a:lvl1pPr>
              <a:defRPr/>
            </a:lvl1pPr>
          </a:lstStyle>
          <a:p>
            <a:pPr>
              <a:defRPr/>
            </a:pPr>
            <a:fld id="{FB4D818A-1898-164F-8C07-20047546DAB0}" type="slidenum">
              <a:rPr lang="en-US" altLang="en-US"/>
              <a:pPr>
                <a:defRPr/>
              </a:pPr>
              <a:t>‹#›</a:t>
            </a:fld>
            <a:endParaRPr lang="en-US" altLang="en-US"/>
          </a:p>
        </p:txBody>
      </p:sp>
    </p:spTree>
    <p:extLst>
      <p:ext uri="{BB962C8B-B14F-4D97-AF65-F5344CB8AC3E}">
        <p14:creationId xmlns:p14="http://schemas.microsoft.com/office/powerpoint/2010/main" val="30215374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F690A7-DB55-C449-764C-19B7AB6F5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F573C0-2596-37A1-0E1A-5599CDFAFE4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D2704C1-490D-E8B1-A826-1402BB0A32FB}"/>
              </a:ext>
            </a:extLst>
          </p:cNvPr>
          <p:cNvSpPr>
            <a:spLocks noGrp="1" noChangeArrowheads="1"/>
          </p:cNvSpPr>
          <p:nvPr>
            <p:ph type="sldNum" sz="quarter" idx="12"/>
          </p:nvPr>
        </p:nvSpPr>
        <p:spPr>
          <a:ln/>
        </p:spPr>
        <p:txBody>
          <a:bodyPr/>
          <a:lstStyle>
            <a:lvl1pPr>
              <a:defRPr/>
            </a:lvl1pPr>
          </a:lstStyle>
          <a:p>
            <a:pPr>
              <a:defRPr/>
            </a:pPr>
            <a:fld id="{99BA4183-5F74-6141-A064-1767765E1F8A}" type="slidenum">
              <a:rPr lang="en-US" altLang="en-US"/>
              <a:pPr>
                <a:defRPr/>
              </a:pPr>
              <a:t>‹#›</a:t>
            </a:fld>
            <a:endParaRPr lang="en-US" altLang="en-US"/>
          </a:p>
        </p:txBody>
      </p:sp>
    </p:spTree>
    <p:extLst>
      <p:ext uri="{BB962C8B-B14F-4D97-AF65-F5344CB8AC3E}">
        <p14:creationId xmlns:p14="http://schemas.microsoft.com/office/powerpoint/2010/main" val="16015063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53789C-0F5D-FF1E-A16D-91668B6DDF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374AEB-D068-94EA-C493-D95F663748E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D2E4DF-679E-2014-1A4E-C668F9BBCD58}"/>
              </a:ext>
            </a:extLst>
          </p:cNvPr>
          <p:cNvSpPr>
            <a:spLocks noGrp="1" noChangeArrowheads="1"/>
          </p:cNvSpPr>
          <p:nvPr>
            <p:ph type="sldNum" sz="quarter" idx="12"/>
          </p:nvPr>
        </p:nvSpPr>
        <p:spPr>
          <a:ln/>
        </p:spPr>
        <p:txBody>
          <a:bodyPr/>
          <a:lstStyle>
            <a:lvl1pPr>
              <a:defRPr/>
            </a:lvl1pPr>
          </a:lstStyle>
          <a:p>
            <a:pPr>
              <a:defRPr/>
            </a:pPr>
            <a:fld id="{E38C4EDE-1684-BC4A-B607-12CD7104E9D1}" type="slidenum">
              <a:rPr lang="en-US" altLang="en-US"/>
              <a:pPr>
                <a:defRPr/>
              </a:pPr>
              <a:t>‹#›</a:t>
            </a:fld>
            <a:endParaRPr lang="en-US" altLang="en-US"/>
          </a:p>
        </p:txBody>
      </p:sp>
    </p:spTree>
    <p:extLst>
      <p:ext uri="{BB962C8B-B14F-4D97-AF65-F5344CB8AC3E}">
        <p14:creationId xmlns:p14="http://schemas.microsoft.com/office/powerpoint/2010/main" val="30920879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E64B9B-B545-C926-D38C-9C4A2CE8D7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752C72-39DB-BC2B-72B8-8AC4FFF8001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8139F7B-E381-6A80-C4FC-C2D210C85A42}"/>
              </a:ext>
            </a:extLst>
          </p:cNvPr>
          <p:cNvSpPr>
            <a:spLocks noGrp="1" noChangeArrowheads="1"/>
          </p:cNvSpPr>
          <p:nvPr>
            <p:ph type="sldNum" sz="quarter" idx="12"/>
          </p:nvPr>
        </p:nvSpPr>
        <p:spPr>
          <a:ln/>
        </p:spPr>
        <p:txBody>
          <a:bodyPr/>
          <a:lstStyle>
            <a:lvl1pPr>
              <a:defRPr/>
            </a:lvl1pPr>
          </a:lstStyle>
          <a:p>
            <a:pPr>
              <a:defRPr/>
            </a:pPr>
            <a:fld id="{22F27B5B-7EE2-164C-B3D9-FFD2101E08DA}" type="slidenum">
              <a:rPr lang="en-US" altLang="en-US"/>
              <a:pPr>
                <a:defRPr/>
              </a:pPr>
              <a:t>‹#›</a:t>
            </a:fld>
            <a:endParaRPr lang="en-US" altLang="en-US"/>
          </a:p>
        </p:txBody>
      </p:sp>
    </p:spTree>
    <p:extLst>
      <p:ext uri="{BB962C8B-B14F-4D97-AF65-F5344CB8AC3E}">
        <p14:creationId xmlns:p14="http://schemas.microsoft.com/office/powerpoint/2010/main" val="23749195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AEF087E-26EF-D118-A8EA-35A4D8CF95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1A1F3-96C8-0ED8-C45A-73DC2A240D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83B733E-41E2-A2D2-A599-C887F95D8763}"/>
              </a:ext>
            </a:extLst>
          </p:cNvPr>
          <p:cNvSpPr>
            <a:spLocks noGrp="1" noChangeArrowheads="1"/>
          </p:cNvSpPr>
          <p:nvPr>
            <p:ph type="sldNum" sz="quarter" idx="12"/>
          </p:nvPr>
        </p:nvSpPr>
        <p:spPr>
          <a:ln/>
        </p:spPr>
        <p:txBody>
          <a:bodyPr/>
          <a:lstStyle>
            <a:lvl1pPr>
              <a:defRPr/>
            </a:lvl1pPr>
          </a:lstStyle>
          <a:p>
            <a:pPr>
              <a:defRPr/>
            </a:pPr>
            <a:fld id="{3969B948-07CF-A04E-85A2-C16125940D32}" type="slidenum">
              <a:rPr lang="en-US" altLang="en-US"/>
              <a:pPr>
                <a:defRPr/>
              </a:pPr>
              <a:t>‹#›</a:t>
            </a:fld>
            <a:endParaRPr lang="en-US" altLang="en-US"/>
          </a:p>
        </p:txBody>
      </p:sp>
    </p:spTree>
    <p:extLst>
      <p:ext uri="{BB962C8B-B14F-4D97-AF65-F5344CB8AC3E}">
        <p14:creationId xmlns:p14="http://schemas.microsoft.com/office/powerpoint/2010/main" val="35999472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158BF6-2074-7715-8038-24B843E505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2501EF-CCC1-BDEE-174F-D684E5D1704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A56AF67-72C9-1311-D998-BE70EB5EDBF3}"/>
              </a:ext>
            </a:extLst>
          </p:cNvPr>
          <p:cNvSpPr>
            <a:spLocks noGrp="1" noChangeArrowheads="1"/>
          </p:cNvSpPr>
          <p:nvPr>
            <p:ph type="sldNum" sz="quarter" idx="12"/>
          </p:nvPr>
        </p:nvSpPr>
        <p:spPr>
          <a:ln/>
        </p:spPr>
        <p:txBody>
          <a:bodyPr/>
          <a:lstStyle>
            <a:lvl1pPr>
              <a:defRPr/>
            </a:lvl1pPr>
          </a:lstStyle>
          <a:p>
            <a:pPr>
              <a:defRPr/>
            </a:pPr>
            <a:fld id="{3912FA88-90A0-DD4D-9A84-33E9CC6B0741}" type="slidenum">
              <a:rPr lang="en-US" altLang="en-US"/>
              <a:pPr>
                <a:defRPr/>
              </a:pPr>
              <a:t>‹#›</a:t>
            </a:fld>
            <a:endParaRPr lang="en-US" altLang="en-US"/>
          </a:p>
        </p:txBody>
      </p:sp>
    </p:spTree>
    <p:extLst>
      <p:ext uri="{BB962C8B-B14F-4D97-AF65-F5344CB8AC3E}">
        <p14:creationId xmlns:p14="http://schemas.microsoft.com/office/powerpoint/2010/main" val="3353707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3D7B3D-17A9-FC6C-0D74-F527FF61DC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557824C-FF7A-6F7B-DC19-D15BAF443C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966AAC9-74FE-DADC-4E37-6D6EF4E9538B}"/>
              </a:ext>
            </a:extLst>
          </p:cNvPr>
          <p:cNvSpPr>
            <a:spLocks noGrp="1" noChangeArrowheads="1"/>
          </p:cNvSpPr>
          <p:nvPr>
            <p:ph type="sldNum" sz="quarter" idx="12"/>
          </p:nvPr>
        </p:nvSpPr>
        <p:spPr>
          <a:ln/>
        </p:spPr>
        <p:txBody>
          <a:bodyPr/>
          <a:lstStyle>
            <a:lvl1pPr>
              <a:defRPr/>
            </a:lvl1pPr>
          </a:lstStyle>
          <a:p>
            <a:pPr>
              <a:defRPr/>
            </a:pPr>
            <a:fld id="{2414F3DA-D0BD-314C-BA8D-2D6F5430426B}" type="slidenum">
              <a:rPr lang="en-US" altLang="en-US"/>
              <a:pPr>
                <a:defRPr/>
              </a:pPr>
              <a:t>‹#›</a:t>
            </a:fld>
            <a:endParaRPr lang="en-US" altLang="en-US"/>
          </a:p>
        </p:txBody>
      </p:sp>
    </p:spTree>
    <p:extLst>
      <p:ext uri="{BB962C8B-B14F-4D97-AF65-F5344CB8AC3E}">
        <p14:creationId xmlns:p14="http://schemas.microsoft.com/office/powerpoint/2010/main" val="33496577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E82CC6-D54F-EF53-766E-AE53631253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20ADEC-B03B-F92C-5AB8-94672ABFD9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CC6B856-8040-9222-063E-17A5AFBA7FC1}"/>
              </a:ext>
            </a:extLst>
          </p:cNvPr>
          <p:cNvSpPr>
            <a:spLocks noGrp="1" noChangeArrowheads="1"/>
          </p:cNvSpPr>
          <p:nvPr>
            <p:ph type="sldNum" sz="quarter" idx="12"/>
          </p:nvPr>
        </p:nvSpPr>
        <p:spPr>
          <a:ln/>
        </p:spPr>
        <p:txBody>
          <a:bodyPr/>
          <a:lstStyle>
            <a:lvl1pPr>
              <a:defRPr/>
            </a:lvl1pPr>
          </a:lstStyle>
          <a:p>
            <a:pPr>
              <a:defRPr/>
            </a:pPr>
            <a:fld id="{E8A07676-9948-1842-9450-1787F3383E66}" type="slidenum">
              <a:rPr lang="en-US" altLang="en-US"/>
              <a:pPr>
                <a:defRPr/>
              </a:pPr>
              <a:t>‹#›</a:t>
            </a:fld>
            <a:endParaRPr lang="en-US" altLang="en-US"/>
          </a:p>
        </p:txBody>
      </p:sp>
    </p:spTree>
    <p:extLst>
      <p:ext uri="{BB962C8B-B14F-4D97-AF65-F5344CB8AC3E}">
        <p14:creationId xmlns:p14="http://schemas.microsoft.com/office/powerpoint/2010/main" val="30440147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7B12D6E-D081-6616-7DE3-BE3DB46F03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107418-D6C6-6571-E918-DBC503A0618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D55DDED-DFA1-C191-5A53-C354439CD64C}"/>
              </a:ext>
            </a:extLst>
          </p:cNvPr>
          <p:cNvSpPr>
            <a:spLocks noGrp="1" noChangeArrowheads="1"/>
          </p:cNvSpPr>
          <p:nvPr>
            <p:ph type="sldNum" sz="quarter" idx="12"/>
          </p:nvPr>
        </p:nvSpPr>
        <p:spPr>
          <a:ln/>
        </p:spPr>
        <p:txBody>
          <a:bodyPr/>
          <a:lstStyle>
            <a:lvl1pPr>
              <a:defRPr/>
            </a:lvl1pPr>
          </a:lstStyle>
          <a:p>
            <a:pPr>
              <a:defRPr/>
            </a:pPr>
            <a:fld id="{DDD9BD87-D17F-E540-ACD3-009ABE8EFB8E}" type="slidenum">
              <a:rPr lang="en-US" altLang="en-US"/>
              <a:pPr>
                <a:defRPr/>
              </a:pPr>
              <a:t>‹#›</a:t>
            </a:fld>
            <a:endParaRPr lang="en-US" altLang="en-US"/>
          </a:p>
        </p:txBody>
      </p:sp>
    </p:spTree>
    <p:extLst>
      <p:ext uri="{BB962C8B-B14F-4D97-AF65-F5344CB8AC3E}">
        <p14:creationId xmlns:p14="http://schemas.microsoft.com/office/powerpoint/2010/main" val="770141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498412-2ED4-7062-660C-87376D9C47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711111-1DEA-144E-FFF9-CD26F4EC355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370E372-77B4-0E98-2E51-86BCA6CDA77A}"/>
              </a:ext>
            </a:extLst>
          </p:cNvPr>
          <p:cNvSpPr>
            <a:spLocks noGrp="1" noChangeArrowheads="1"/>
          </p:cNvSpPr>
          <p:nvPr>
            <p:ph type="sldNum" sz="quarter" idx="12"/>
          </p:nvPr>
        </p:nvSpPr>
        <p:spPr>
          <a:ln/>
        </p:spPr>
        <p:txBody>
          <a:bodyPr/>
          <a:lstStyle>
            <a:lvl1pPr>
              <a:defRPr/>
            </a:lvl1pPr>
          </a:lstStyle>
          <a:p>
            <a:pPr>
              <a:defRPr/>
            </a:pPr>
            <a:fld id="{F01B0804-265E-8949-89A7-664B9A1FCBE8}" type="slidenum">
              <a:rPr lang="en-US" altLang="en-US"/>
              <a:pPr>
                <a:defRPr/>
              </a:pPr>
              <a:t>‹#›</a:t>
            </a:fld>
            <a:endParaRPr lang="en-US" altLang="en-US"/>
          </a:p>
        </p:txBody>
      </p:sp>
    </p:spTree>
    <p:extLst>
      <p:ext uri="{BB962C8B-B14F-4D97-AF65-F5344CB8AC3E}">
        <p14:creationId xmlns:p14="http://schemas.microsoft.com/office/powerpoint/2010/main" val="24861617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E8CFDC8-98BE-62C9-CF68-C035B4C50B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53588B-612F-9F2C-553D-6CDC3F6B83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99BD758F-4508-B5BB-41CC-C2D6E907713B}"/>
              </a:ext>
            </a:extLst>
          </p:cNvPr>
          <p:cNvSpPr>
            <a:spLocks noGrp="1" noChangeArrowheads="1"/>
          </p:cNvSpPr>
          <p:nvPr>
            <p:ph type="sldNum" sz="quarter" idx="12"/>
          </p:nvPr>
        </p:nvSpPr>
        <p:spPr>
          <a:ln/>
        </p:spPr>
        <p:txBody>
          <a:bodyPr/>
          <a:lstStyle>
            <a:lvl1pPr>
              <a:defRPr/>
            </a:lvl1pPr>
          </a:lstStyle>
          <a:p>
            <a:pPr>
              <a:defRPr/>
            </a:pPr>
            <a:fld id="{99D6AE63-7846-4043-9C71-41F03E6FC359}" type="slidenum">
              <a:rPr lang="en-US" altLang="en-US"/>
              <a:pPr>
                <a:defRPr/>
              </a:pPr>
              <a:t>‹#›</a:t>
            </a:fld>
            <a:endParaRPr lang="en-US" altLang="en-US"/>
          </a:p>
        </p:txBody>
      </p:sp>
    </p:spTree>
    <p:extLst>
      <p:ext uri="{BB962C8B-B14F-4D97-AF65-F5344CB8AC3E}">
        <p14:creationId xmlns:p14="http://schemas.microsoft.com/office/powerpoint/2010/main" val="33367087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62CDB6-3C4E-ADDD-766A-8B1DAA7D7D1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A29E6D-42F1-0FF5-E037-79AC5E34AD2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E6A38B0-B465-5FCE-F0DD-D42466B19CD3}"/>
              </a:ext>
            </a:extLst>
          </p:cNvPr>
          <p:cNvSpPr>
            <a:spLocks noGrp="1" noChangeArrowheads="1"/>
          </p:cNvSpPr>
          <p:nvPr>
            <p:ph type="sldNum" sz="quarter" idx="12"/>
          </p:nvPr>
        </p:nvSpPr>
        <p:spPr>
          <a:ln/>
        </p:spPr>
        <p:txBody>
          <a:bodyPr/>
          <a:lstStyle>
            <a:lvl1pPr>
              <a:defRPr/>
            </a:lvl1pPr>
          </a:lstStyle>
          <a:p>
            <a:pPr>
              <a:defRPr/>
            </a:pPr>
            <a:fld id="{BD9137E4-A974-FD46-9610-152FE62FAC68}" type="slidenum">
              <a:rPr lang="en-US" altLang="en-US"/>
              <a:pPr>
                <a:defRPr/>
              </a:pPr>
              <a:t>‹#›</a:t>
            </a:fld>
            <a:endParaRPr lang="en-US" altLang="en-US"/>
          </a:p>
        </p:txBody>
      </p:sp>
    </p:spTree>
    <p:extLst>
      <p:ext uri="{BB962C8B-B14F-4D97-AF65-F5344CB8AC3E}">
        <p14:creationId xmlns:p14="http://schemas.microsoft.com/office/powerpoint/2010/main" val="41435034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965FB9-EE50-01E1-CFA5-51D8D21F7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9CA023-5C58-4279-526C-BED6E9A3DE5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52B1076-9C62-35DD-E92E-08A8824EE1C3}"/>
              </a:ext>
            </a:extLst>
          </p:cNvPr>
          <p:cNvSpPr>
            <a:spLocks noGrp="1" noChangeArrowheads="1"/>
          </p:cNvSpPr>
          <p:nvPr>
            <p:ph type="sldNum" sz="quarter" idx="12"/>
          </p:nvPr>
        </p:nvSpPr>
        <p:spPr>
          <a:ln/>
        </p:spPr>
        <p:txBody>
          <a:bodyPr/>
          <a:lstStyle>
            <a:lvl1pPr>
              <a:defRPr/>
            </a:lvl1pPr>
          </a:lstStyle>
          <a:p>
            <a:pPr>
              <a:defRPr/>
            </a:pPr>
            <a:fld id="{876AE4DB-ED98-7041-A55C-A83CC61FA9FE}" type="slidenum">
              <a:rPr lang="en-US" altLang="en-US"/>
              <a:pPr>
                <a:defRPr/>
              </a:pPr>
              <a:t>‹#›</a:t>
            </a:fld>
            <a:endParaRPr lang="en-US" altLang="en-US"/>
          </a:p>
        </p:txBody>
      </p:sp>
    </p:spTree>
    <p:extLst>
      <p:ext uri="{BB962C8B-B14F-4D97-AF65-F5344CB8AC3E}">
        <p14:creationId xmlns:p14="http://schemas.microsoft.com/office/powerpoint/2010/main" val="143182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B39130E-1524-CB23-5C15-CC7CCEFB67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E61C5A-576B-335C-774A-F525593BB37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E776A53-7B5F-181A-9EEE-9D8C8CCBFE70}"/>
              </a:ext>
            </a:extLst>
          </p:cNvPr>
          <p:cNvSpPr>
            <a:spLocks noGrp="1" noChangeArrowheads="1"/>
          </p:cNvSpPr>
          <p:nvPr>
            <p:ph type="sldNum" sz="quarter" idx="12"/>
          </p:nvPr>
        </p:nvSpPr>
        <p:spPr>
          <a:ln/>
        </p:spPr>
        <p:txBody>
          <a:bodyPr/>
          <a:lstStyle>
            <a:lvl1pPr>
              <a:defRPr/>
            </a:lvl1pPr>
          </a:lstStyle>
          <a:p>
            <a:pPr>
              <a:defRPr/>
            </a:pPr>
            <a:fld id="{1B824B8F-0B78-3041-B9EA-6C2F1EB1B7C2}" type="slidenum">
              <a:rPr lang="en-US" altLang="en-US"/>
              <a:pPr>
                <a:defRPr/>
              </a:pPr>
              <a:t>‹#›</a:t>
            </a:fld>
            <a:endParaRPr lang="en-US" altLang="en-US"/>
          </a:p>
        </p:txBody>
      </p:sp>
    </p:spTree>
    <p:extLst>
      <p:ext uri="{BB962C8B-B14F-4D97-AF65-F5344CB8AC3E}">
        <p14:creationId xmlns:p14="http://schemas.microsoft.com/office/powerpoint/2010/main" val="5346082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9A6721-24BB-0789-7A21-8838567493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F8757B-2DA6-7B11-5472-DE82C75A66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A78EEAB-BAB1-94FF-CCBC-33B1932D7AFB}"/>
              </a:ext>
            </a:extLst>
          </p:cNvPr>
          <p:cNvSpPr>
            <a:spLocks noGrp="1" noChangeArrowheads="1"/>
          </p:cNvSpPr>
          <p:nvPr>
            <p:ph type="sldNum" sz="quarter" idx="12"/>
          </p:nvPr>
        </p:nvSpPr>
        <p:spPr>
          <a:ln/>
        </p:spPr>
        <p:txBody>
          <a:bodyPr/>
          <a:lstStyle>
            <a:lvl1pPr>
              <a:defRPr/>
            </a:lvl1pPr>
          </a:lstStyle>
          <a:p>
            <a:pPr>
              <a:defRPr/>
            </a:pPr>
            <a:fld id="{3289390E-89A1-2F42-9608-B73D0969BF3E}" type="slidenum">
              <a:rPr lang="en-US" altLang="en-US"/>
              <a:pPr>
                <a:defRPr/>
              </a:pPr>
              <a:t>‹#›</a:t>
            </a:fld>
            <a:endParaRPr lang="en-US" altLang="en-US"/>
          </a:p>
        </p:txBody>
      </p:sp>
    </p:spTree>
    <p:extLst>
      <p:ext uri="{BB962C8B-B14F-4D97-AF65-F5344CB8AC3E}">
        <p14:creationId xmlns:p14="http://schemas.microsoft.com/office/powerpoint/2010/main" val="9131582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E66302-0288-7649-EDB7-9FD20CAD42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5AE685-1A93-95F9-2EAC-80CAEDD6B7A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128497F-A79A-1EF3-E227-8E5609245A0A}"/>
              </a:ext>
            </a:extLst>
          </p:cNvPr>
          <p:cNvSpPr>
            <a:spLocks noGrp="1" noChangeArrowheads="1"/>
          </p:cNvSpPr>
          <p:nvPr>
            <p:ph type="sldNum" sz="quarter" idx="12"/>
          </p:nvPr>
        </p:nvSpPr>
        <p:spPr>
          <a:ln/>
        </p:spPr>
        <p:txBody>
          <a:bodyPr/>
          <a:lstStyle>
            <a:lvl1pPr>
              <a:defRPr/>
            </a:lvl1pPr>
          </a:lstStyle>
          <a:p>
            <a:pPr>
              <a:defRPr/>
            </a:pPr>
            <a:fld id="{6675A22D-8640-3C47-9C0E-1B22086F5A97}" type="slidenum">
              <a:rPr lang="en-US" altLang="en-US"/>
              <a:pPr>
                <a:defRPr/>
              </a:pPr>
              <a:t>‹#›</a:t>
            </a:fld>
            <a:endParaRPr lang="en-US" altLang="en-US"/>
          </a:p>
        </p:txBody>
      </p:sp>
    </p:spTree>
    <p:extLst>
      <p:ext uri="{BB962C8B-B14F-4D97-AF65-F5344CB8AC3E}">
        <p14:creationId xmlns:p14="http://schemas.microsoft.com/office/powerpoint/2010/main" val="3532550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76A175-6DB4-722F-4F29-048FB042B2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44B896-07E8-7ED5-4241-F59B7FBFFE2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854580F-1CD6-3864-43DB-24FB1AE08D4F}"/>
              </a:ext>
            </a:extLst>
          </p:cNvPr>
          <p:cNvSpPr>
            <a:spLocks noGrp="1" noChangeArrowheads="1"/>
          </p:cNvSpPr>
          <p:nvPr>
            <p:ph type="sldNum" sz="quarter" idx="12"/>
          </p:nvPr>
        </p:nvSpPr>
        <p:spPr>
          <a:ln/>
        </p:spPr>
        <p:txBody>
          <a:bodyPr/>
          <a:lstStyle>
            <a:lvl1pPr>
              <a:defRPr/>
            </a:lvl1pPr>
          </a:lstStyle>
          <a:p>
            <a:pPr>
              <a:defRPr/>
            </a:pPr>
            <a:fld id="{6F7ABBF1-C701-4445-BBBD-9DB1E3B2E946}" type="slidenum">
              <a:rPr lang="en-US" altLang="en-US"/>
              <a:pPr>
                <a:defRPr/>
              </a:pPr>
              <a:t>‹#›</a:t>
            </a:fld>
            <a:endParaRPr lang="en-US" altLang="en-US"/>
          </a:p>
        </p:txBody>
      </p:sp>
    </p:spTree>
    <p:extLst>
      <p:ext uri="{BB962C8B-B14F-4D97-AF65-F5344CB8AC3E}">
        <p14:creationId xmlns:p14="http://schemas.microsoft.com/office/powerpoint/2010/main" val="353282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FAAB5C-AFD9-A5A1-AEE0-0A6E17C984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DFA231-D163-272C-7FF9-1FC576F90D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021B974-4C10-990F-3555-779C0022572E}"/>
              </a:ext>
            </a:extLst>
          </p:cNvPr>
          <p:cNvSpPr>
            <a:spLocks noGrp="1" noChangeArrowheads="1"/>
          </p:cNvSpPr>
          <p:nvPr>
            <p:ph type="sldNum" sz="quarter" idx="12"/>
          </p:nvPr>
        </p:nvSpPr>
        <p:spPr>
          <a:ln/>
        </p:spPr>
        <p:txBody>
          <a:bodyPr/>
          <a:lstStyle>
            <a:lvl1pPr>
              <a:defRPr/>
            </a:lvl1pPr>
          </a:lstStyle>
          <a:p>
            <a:pPr>
              <a:defRPr/>
            </a:pPr>
            <a:fld id="{3F19B000-9832-5F4B-9F93-5215796972E5}" type="slidenum">
              <a:rPr lang="en-US" altLang="en-US"/>
              <a:pPr>
                <a:defRPr/>
              </a:pPr>
              <a:t>‹#›</a:t>
            </a:fld>
            <a:endParaRPr lang="en-US" altLang="en-US"/>
          </a:p>
        </p:txBody>
      </p:sp>
    </p:spTree>
    <p:extLst>
      <p:ext uri="{BB962C8B-B14F-4D97-AF65-F5344CB8AC3E}">
        <p14:creationId xmlns:p14="http://schemas.microsoft.com/office/powerpoint/2010/main" val="26587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FC9FA0-BFF0-EACB-C63F-E7E126DE29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83D8E6-0058-1FFF-EC20-0D45E475052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3A75078-D24D-1F89-A096-F24735B0CA30}"/>
              </a:ext>
            </a:extLst>
          </p:cNvPr>
          <p:cNvSpPr>
            <a:spLocks noGrp="1" noChangeArrowheads="1"/>
          </p:cNvSpPr>
          <p:nvPr>
            <p:ph type="sldNum" sz="quarter" idx="12"/>
          </p:nvPr>
        </p:nvSpPr>
        <p:spPr>
          <a:ln/>
        </p:spPr>
        <p:txBody>
          <a:bodyPr/>
          <a:lstStyle>
            <a:lvl1pPr>
              <a:defRPr/>
            </a:lvl1pPr>
          </a:lstStyle>
          <a:p>
            <a:pPr>
              <a:defRPr/>
            </a:pPr>
            <a:fld id="{D1A5D9C6-B9BC-0041-8594-AEC609196F7E}" type="slidenum">
              <a:rPr lang="en-US" altLang="en-US"/>
              <a:pPr>
                <a:defRPr/>
              </a:pPr>
              <a:t>‹#›</a:t>
            </a:fld>
            <a:endParaRPr lang="en-US" altLang="en-US"/>
          </a:p>
        </p:txBody>
      </p:sp>
    </p:spTree>
    <p:extLst>
      <p:ext uri="{BB962C8B-B14F-4D97-AF65-F5344CB8AC3E}">
        <p14:creationId xmlns:p14="http://schemas.microsoft.com/office/powerpoint/2010/main" val="101223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3691E3-3FE5-D14D-D84A-474DBCF9F1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F52A8D-57EA-70DC-DAB9-E13EF71F45A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1116E7F-3DE7-22BA-4DF6-96743B28491D}"/>
              </a:ext>
            </a:extLst>
          </p:cNvPr>
          <p:cNvSpPr>
            <a:spLocks noGrp="1" noChangeArrowheads="1"/>
          </p:cNvSpPr>
          <p:nvPr>
            <p:ph type="sldNum" sz="quarter" idx="12"/>
          </p:nvPr>
        </p:nvSpPr>
        <p:spPr>
          <a:ln/>
        </p:spPr>
        <p:txBody>
          <a:bodyPr/>
          <a:lstStyle>
            <a:lvl1pPr>
              <a:defRPr/>
            </a:lvl1pPr>
          </a:lstStyle>
          <a:p>
            <a:pPr>
              <a:defRPr/>
            </a:pPr>
            <a:fld id="{F1C9F787-F3E1-5B4E-B6E5-DDC6775E9F1F}" type="slidenum">
              <a:rPr lang="en-US" altLang="en-US"/>
              <a:pPr>
                <a:defRPr/>
              </a:pPr>
              <a:t>‹#›</a:t>
            </a:fld>
            <a:endParaRPr lang="en-US" altLang="en-US"/>
          </a:p>
        </p:txBody>
      </p:sp>
    </p:spTree>
    <p:extLst>
      <p:ext uri="{BB962C8B-B14F-4D97-AF65-F5344CB8AC3E}">
        <p14:creationId xmlns:p14="http://schemas.microsoft.com/office/powerpoint/2010/main" val="350426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615539-C5A7-E426-D132-FA059699A8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46210F-C695-F0DC-C576-6370873A19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6ABE045-E796-D4D9-724A-CC1B8AF85CD9}"/>
              </a:ext>
            </a:extLst>
          </p:cNvPr>
          <p:cNvSpPr>
            <a:spLocks noGrp="1" noChangeArrowheads="1"/>
          </p:cNvSpPr>
          <p:nvPr>
            <p:ph type="sldNum" sz="quarter" idx="12"/>
          </p:nvPr>
        </p:nvSpPr>
        <p:spPr>
          <a:ln/>
        </p:spPr>
        <p:txBody>
          <a:bodyPr/>
          <a:lstStyle>
            <a:lvl1pPr>
              <a:defRPr/>
            </a:lvl1pPr>
          </a:lstStyle>
          <a:p>
            <a:pPr>
              <a:defRPr/>
            </a:pPr>
            <a:fld id="{CBE09D28-E32D-F947-9115-0505C080FB28}" type="slidenum">
              <a:rPr lang="en-US" altLang="en-US"/>
              <a:pPr>
                <a:defRPr/>
              </a:pPr>
              <a:t>‹#›</a:t>
            </a:fld>
            <a:endParaRPr lang="en-US" altLang="en-US"/>
          </a:p>
        </p:txBody>
      </p:sp>
    </p:spTree>
    <p:extLst>
      <p:ext uri="{BB962C8B-B14F-4D97-AF65-F5344CB8AC3E}">
        <p14:creationId xmlns:p14="http://schemas.microsoft.com/office/powerpoint/2010/main" val="1621861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CC1514-72EB-4140-9D20-FB32ECFF09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2C07B0-52F8-3D1A-68F8-1060988425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965DCC-9E9A-843A-AA9D-D310E0B49EDD}"/>
              </a:ext>
            </a:extLst>
          </p:cNvPr>
          <p:cNvSpPr>
            <a:spLocks noGrp="1" noChangeArrowheads="1"/>
          </p:cNvSpPr>
          <p:nvPr>
            <p:ph type="sldNum" sz="quarter" idx="12"/>
          </p:nvPr>
        </p:nvSpPr>
        <p:spPr>
          <a:ln/>
        </p:spPr>
        <p:txBody>
          <a:bodyPr/>
          <a:lstStyle>
            <a:lvl1pPr>
              <a:defRPr/>
            </a:lvl1pPr>
          </a:lstStyle>
          <a:p>
            <a:pPr>
              <a:defRPr/>
            </a:pPr>
            <a:fld id="{A3FEA623-406F-BB4C-841A-3BFE94F8F1F5}" type="slidenum">
              <a:rPr lang="en-US" altLang="en-US"/>
              <a:pPr>
                <a:defRPr/>
              </a:pPr>
              <a:t>‹#›</a:t>
            </a:fld>
            <a:endParaRPr lang="en-US" altLang="en-US"/>
          </a:p>
        </p:txBody>
      </p:sp>
    </p:spTree>
    <p:extLst>
      <p:ext uri="{BB962C8B-B14F-4D97-AF65-F5344CB8AC3E}">
        <p14:creationId xmlns:p14="http://schemas.microsoft.com/office/powerpoint/2010/main" val="4038890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ECC47A-C1AE-F616-91BF-850ABD19B5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42D3DC-AC2E-A65C-1FFB-82EF191AAFD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7FA2E6E-D657-689C-762D-3CDC3FB9060E}"/>
              </a:ext>
            </a:extLst>
          </p:cNvPr>
          <p:cNvSpPr>
            <a:spLocks noGrp="1" noChangeArrowheads="1"/>
          </p:cNvSpPr>
          <p:nvPr>
            <p:ph type="sldNum" sz="quarter" idx="12"/>
          </p:nvPr>
        </p:nvSpPr>
        <p:spPr>
          <a:ln/>
        </p:spPr>
        <p:txBody>
          <a:bodyPr/>
          <a:lstStyle>
            <a:lvl1pPr>
              <a:defRPr/>
            </a:lvl1pPr>
          </a:lstStyle>
          <a:p>
            <a:pPr>
              <a:defRPr/>
            </a:pPr>
            <a:fld id="{948BD512-5E9D-B648-8C64-C08828B38767}" type="slidenum">
              <a:rPr lang="en-US" altLang="en-US"/>
              <a:pPr>
                <a:defRPr/>
              </a:pPr>
              <a:t>‹#›</a:t>
            </a:fld>
            <a:endParaRPr lang="en-US" altLang="en-US"/>
          </a:p>
        </p:txBody>
      </p:sp>
    </p:spTree>
    <p:extLst>
      <p:ext uri="{BB962C8B-B14F-4D97-AF65-F5344CB8AC3E}">
        <p14:creationId xmlns:p14="http://schemas.microsoft.com/office/powerpoint/2010/main" val="2946120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9FE3D55-6740-F6E3-8247-06CD30D799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CCB3FB-76F0-75DC-46EF-8BE39374FE2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E40A394-33E0-7E6B-C419-D0A046D10BDE}"/>
              </a:ext>
            </a:extLst>
          </p:cNvPr>
          <p:cNvSpPr>
            <a:spLocks noGrp="1" noChangeArrowheads="1"/>
          </p:cNvSpPr>
          <p:nvPr>
            <p:ph type="sldNum" sz="quarter" idx="12"/>
          </p:nvPr>
        </p:nvSpPr>
        <p:spPr>
          <a:ln/>
        </p:spPr>
        <p:txBody>
          <a:bodyPr/>
          <a:lstStyle>
            <a:lvl1pPr>
              <a:defRPr/>
            </a:lvl1pPr>
          </a:lstStyle>
          <a:p>
            <a:pPr>
              <a:defRPr/>
            </a:pPr>
            <a:fld id="{107F9F2C-1739-EC40-B1F6-694AD4EF2919}" type="slidenum">
              <a:rPr lang="en-US" altLang="en-US"/>
              <a:pPr>
                <a:defRPr/>
              </a:pPr>
              <a:t>‹#›</a:t>
            </a:fld>
            <a:endParaRPr lang="en-US" altLang="en-US"/>
          </a:p>
        </p:txBody>
      </p:sp>
    </p:spTree>
    <p:extLst>
      <p:ext uri="{BB962C8B-B14F-4D97-AF65-F5344CB8AC3E}">
        <p14:creationId xmlns:p14="http://schemas.microsoft.com/office/powerpoint/2010/main" val="895076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70EB86-4DE3-7932-03E3-1068EC77FD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6BE6A7-8265-3D0B-8863-10809F4EFC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B6A3E10-A77A-4226-CD80-D5A440722472}"/>
              </a:ext>
            </a:extLst>
          </p:cNvPr>
          <p:cNvSpPr>
            <a:spLocks noGrp="1" noChangeArrowheads="1"/>
          </p:cNvSpPr>
          <p:nvPr>
            <p:ph type="sldNum" sz="quarter" idx="12"/>
          </p:nvPr>
        </p:nvSpPr>
        <p:spPr>
          <a:ln/>
        </p:spPr>
        <p:txBody>
          <a:bodyPr/>
          <a:lstStyle>
            <a:lvl1pPr>
              <a:defRPr/>
            </a:lvl1pPr>
          </a:lstStyle>
          <a:p>
            <a:pPr>
              <a:defRPr/>
            </a:pPr>
            <a:fld id="{59A377C6-A507-8947-9299-70F2B219A163}" type="slidenum">
              <a:rPr lang="en-US" altLang="en-US"/>
              <a:pPr>
                <a:defRPr/>
              </a:pPr>
              <a:t>‹#›</a:t>
            </a:fld>
            <a:endParaRPr lang="en-US" altLang="en-US"/>
          </a:p>
        </p:txBody>
      </p:sp>
    </p:spTree>
    <p:extLst>
      <p:ext uri="{BB962C8B-B14F-4D97-AF65-F5344CB8AC3E}">
        <p14:creationId xmlns:p14="http://schemas.microsoft.com/office/powerpoint/2010/main" val="3716973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AFF700A-D47F-0A1C-6898-074622D4A0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D444330-C845-33F4-4555-3F763E80190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B538A95-AA3E-0A63-DD7B-6E4373286C73}"/>
              </a:ext>
            </a:extLst>
          </p:cNvPr>
          <p:cNvSpPr>
            <a:spLocks noGrp="1" noChangeArrowheads="1"/>
          </p:cNvSpPr>
          <p:nvPr>
            <p:ph type="sldNum" sz="quarter" idx="12"/>
          </p:nvPr>
        </p:nvSpPr>
        <p:spPr>
          <a:ln/>
        </p:spPr>
        <p:txBody>
          <a:bodyPr/>
          <a:lstStyle>
            <a:lvl1pPr>
              <a:defRPr/>
            </a:lvl1pPr>
          </a:lstStyle>
          <a:p>
            <a:pPr>
              <a:defRPr/>
            </a:pPr>
            <a:fld id="{3979B33D-76E1-6B46-BAFB-E0CCB16B07FC}" type="slidenum">
              <a:rPr lang="en-US" altLang="en-US"/>
              <a:pPr>
                <a:defRPr/>
              </a:pPr>
              <a:t>‹#›</a:t>
            </a:fld>
            <a:endParaRPr lang="en-US" altLang="en-US"/>
          </a:p>
        </p:txBody>
      </p:sp>
    </p:spTree>
    <p:extLst>
      <p:ext uri="{BB962C8B-B14F-4D97-AF65-F5344CB8AC3E}">
        <p14:creationId xmlns:p14="http://schemas.microsoft.com/office/powerpoint/2010/main" val="566363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9966CB-A1B6-D8B0-8BF4-C81FD54B94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28D8C4-0983-E153-30E3-BC635C8BC1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73B0F5E-A8DE-DB98-A6C9-97B9EEEB8F93}"/>
              </a:ext>
            </a:extLst>
          </p:cNvPr>
          <p:cNvSpPr>
            <a:spLocks noGrp="1" noChangeArrowheads="1"/>
          </p:cNvSpPr>
          <p:nvPr>
            <p:ph type="sldNum" sz="quarter" idx="12"/>
          </p:nvPr>
        </p:nvSpPr>
        <p:spPr>
          <a:ln/>
        </p:spPr>
        <p:txBody>
          <a:bodyPr/>
          <a:lstStyle>
            <a:lvl1pPr>
              <a:defRPr/>
            </a:lvl1pPr>
          </a:lstStyle>
          <a:p>
            <a:pPr>
              <a:defRPr/>
            </a:pPr>
            <a:fld id="{4C3C4EAD-BDF6-6B41-AA6D-30D17D805D2D}" type="slidenum">
              <a:rPr lang="en-US" altLang="en-US"/>
              <a:pPr>
                <a:defRPr/>
              </a:pPr>
              <a:t>‹#›</a:t>
            </a:fld>
            <a:endParaRPr lang="en-US" altLang="en-US"/>
          </a:p>
        </p:txBody>
      </p:sp>
    </p:spTree>
    <p:extLst>
      <p:ext uri="{BB962C8B-B14F-4D97-AF65-F5344CB8AC3E}">
        <p14:creationId xmlns:p14="http://schemas.microsoft.com/office/powerpoint/2010/main" val="3022770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AE04FA-9609-1B36-5A2B-C1F6FD7949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D3C44C-F519-E2B0-6C22-3DFC396E94F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431C0E39-8C93-8228-5301-3C045FC371A5}"/>
              </a:ext>
            </a:extLst>
          </p:cNvPr>
          <p:cNvSpPr>
            <a:spLocks noGrp="1" noChangeArrowheads="1"/>
          </p:cNvSpPr>
          <p:nvPr>
            <p:ph type="sldNum" sz="quarter" idx="12"/>
          </p:nvPr>
        </p:nvSpPr>
        <p:spPr>
          <a:ln/>
        </p:spPr>
        <p:txBody>
          <a:bodyPr/>
          <a:lstStyle>
            <a:lvl1pPr>
              <a:defRPr/>
            </a:lvl1pPr>
          </a:lstStyle>
          <a:p>
            <a:pPr>
              <a:defRPr/>
            </a:pPr>
            <a:fld id="{2D8E6EEA-EFEE-A346-99FA-9084CA1F2BDB}" type="slidenum">
              <a:rPr lang="en-US" altLang="en-US"/>
              <a:pPr>
                <a:defRPr/>
              </a:pPr>
              <a:t>‹#›</a:t>
            </a:fld>
            <a:endParaRPr lang="en-US" altLang="en-US"/>
          </a:p>
        </p:txBody>
      </p:sp>
    </p:spTree>
    <p:extLst>
      <p:ext uri="{BB962C8B-B14F-4D97-AF65-F5344CB8AC3E}">
        <p14:creationId xmlns:p14="http://schemas.microsoft.com/office/powerpoint/2010/main" val="3988099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10034-1247-4553-FC45-1691E271EF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F1F081-9366-C64A-30F8-A5E0FE79D24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A065C5-E8AB-CBB3-D30B-AA3CBE56924C}"/>
              </a:ext>
            </a:extLst>
          </p:cNvPr>
          <p:cNvSpPr>
            <a:spLocks noGrp="1" noChangeArrowheads="1"/>
          </p:cNvSpPr>
          <p:nvPr>
            <p:ph type="sldNum" sz="quarter" idx="12"/>
          </p:nvPr>
        </p:nvSpPr>
        <p:spPr>
          <a:ln/>
        </p:spPr>
        <p:txBody>
          <a:bodyPr/>
          <a:lstStyle>
            <a:lvl1pPr>
              <a:defRPr/>
            </a:lvl1pPr>
          </a:lstStyle>
          <a:p>
            <a:pPr>
              <a:defRPr/>
            </a:pPr>
            <a:fld id="{4FFF6D03-9D45-5548-A8FF-E693655E30D6}" type="slidenum">
              <a:rPr lang="en-US" altLang="en-US"/>
              <a:pPr>
                <a:defRPr/>
              </a:pPr>
              <a:t>‹#›</a:t>
            </a:fld>
            <a:endParaRPr lang="en-US" altLang="en-US"/>
          </a:p>
        </p:txBody>
      </p:sp>
    </p:spTree>
    <p:extLst>
      <p:ext uri="{BB962C8B-B14F-4D97-AF65-F5344CB8AC3E}">
        <p14:creationId xmlns:p14="http://schemas.microsoft.com/office/powerpoint/2010/main" val="615840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6CF86E-A103-0F6E-05D8-92789E13A0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A6A37F-CB24-1C3B-5362-6DE7B82CDD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9FA3BA7-4311-6E5D-AA3B-F312F0D21EB4}"/>
              </a:ext>
            </a:extLst>
          </p:cNvPr>
          <p:cNvSpPr>
            <a:spLocks noGrp="1" noChangeArrowheads="1"/>
          </p:cNvSpPr>
          <p:nvPr>
            <p:ph type="sldNum" sz="quarter" idx="12"/>
          </p:nvPr>
        </p:nvSpPr>
        <p:spPr>
          <a:ln/>
        </p:spPr>
        <p:txBody>
          <a:bodyPr/>
          <a:lstStyle>
            <a:lvl1pPr>
              <a:defRPr/>
            </a:lvl1pPr>
          </a:lstStyle>
          <a:p>
            <a:pPr>
              <a:defRPr/>
            </a:pPr>
            <a:fld id="{A90780BE-3B03-FD47-A678-F3A20987B65B}" type="slidenum">
              <a:rPr lang="en-US" altLang="en-US"/>
              <a:pPr>
                <a:defRPr/>
              </a:pPr>
              <a:t>‹#›</a:t>
            </a:fld>
            <a:endParaRPr lang="en-US" altLang="en-US"/>
          </a:p>
        </p:txBody>
      </p:sp>
    </p:spTree>
    <p:extLst>
      <p:ext uri="{BB962C8B-B14F-4D97-AF65-F5344CB8AC3E}">
        <p14:creationId xmlns:p14="http://schemas.microsoft.com/office/powerpoint/2010/main" val="3124803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872351-6D03-1B60-4288-FA8855E371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411769-F29E-D9F0-D94D-FEAE547A62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8A503D8-1175-44A9-7D0A-657F327785B8}"/>
              </a:ext>
            </a:extLst>
          </p:cNvPr>
          <p:cNvSpPr>
            <a:spLocks noGrp="1" noChangeArrowheads="1"/>
          </p:cNvSpPr>
          <p:nvPr>
            <p:ph type="sldNum" sz="quarter" idx="12"/>
          </p:nvPr>
        </p:nvSpPr>
        <p:spPr>
          <a:ln/>
        </p:spPr>
        <p:txBody>
          <a:bodyPr/>
          <a:lstStyle>
            <a:lvl1pPr>
              <a:defRPr/>
            </a:lvl1pPr>
          </a:lstStyle>
          <a:p>
            <a:pPr>
              <a:defRPr/>
            </a:pPr>
            <a:fld id="{2736BC36-599D-CA43-AC29-E1215F9C82C6}" type="slidenum">
              <a:rPr lang="en-US" altLang="en-US"/>
              <a:pPr>
                <a:defRPr/>
              </a:pPr>
              <a:t>‹#›</a:t>
            </a:fld>
            <a:endParaRPr lang="en-US" altLang="en-US"/>
          </a:p>
        </p:txBody>
      </p:sp>
    </p:spTree>
    <p:extLst>
      <p:ext uri="{BB962C8B-B14F-4D97-AF65-F5344CB8AC3E}">
        <p14:creationId xmlns:p14="http://schemas.microsoft.com/office/powerpoint/2010/main" val="150873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E3A2F3-08DE-EE21-0556-757A00D635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ECAC78-18A2-AAE0-DD66-F7257578E76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6054EAD-EF94-8073-9476-1E4296C03CC1}"/>
              </a:ext>
            </a:extLst>
          </p:cNvPr>
          <p:cNvSpPr>
            <a:spLocks noGrp="1" noChangeArrowheads="1"/>
          </p:cNvSpPr>
          <p:nvPr>
            <p:ph type="sldNum" sz="quarter" idx="12"/>
          </p:nvPr>
        </p:nvSpPr>
        <p:spPr>
          <a:ln/>
        </p:spPr>
        <p:txBody>
          <a:bodyPr/>
          <a:lstStyle>
            <a:lvl1pPr>
              <a:defRPr/>
            </a:lvl1pPr>
          </a:lstStyle>
          <a:p>
            <a:pPr>
              <a:defRPr/>
            </a:pPr>
            <a:fld id="{7572B6E4-A72E-7B4D-9334-631525B8C90E}" type="slidenum">
              <a:rPr lang="en-US" altLang="en-US"/>
              <a:pPr>
                <a:defRPr/>
              </a:pPr>
              <a:t>‹#›</a:t>
            </a:fld>
            <a:endParaRPr lang="en-US" altLang="en-US"/>
          </a:p>
        </p:txBody>
      </p:sp>
    </p:spTree>
    <p:extLst>
      <p:ext uri="{BB962C8B-B14F-4D97-AF65-F5344CB8AC3E}">
        <p14:creationId xmlns:p14="http://schemas.microsoft.com/office/powerpoint/2010/main" val="28895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87235A-0940-6ADE-E05C-2D7E34282B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8417B0-D40A-6E42-4C4A-A168A724531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1364409-8656-0A22-F154-C7676F177179}"/>
              </a:ext>
            </a:extLst>
          </p:cNvPr>
          <p:cNvSpPr>
            <a:spLocks noGrp="1" noChangeArrowheads="1"/>
          </p:cNvSpPr>
          <p:nvPr>
            <p:ph type="sldNum" sz="quarter" idx="12"/>
          </p:nvPr>
        </p:nvSpPr>
        <p:spPr>
          <a:ln/>
        </p:spPr>
        <p:txBody>
          <a:bodyPr/>
          <a:lstStyle>
            <a:lvl1pPr>
              <a:defRPr/>
            </a:lvl1pPr>
          </a:lstStyle>
          <a:p>
            <a:pPr>
              <a:defRPr/>
            </a:pPr>
            <a:fld id="{69A2A9A9-99D0-CC48-8200-FB65119D90A9}" type="slidenum">
              <a:rPr lang="en-US" altLang="en-US"/>
              <a:pPr>
                <a:defRPr/>
              </a:pPr>
              <a:t>‹#›</a:t>
            </a:fld>
            <a:endParaRPr lang="en-US" altLang="en-US"/>
          </a:p>
        </p:txBody>
      </p:sp>
    </p:spTree>
    <p:extLst>
      <p:ext uri="{BB962C8B-B14F-4D97-AF65-F5344CB8AC3E}">
        <p14:creationId xmlns:p14="http://schemas.microsoft.com/office/powerpoint/2010/main" val="2263746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6EDCBD-5530-CE1B-92D7-923A92D29A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AB9F16-EA0E-5DCE-1B2B-E92B392CF5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465D966-C484-A35C-ACD3-D4907925FCB8}"/>
              </a:ext>
            </a:extLst>
          </p:cNvPr>
          <p:cNvSpPr>
            <a:spLocks noGrp="1" noChangeArrowheads="1"/>
          </p:cNvSpPr>
          <p:nvPr>
            <p:ph type="sldNum" sz="quarter" idx="12"/>
          </p:nvPr>
        </p:nvSpPr>
        <p:spPr>
          <a:ln/>
        </p:spPr>
        <p:txBody>
          <a:bodyPr/>
          <a:lstStyle>
            <a:lvl1pPr>
              <a:defRPr/>
            </a:lvl1pPr>
          </a:lstStyle>
          <a:p>
            <a:pPr>
              <a:defRPr/>
            </a:pPr>
            <a:fld id="{B50C9BF0-808F-C842-A4D8-E7AAFBA17876}" type="slidenum">
              <a:rPr lang="en-US" altLang="en-US"/>
              <a:pPr>
                <a:defRPr/>
              </a:pPr>
              <a:t>‹#›</a:t>
            </a:fld>
            <a:endParaRPr lang="en-US" altLang="en-US"/>
          </a:p>
        </p:txBody>
      </p:sp>
    </p:spTree>
    <p:extLst>
      <p:ext uri="{BB962C8B-B14F-4D97-AF65-F5344CB8AC3E}">
        <p14:creationId xmlns:p14="http://schemas.microsoft.com/office/powerpoint/2010/main" val="2831406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9343FC-C1D6-8D76-8C41-684CC9E82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006FDD-AC53-C980-3F37-1A22642F2F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38FA1F-FC08-0657-02C1-D475BBA21528}"/>
              </a:ext>
            </a:extLst>
          </p:cNvPr>
          <p:cNvSpPr>
            <a:spLocks noGrp="1" noChangeArrowheads="1"/>
          </p:cNvSpPr>
          <p:nvPr>
            <p:ph type="sldNum" sz="quarter" idx="12"/>
          </p:nvPr>
        </p:nvSpPr>
        <p:spPr>
          <a:ln/>
        </p:spPr>
        <p:txBody>
          <a:bodyPr/>
          <a:lstStyle>
            <a:lvl1pPr>
              <a:defRPr/>
            </a:lvl1pPr>
          </a:lstStyle>
          <a:p>
            <a:pPr>
              <a:defRPr/>
            </a:pPr>
            <a:fld id="{DB624525-BAA6-574C-8D66-1915C07F23DF}" type="slidenum">
              <a:rPr lang="en-US" altLang="en-US"/>
              <a:pPr>
                <a:defRPr/>
              </a:pPr>
              <a:t>‹#›</a:t>
            </a:fld>
            <a:endParaRPr lang="en-US" altLang="en-US"/>
          </a:p>
        </p:txBody>
      </p:sp>
    </p:spTree>
    <p:extLst>
      <p:ext uri="{BB962C8B-B14F-4D97-AF65-F5344CB8AC3E}">
        <p14:creationId xmlns:p14="http://schemas.microsoft.com/office/powerpoint/2010/main" val="643518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2DE085-D666-CFE1-1134-9ADA22CFA6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224489-F8E5-9840-FC41-D5922DF711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C7AC25D-BF57-A6A9-4E21-6B6A8201DD8D}"/>
              </a:ext>
            </a:extLst>
          </p:cNvPr>
          <p:cNvSpPr>
            <a:spLocks noGrp="1" noChangeArrowheads="1"/>
          </p:cNvSpPr>
          <p:nvPr>
            <p:ph type="sldNum" sz="quarter" idx="12"/>
          </p:nvPr>
        </p:nvSpPr>
        <p:spPr>
          <a:ln/>
        </p:spPr>
        <p:txBody>
          <a:bodyPr/>
          <a:lstStyle>
            <a:lvl1pPr>
              <a:defRPr/>
            </a:lvl1pPr>
          </a:lstStyle>
          <a:p>
            <a:pPr>
              <a:defRPr/>
            </a:pPr>
            <a:fld id="{DD060DBD-7C0C-3149-9E0A-B3A013C6ABFD}" type="slidenum">
              <a:rPr lang="en-US" altLang="en-US"/>
              <a:pPr>
                <a:defRPr/>
              </a:pPr>
              <a:t>‹#›</a:t>
            </a:fld>
            <a:endParaRPr lang="en-US" altLang="en-US"/>
          </a:p>
        </p:txBody>
      </p:sp>
    </p:spTree>
    <p:extLst>
      <p:ext uri="{BB962C8B-B14F-4D97-AF65-F5344CB8AC3E}">
        <p14:creationId xmlns:p14="http://schemas.microsoft.com/office/powerpoint/2010/main" val="2387594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26C633-FA61-C5CD-BA1B-62C2A34875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6BD443-AFDD-365D-AA69-232F6E562D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F0C3DFE-54EA-3C96-B85F-94DFE091C656}"/>
              </a:ext>
            </a:extLst>
          </p:cNvPr>
          <p:cNvSpPr>
            <a:spLocks noGrp="1" noChangeArrowheads="1"/>
          </p:cNvSpPr>
          <p:nvPr>
            <p:ph type="sldNum" sz="quarter" idx="12"/>
          </p:nvPr>
        </p:nvSpPr>
        <p:spPr>
          <a:ln/>
        </p:spPr>
        <p:txBody>
          <a:bodyPr/>
          <a:lstStyle>
            <a:lvl1pPr>
              <a:defRPr/>
            </a:lvl1pPr>
          </a:lstStyle>
          <a:p>
            <a:pPr>
              <a:defRPr/>
            </a:pPr>
            <a:fld id="{F218602A-D325-AD48-A336-CF7061854581}" type="slidenum">
              <a:rPr lang="en-US" altLang="en-US"/>
              <a:pPr>
                <a:defRPr/>
              </a:pPr>
              <a:t>‹#›</a:t>
            </a:fld>
            <a:endParaRPr lang="en-US" altLang="en-US"/>
          </a:p>
        </p:txBody>
      </p:sp>
    </p:spTree>
    <p:extLst>
      <p:ext uri="{BB962C8B-B14F-4D97-AF65-F5344CB8AC3E}">
        <p14:creationId xmlns:p14="http://schemas.microsoft.com/office/powerpoint/2010/main" val="2322862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ECD6BF-ADD9-DB74-DAB7-09EA9532E4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33D1780-7FD4-5347-412F-D4A570F38DA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123C2F8-A6AE-3D38-7202-B155F3C911AD}"/>
              </a:ext>
            </a:extLst>
          </p:cNvPr>
          <p:cNvSpPr>
            <a:spLocks noGrp="1" noChangeArrowheads="1"/>
          </p:cNvSpPr>
          <p:nvPr>
            <p:ph type="sldNum" sz="quarter" idx="12"/>
          </p:nvPr>
        </p:nvSpPr>
        <p:spPr>
          <a:ln/>
        </p:spPr>
        <p:txBody>
          <a:bodyPr/>
          <a:lstStyle>
            <a:lvl1pPr>
              <a:defRPr/>
            </a:lvl1pPr>
          </a:lstStyle>
          <a:p>
            <a:pPr>
              <a:defRPr/>
            </a:pPr>
            <a:fld id="{47CFF218-F6B3-304F-B47E-5AF1ED53545B}" type="slidenum">
              <a:rPr lang="en-US" altLang="en-US"/>
              <a:pPr>
                <a:defRPr/>
              </a:pPr>
              <a:t>‹#›</a:t>
            </a:fld>
            <a:endParaRPr lang="en-US" altLang="en-US"/>
          </a:p>
        </p:txBody>
      </p:sp>
    </p:spTree>
    <p:extLst>
      <p:ext uri="{BB962C8B-B14F-4D97-AF65-F5344CB8AC3E}">
        <p14:creationId xmlns:p14="http://schemas.microsoft.com/office/powerpoint/2010/main" val="4203969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ED6B52-6891-F68B-01AB-A2ECEF6280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571720-894A-B984-022A-6D654AC4F4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74B3D3-9BF0-3F37-1283-4EB11E132CD6}"/>
              </a:ext>
            </a:extLst>
          </p:cNvPr>
          <p:cNvSpPr>
            <a:spLocks noGrp="1" noChangeArrowheads="1"/>
          </p:cNvSpPr>
          <p:nvPr>
            <p:ph type="sldNum" sz="quarter" idx="12"/>
          </p:nvPr>
        </p:nvSpPr>
        <p:spPr>
          <a:ln/>
        </p:spPr>
        <p:txBody>
          <a:bodyPr/>
          <a:lstStyle>
            <a:lvl1pPr>
              <a:defRPr/>
            </a:lvl1pPr>
          </a:lstStyle>
          <a:p>
            <a:pPr>
              <a:defRPr/>
            </a:pPr>
            <a:fld id="{840A78DE-9B31-624A-9991-451F02A1FC5D}" type="slidenum">
              <a:rPr lang="en-US" altLang="en-US"/>
              <a:pPr>
                <a:defRPr/>
              </a:pPr>
              <a:t>‹#›</a:t>
            </a:fld>
            <a:endParaRPr lang="en-US" altLang="en-US"/>
          </a:p>
        </p:txBody>
      </p:sp>
    </p:spTree>
    <p:extLst>
      <p:ext uri="{BB962C8B-B14F-4D97-AF65-F5344CB8AC3E}">
        <p14:creationId xmlns:p14="http://schemas.microsoft.com/office/powerpoint/2010/main" val="108276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5D0D56-83E4-A7ED-15D6-DA219E07AD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FB6745-E005-7670-0562-5DE1E44B630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F65CBA3-88AA-A8F9-77A7-D46A141C84DF}"/>
              </a:ext>
            </a:extLst>
          </p:cNvPr>
          <p:cNvSpPr>
            <a:spLocks noGrp="1" noChangeArrowheads="1"/>
          </p:cNvSpPr>
          <p:nvPr>
            <p:ph type="sldNum" sz="quarter" idx="12"/>
          </p:nvPr>
        </p:nvSpPr>
        <p:spPr>
          <a:ln/>
        </p:spPr>
        <p:txBody>
          <a:bodyPr/>
          <a:lstStyle>
            <a:lvl1pPr>
              <a:defRPr/>
            </a:lvl1pPr>
          </a:lstStyle>
          <a:p>
            <a:pPr>
              <a:defRPr/>
            </a:pPr>
            <a:fld id="{5E12F248-A5CD-8245-BD5B-48629655C14E}" type="slidenum">
              <a:rPr lang="en-US" altLang="en-US"/>
              <a:pPr>
                <a:defRPr/>
              </a:pPr>
              <a:t>‹#›</a:t>
            </a:fld>
            <a:endParaRPr lang="en-US" altLang="en-US"/>
          </a:p>
        </p:txBody>
      </p:sp>
    </p:spTree>
    <p:extLst>
      <p:ext uri="{BB962C8B-B14F-4D97-AF65-F5344CB8AC3E}">
        <p14:creationId xmlns:p14="http://schemas.microsoft.com/office/powerpoint/2010/main" val="334569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ECBC02-13E5-0E7A-B07F-70743A71B02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72091F-831D-A027-270E-B0CA83F52D8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3DE0F79-A7FC-99D2-20F1-788B4F558AFF}"/>
              </a:ext>
            </a:extLst>
          </p:cNvPr>
          <p:cNvSpPr>
            <a:spLocks noGrp="1" noChangeArrowheads="1"/>
          </p:cNvSpPr>
          <p:nvPr>
            <p:ph type="sldNum" sz="quarter" idx="12"/>
          </p:nvPr>
        </p:nvSpPr>
        <p:spPr>
          <a:ln/>
        </p:spPr>
        <p:txBody>
          <a:bodyPr/>
          <a:lstStyle>
            <a:lvl1pPr>
              <a:defRPr/>
            </a:lvl1pPr>
          </a:lstStyle>
          <a:p>
            <a:pPr>
              <a:defRPr/>
            </a:pPr>
            <a:fld id="{B731145F-8D5F-FD44-9F43-5E5FE913B0A0}" type="slidenum">
              <a:rPr lang="en-US" altLang="en-US"/>
              <a:pPr>
                <a:defRPr/>
              </a:pPr>
              <a:t>‹#›</a:t>
            </a:fld>
            <a:endParaRPr lang="en-US" altLang="en-US"/>
          </a:p>
        </p:txBody>
      </p:sp>
    </p:spTree>
    <p:extLst>
      <p:ext uri="{BB962C8B-B14F-4D97-AF65-F5344CB8AC3E}">
        <p14:creationId xmlns:p14="http://schemas.microsoft.com/office/powerpoint/2010/main" val="3434108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B1F6B5-3801-06AB-9C84-D8F98BFECC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C97512-D939-672D-0440-1356ED15C29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27C2286-23E5-3ED6-32F9-9D45331A0CEF}"/>
              </a:ext>
            </a:extLst>
          </p:cNvPr>
          <p:cNvSpPr>
            <a:spLocks noGrp="1" noChangeArrowheads="1"/>
          </p:cNvSpPr>
          <p:nvPr>
            <p:ph type="sldNum" sz="quarter" idx="12"/>
          </p:nvPr>
        </p:nvSpPr>
        <p:spPr>
          <a:ln/>
        </p:spPr>
        <p:txBody>
          <a:bodyPr/>
          <a:lstStyle>
            <a:lvl1pPr>
              <a:defRPr/>
            </a:lvl1pPr>
          </a:lstStyle>
          <a:p>
            <a:pPr>
              <a:defRPr/>
            </a:pPr>
            <a:fld id="{F6C8A9B3-51C8-624C-9E80-78C4CB1F143F}" type="slidenum">
              <a:rPr lang="en-US" altLang="en-US"/>
              <a:pPr>
                <a:defRPr/>
              </a:pPr>
              <a:t>‹#›</a:t>
            </a:fld>
            <a:endParaRPr lang="en-US" altLang="en-US"/>
          </a:p>
        </p:txBody>
      </p:sp>
    </p:spTree>
    <p:extLst>
      <p:ext uri="{BB962C8B-B14F-4D97-AF65-F5344CB8AC3E}">
        <p14:creationId xmlns:p14="http://schemas.microsoft.com/office/powerpoint/2010/main" val="817325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05CC8C-8FAF-D73B-B070-A4BBCFBB89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28DCCE-0E88-6347-14C6-3D1A3E6CF9A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F7C805F-F1CB-2A7D-31CF-0A9B3880F6FB}"/>
              </a:ext>
            </a:extLst>
          </p:cNvPr>
          <p:cNvSpPr>
            <a:spLocks noGrp="1" noChangeArrowheads="1"/>
          </p:cNvSpPr>
          <p:nvPr>
            <p:ph type="sldNum" sz="quarter" idx="12"/>
          </p:nvPr>
        </p:nvSpPr>
        <p:spPr>
          <a:ln/>
        </p:spPr>
        <p:txBody>
          <a:bodyPr/>
          <a:lstStyle>
            <a:lvl1pPr>
              <a:defRPr/>
            </a:lvl1pPr>
          </a:lstStyle>
          <a:p>
            <a:pPr>
              <a:defRPr/>
            </a:pPr>
            <a:fld id="{38B8798C-F2D9-694A-87C5-8FC7BF2205BD}" type="slidenum">
              <a:rPr lang="en-US" altLang="en-US"/>
              <a:pPr>
                <a:defRPr/>
              </a:pPr>
              <a:t>‹#›</a:t>
            </a:fld>
            <a:endParaRPr lang="en-US" altLang="en-US"/>
          </a:p>
        </p:txBody>
      </p:sp>
    </p:spTree>
    <p:extLst>
      <p:ext uri="{BB962C8B-B14F-4D97-AF65-F5344CB8AC3E}">
        <p14:creationId xmlns:p14="http://schemas.microsoft.com/office/powerpoint/2010/main" val="3650997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BA68E9-F551-293D-C253-62476C3B35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33C54-ACBD-03E4-C28A-26DB20FC4F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E8A69FE-2B3A-BF7B-BE9A-AA9231E077DC}"/>
              </a:ext>
            </a:extLst>
          </p:cNvPr>
          <p:cNvSpPr>
            <a:spLocks noGrp="1" noChangeArrowheads="1"/>
          </p:cNvSpPr>
          <p:nvPr>
            <p:ph type="sldNum" sz="quarter" idx="12"/>
          </p:nvPr>
        </p:nvSpPr>
        <p:spPr>
          <a:ln/>
        </p:spPr>
        <p:txBody>
          <a:bodyPr/>
          <a:lstStyle>
            <a:lvl1pPr>
              <a:defRPr/>
            </a:lvl1pPr>
          </a:lstStyle>
          <a:p>
            <a:pPr>
              <a:defRPr/>
            </a:pPr>
            <a:fld id="{63FBEC2B-6FEA-0044-8448-EA1BD31693FD}" type="slidenum">
              <a:rPr lang="en-US" altLang="en-US"/>
              <a:pPr>
                <a:defRPr/>
              </a:pPr>
              <a:t>‹#›</a:t>
            </a:fld>
            <a:endParaRPr lang="en-US" altLang="en-US"/>
          </a:p>
        </p:txBody>
      </p:sp>
    </p:spTree>
    <p:extLst>
      <p:ext uri="{BB962C8B-B14F-4D97-AF65-F5344CB8AC3E}">
        <p14:creationId xmlns:p14="http://schemas.microsoft.com/office/powerpoint/2010/main" val="3938650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7E246D-88A7-7C9B-BE93-DEC57D3573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4F6463-821A-3753-22FF-BACC2EB0A96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6FB26A4-632F-10D6-5F18-BB2536602620}"/>
              </a:ext>
            </a:extLst>
          </p:cNvPr>
          <p:cNvSpPr>
            <a:spLocks noGrp="1" noChangeArrowheads="1"/>
          </p:cNvSpPr>
          <p:nvPr>
            <p:ph type="sldNum" sz="quarter" idx="12"/>
          </p:nvPr>
        </p:nvSpPr>
        <p:spPr>
          <a:ln/>
        </p:spPr>
        <p:txBody>
          <a:bodyPr/>
          <a:lstStyle>
            <a:lvl1pPr>
              <a:defRPr/>
            </a:lvl1pPr>
          </a:lstStyle>
          <a:p>
            <a:pPr>
              <a:defRPr/>
            </a:pPr>
            <a:fld id="{6C3D7E75-D0A6-7644-BBD2-E5F18F24CFD9}" type="slidenum">
              <a:rPr lang="en-US" altLang="en-US"/>
              <a:pPr>
                <a:defRPr/>
              </a:pPr>
              <a:t>‹#›</a:t>
            </a:fld>
            <a:endParaRPr lang="en-US" altLang="en-US"/>
          </a:p>
        </p:txBody>
      </p:sp>
    </p:spTree>
    <p:extLst>
      <p:ext uri="{BB962C8B-B14F-4D97-AF65-F5344CB8AC3E}">
        <p14:creationId xmlns:p14="http://schemas.microsoft.com/office/powerpoint/2010/main" val="1837901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F757D2-0A8E-3163-9726-231F52A6EA07}"/>
              </a:ext>
            </a:extLst>
          </p:cNvPr>
          <p:cNvSpPr>
            <a:spLocks noGrp="1"/>
          </p:cNvSpPr>
          <p:nvPr>
            <p:ph type="dt" sz="half" idx="10"/>
          </p:nvPr>
        </p:nvSpPr>
        <p:spPr/>
        <p:txBody>
          <a:bodyPr/>
          <a:lstStyle>
            <a:lvl1pPr defTabSz="914400">
              <a:defRPr baseline="-25000"/>
            </a:lvl1pPr>
          </a:lstStyle>
          <a:p>
            <a:pPr>
              <a:defRPr/>
            </a:pPr>
            <a:fld id="{D8AEFDBE-4633-B248-A187-E77B4D169C6B}"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81BDE28E-96D2-12E2-211B-289028147099}"/>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405233A-CD7E-4604-FE13-7706BB959200}"/>
              </a:ext>
            </a:extLst>
          </p:cNvPr>
          <p:cNvSpPr>
            <a:spLocks noGrp="1"/>
          </p:cNvSpPr>
          <p:nvPr>
            <p:ph type="sldNum" sz="quarter" idx="12"/>
          </p:nvPr>
        </p:nvSpPr>
        <p:spPr/>
        <p:txBody>
          <a:bodyPr/>
          <a:lstStyle>
            <a:lvl1pPr defTabSz="914400">
              <a:defRPr baseline="-25000"/>
            </a:lvl1pPr>
          </a:lstStyle>
          <a:p>
            <a:pPr>
              <a:defRPr/>
            </a:pPr>
            <a:fld id="{EE6FEA18-062C-8940-A773-1E6033E11717}" type="slidenum">
              <a:rPr lang="en-US" altLang="en-US"/>
              <a:pPr>
                <a:defRPr/>
              </a:pPr>
              <a:t>‹#›</a:t>
            </a:fld>
            <a:endParaRPr lang="en-US" altLang="en-US"/>
          </a:p>
        </p:txBody>
      </p:sp>
    </p:spTree>
    <p:extLst>
      <p:ext uri="{BB962C8B-B14F-4D97-AF65-F5344CB8AC3E}">
        <p14:creationId xmlns:p14="http://schemas.microsoft.com/office/powerpoint/2010/main" val="3831764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3C3C9-7601-44BA-983D-2CB22D984448}"/>
              </a:ext>
            </a:extLst>
          </p:cNvPr>
          <p:cNvSpPr>
            <a:spLocks noGrp="1"/>
          </p:cNvSpPr>
          <p:nvPr>
            <p:ph type="dt" sz="half" idx="10"/>
          </p:nvPr>
        </p:nvSpPr>
        <p:spPr/>
        <p:txBody>
          <a:bodyPr/>
          <a:lstStyle>
            <a:lvl1pPr defTabSz="914400">
              <a:defRPr baseline="-25000"/>
            </a:lvl1pPr>
          </a:lstStyle>
          <a:p>
            <a:pPr>
              <a:defRPr/>
            </a:pPr>
            <a:fld id="{D8E2E000-AB6D-9B4C-A590-FBE1A9A97D11}"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E37BC98E-F426-C0D1-3F0B-8A71DA330F54}"/>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21F7F13-B7CC-498E-9AD9-F8F13E146E19}"/>
              </a:ext>
            </a:extLst>
          </p:cNvPr>
          <p:cNvSpPr>
            <a:spLocks noGrp="1"/>
          </p:cNvSpPr>
          <p:nvPr>
            <p:ph type="sldNum" sz="quarter" idx="12"/>
          </p:nvPr>
        </p:nvSpPr>
        <p:spPr/>
        <p:txBody>
          <a:bodyPr/>
          <a:lstStyle>
            <a:lvl1pPr defTabSz="914400">
              <a:defRPr baseline="-25000"/>
            </a:lvl1pPr>
          </a:lstStyle>
          <a:p>
            <a:pPr>
              <a:defRPr/>
            </a:pPr>
            <a:fld id="{CBCB5B65-8C5E-094B-B4B3-B841749A6D2F}" type="slidenum">
              <a:rPr lang="en-US" altLang="en-US"/>
              <a:pPr>
                <a:defRPr/>
              </a:pPr>
              <a:t>‹#›</a:t>
            </a:fld>
            <a:endParaRPr lang="en-US" altLang="en-US"/>
          </a:p>
        </p:txBody>
      </p:sp>
    </p:spTree>
    <p:extLst>
      <p:ext uri="{BB962C8B-B14F-4D97-AF65-F5344CB8AC3E}">
        <p14:creationId xmlns:p14="http://schemas.microsoft.com/office/powerpoint/2010/main" val="3025435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21FE84-B52D-B6F2-DD5D-64AFE06F5972}"/>
              </a:ext>
            </a:extLst>
          </p:cNvPr>
          <p:cNvSpPr>
            <a:spLocks noGrp="1"/>
          </p:cNvSpPr>
          <p:nvPr>
            <p:ph type="dt" sz="half" idx="10"/>
          </p:nvPr>
        </p:nvSpPr>
        <p:spPr/>
        <p:txBody>
          <a:bodyPr/>
          <a:lstStyle>
            <a:lvl1pPr defTabSz="914400">
              <a:defRPr baseline="-25000"/>
            </a:lvl1pPr>
          </a:lstStyle>
          <a:p>
            <a:pPr>
              <a:defRPr/>
            </a:pPr>
            <a:fld id="{51CAFC85-BD23-484E-A1A6-AF3305C27DF0}"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115A49A4-E634-9CFA-0729-7607AD045716}"/>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6A5FE3A2-8B40-E36A-09CF-37D9A59227F4}"/>
              </a:ext>
            </a:extLst>
          </p:cNvPr>
          <p:cNvSpPr>
            <a:spLocks noGrp="1"/>
          </p:cNvSpPr>
          <p:nvPr>
            <p:ph type="sldNum" sz="quarter" idx="12"/>
          </p:nvPr>
        </p:nvSpPr>
        <p:spPr/>
        <p:txBody>
          <a:bodyPr/>
          <a:lstStyle>
            <a:lvl1pPr defTabSz="914400">
              <a:defRPr baseline="-25000"/>
            </a:lvl1pPr>
          </a:lstStyle>
          <a:p>
            <a:pPr>
              <a:defRPr/>
            </a:pPr>
            <a:fld id="{01D33C78-EAB7-324B-B5F2-E97CF9D81601}" type="slidenum">
              <a:rPr lang="en-US" altLang="en-US"/>
              <a:pPr>
                <a:defRPr/>
              </a:pPr>
              <a:t>‹#›</a:t>
            </a:fld>
            <a:endParaRPr lang="en-US" altLang="en-US"/>
          </a:p>
        </p:txBody>
      </p:sp>
    </p:spTree>
    <p:extLst>
      <p:ext uri="{BB962C8B-B14F-4D97-AF65-F5344CB8AC3E}">
        <p14:creationId xmlns:p14="http://schemas.microsoft.com/office/powerpoint/2010/main" val="1664468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B803E4-41B9-DB0F-1A88-74580C2A121F}"/>
              </a:ext>
            </a:extLst>
          </p:cNvPr>
          <p:cNvSpPr>
            <a:spLocks noGrp="1"/>
          </p:cNvSpPr>
          <p:nvPr>
            <p:ph type="dt" sz="half" idx="10"/>
          </p:nvPr>
        </p:nvSpPr>
        <p:spPr/>
        <p:txBody>
          <a:bodyPr/>
          <a:lstStyle>
            <a:lvl1pPr defTabSz="914400">
              <a:defRPr baseline="-25000"/>
            </a:lvl1pPr>
          </a:lstStyle>
          <a:p>
            <a:pPr>
              <a:defRPr/>
            </a:pPr>
            <a:fld id="{F8422DE6-2EAA-5D46-B2EE-96205FEE2245}" type="datetimeFigureOut">
              <a:rPr lang="en-US" altLang="en-US"/>
              <a:pPr>
                <a:defRPr/>
              </a:pPr>
              <a:t>11/22/24</a:t>
            </a:fld>
            <a:endParaRPr lang="en-US" altLang="en-US"/>
          </a:p>
        </p:txBody>
      </p:sp>
      <p:sp>
        <p:nvSpPr>
          <p:cNvPr id="6" name="Footer Placeholder 5">
            <a:extLst>
              <a:ext uri="{FF2B5EF4-FFF2-40B4-BE49-F238E27FC236}">
                <a16:creationId xmlns:a16="http://schemas.microsoft.com/office/drawing/2014/main" id="{F95D854B-CCA7-E937-8954-093CEAEC29F7}"/>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2F0BFE57-E5E4-37A8-1FC9-02E2C1C7700E}"/>
              </a:ext>
            </a:extLst>
          </p:cNvPr>
          <p:cNvSpPr>
            <a:spLocks noGrp="1"/>
          </p:cNvSpPr>
          <p:nvPr>
            <p:ph type="sldNum" sz="quarter" idx="12"/>
          </p:nvPr>
        </p:nvSpPr>
        <p:spPr/>
        <p:txBody>
          <a:bodyPr/>
          <a:lstStyle>
            <a:lvl1pPr defTabSz="914400">
              <a:defRPr baseline="-25000"/>
            </a:lvl1pPr>
          </a:lstStyle>
          <a:p>
            <a:pPr>
              <a:defRPr/>
            </a:pPr>
            <a:fld id="{E3A2ED87-410D-FC4C-BF31-3690DD26D3C0}" type="slidenum">
              <a:rPr lang="en-US" altLang="en-US"/>
              <a:pPr>
                <a:defRPr/>
              </a:pPr>
              <a:t>‹#›</a:t>
            </a:fld>
            <a:endParaRPr lang="en-US" altLang="en-US"/>
          </a:p>
        </p:txBody>
      </p:sp>
    </p:spTree>
    <p:extLst>
      <p:ext uri="{BB962C8B-B14F-4D97-AF65-F5344CB8AC3E}">
        <p14:creationId xmlns:p14="http://schemas.microsoft.com/office/powerpoint/2010/main" val="1318830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6212AA-CF86-D377-7C1C-031E3CDB71E1}"/>
              </a:ext>
            </a:extLst>
          </p:cNvPr>
          <p:cNvSpPr>
            <a:spLocks noGrp="1"/>
          </p:cNvSpPr>
          <p:nvPr>
            <p:ph type="dt" sz="half" idx="10"/>
          </p:nvPr>
        </p:nvSpPr>
        <p:spPr/>
        <p:txBody>
          <a:bodyPr/>
          <a:lstStyle>
            <a:lvl1pPr defTabSz="914400">
              <a:defRPr baseline="-25000"/>
            </a:lvl1pPr>
          </a:lstStyle>
          <a:p>
            <a:pPr>
              <a:defRPr/>
            </a:pPr>
            <a:fld id="{CF58DBB0-9B55-E246-848C-6473748C845D}" type="datetimeFigureOut">
              <a:rPr lang="en-US" altLang="en-US"/>
              <a:pPr>
                <a:defRPr/>
              </a:pPr>
              <a:t>11/22/24</a:t>
            </a:fld>
            <a:endParaRPr lang="en-US" altLang="en-US"/>
          </a:p>
        </p:txBody>
      </p:sp>
      <p:sp>
        <p:nvSpPr>
          <p:cNvPr id="8" name="Footer Placeholder 7">
            <a:extLst>
              <a:ext uri="{FF2B5EF4-FFF2-40B4-BE49-F238E27FC236}">
                <a16:creationId xmlns:a16="http://schemas.microsoft.com/office/drawing/2014/main" id="{7F165E20-1B56-538C-0E91-542738196BE1}"/>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CE868FFF-A016-E801-5700-EC38102080B4}"/>
              </a:ext>
            </a:extLst>
          </p:cNvPr>
          <p:cNvSpPr>
            <a:spLocks noGrp="1"/>
          </p:cNvSpPr>
          <p:nvPr>
            <p:ph type="sldNum" sz="quarter" idx="12"/>
          </p:nvPr>
        </p:nvSpPr>
        <p:spPr/>
        <p:txBody>
          <a:bodyPr/>
          <a:lstStyle>
            <a:lvl1pPr defTabSz="914400">
              <a:defRPr baseline="-25000"/>
            </a:lvl1pPr>
          </a:lstStyle>
          <a:p>
            <a:pPr>
              <a:defRPr/>
            </a:pPr>
            <a:fld id="{6BF6817E-9861-2D44-8B23-423EE7E77F31}" type="slidenum">
              <a:rPr lang="en-US" altLang="en-US"/>
              <a:pPr>
                <a:defRPr/>
              </a:pPr>
              <a:t>‹#›</a:t>
            </a:fld>
            <a:endParaRPr lang="en-US" altLang="en-US"/>
          </a:p>
        </p:txBody>
      </p:sp>
    </p:spTree>
    <p:extLst>
      <p:ext uri="{BB962C8B-B14F-4D97-AF65-F5344CB8AC3E}">
        <p14:creationId xmlns:p14="http://schemas.microsoft.com/office/powerpoint/2010/main" val="328560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628155-D7EA-45F9-B0B9-1C4D9D32C73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DAF9423-F691-8EBB-94E3-4E4CD65DF71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C8AE521-6BB0-2808-56E3-9F7BF542505B}"/>
              </a:ext>
            </a:extLst>
          </p:cNvPr>
          <p:cNvSpPr>
            <a:spLocks noGrp="1" noChangeArrowheads="1"/>
          </p:cNvSpPr>
          <p:nvPr>
            <p:ph type="sldNum" sz="quarter" idx="12"/>
          </p:nvPr>
        </p:nvSpPr>
        <p:spPr>
          <a:ln/>
        </p:spPr>
        <p:txBody>
          <a:bodyPr/>
          <a:lstStyle>
            <a:lvl1pPr>
              <a:defRPr/>
            </a:lvl1pPr>
          </a:lstStyle>
          <a:p>
            <a:pPr>
              <a:defRPr/>
            </a:pPr>
            <a:fld id="{DAA66BEB-1DA0-F648-8B01-09AB934E15BF}" type="slidenum">
              <a:rPr lang="en-US" altLang="en-US"/>
              <a:pPr>
                <a:defRPr/>
              </a:pPr>
              <a:t>‹#›</a:t>
            </a:fld>
            <a:endParaRPr lang="en-US" altLang="en-US"/>
          </a:p>
        </p:txBody>
      </p:sp>
    </p:spTree>
    <p:extLst>
      <p:ext uri="{BB962C8B-B14F-4D97-AF65-F5344CB8AC3E}">
        <p14:creationId xmlns:p14="http://schemas.microsoft.com/office/powerpoint/2010/main" val="28523432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5737BF-6E33-694B-1E7F-108FBC2D32E9}"/>
              </a:ext>
            </a:extLst>
          </p:cNvPr>
          <p:cNvSpPr>
            <a:spLocks noGrp="1"/>
          </p:cNvSpPr>
          <p:nvPr>
            <p:ph type="dt" sz="half" idx="10"/>
          </p:nvPr>
        </p:nvSpPr>
        <p:spPr/>
        <p:txBody>
          <a:bodyPr/>
          <a:lstStyle>
            <a:lvl1pPr defTabSz="914400">
              <a:defRPr baseline="-25000"/>
            </a:lvl1pPr>
          </a:lstStyle>
          <a:p>
            <a:pPr>
              <a:defRPr/>
            </a:pPr>
            <a:fld id="{20E0731C-A062-5E48-8108-73E504665601}" type="datetimeFigureOut">
              <a:rPr lang="en-US" altLang="en-US"/>
              <a:pPr>
                <a:defRPr/>
              </a:pPr>
              <a:t>11/22/24</a:t>
            </a:fld>
            <a:endParaRPr lang="en-US" altLang="en-US"/>
          </a:p>
        </p:txBody>
      </p:sp>
      <p:sp>
        <p:nvSpPr>
          <p:cNvPr id="4" name="Footer Placeholder 3">
            <a:extLst>
              <a:ext uri="{FF2B5EF4-FFF2-40B4-BE49-F238E27FC236}">
                <a16:creationId xmlns:a16="http://schemas.microsoft.com/office/drawing/2014/main" id="{63F18EE1-2B71-FAD4-20F6-B49D947C80C7}"/>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C7B232C1-2046-FBB4-37C6-B40193D817D4}"/>
              </a:ext>
            </a:extLst>
          </p:cNvPr>
          <p:cNvSpPr>
            <a:spLocks noGrp="1"/>
          </p:cNvSpPr>
          <p:nvPr>
            <p:ph type="sldNum" sz="quarter" idx="12"/>
          </p:nvPr>
        </p:nvSpPr>
        <p:spPr/>
        <p:txBody>
          <a:bodyPr/>
          <a:lstStyle>
            <a:lvl1pPr defTabSz="914400">
              <a:defRPr baseline="-25000"/>
            </a:lvl1pPr>
          </a:lstStyle>
          <a:p>
            <a:pPr>
              <a:defRPr/>
            </a:pPr>
            <a:fld id="{B7430324-4456-7149-BFB7-5CA3AF96AAD7}" type="slidenum">
              <a:rPr lang="en-US" altLang="en-US"/>
              <a:pPr>
                <a:defRPr/>
              </a:pPr>
              <a:t>‹#›</a:t>
            </a:fld>
            <a:endParaRPr lang="en-US" altLang="en-US"/>
          </a:p>
        </p:txBody>
      </p:sp>
    </p:spTree>
    <p:extLst>
      <p:ext uri="{BB962C8B-B14F-4D97-AF65-F5344CB8AC3E}">
        <p14:creationId xmlns:p14="http://schemas.microsoft.com/office/powerpoint/2010/main" val="54441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1926D-6FFA-67BA-4CC7-93AB295089E0}"/>
              </a:ext>
            </a:extLst>
          </p:cNvPr>
          <p:cNvSpPr>
            <a:spLocks noGrp="1"/>
          </p:cNvSpPr>
          <p:nvPr>
            <p:ph type="dt" sz="half" idx="10"/>
          </p:nvPr>
        </p:nvSpPr>
        <p:spPr/>
        <p:txBody>
          <a:bodyPr/>
          <a:lstStyle>
            <a:lvl1pPr defTabSz="914400">
              <a:defRPr baseline="-25000"/>
            </a:lvl1pPr>
          </a:lstStyle>
          <a:p>
            <a:pPr>
              <a:defRPr/>
            </a:pPr>
            <a:fld id="{54036251-7D18-8548-A1B9-50258076905A}" type="datetimeFigureOut">
              <a:rPr lang="en-US" altLang="en-US"/>
              <a:pPr>
                <a:defRPr/>
              </a:pPr>
              <a:t>11/22/24</a:t>
            </a:fld>
            <a:endParaRPr lang="en-US" altLang="en-US"/>
          </a:p>
        </p:txBody>
      </p:sp>
      <p:sp>
        <p:nvSpPr>
          <p:cNvPr id="3" name="Footer Placeholder 2">
            <a:extLst>
              <a:ext uri="{FF2B5EF4-FFF2-40B4-BE49-F238E27FC236}">
                <a16:creationId xmlns:a16="http://schemas.microsoft.com/office/drawing/2014/main" id="{A01CBBF7-9B3A-5413-1315-66E1BCD6E947}"/>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F742F48-93B0-038D-C069-15711D86DA3F}"/>
              </a:ext>
            </a:extLst>
          </p:cNvPr>
          <p:cNvSpPr>
            <a:spLocks noGrp="1"/>
          </p:cNvSpPr>
          <p:nvPr>
            <p:ph type="sldNum" sz="quarter" idx="12"/>
          </p:nvPr>
        </p:nvSpPr>
        <p:spPr/>
        <p:txBody>
          <a:bodyPr/>
          <a:lstStyle>
            <a:lvl1pPr defTabSz="914400">
              <a:defRPr baseline="-25000"/>
            </a:lvl1pPr>
          </a:lstStyle>
          <a:p>
            <a:pPr>
              <a:defRPr/>
            </a:pPr>
            <a:fld id="{6CD55479-E467-E548-9ECE-EFB42669EB7A}" type="slidenum">
              <a:rPr lang="en-US" altLang="en-US"/>
              <a:pPr>
                <a:defRPr/>
              </a:pPr>
              <a:t>‹#›</a:t>
            </a:fld>
            <a:endParaRPr lang="en-US" altLang="en-US"/>
          </a:p>
        </p:txBody>
      </p:sp>
    </p:spTree>
    <p:extLst>
      <p:ext uri="{BB962C8B-B14F-4D97-AF65-F5344CB8AC3E}">
        <p14:creationId xmlns:p14="http://schemas.microsoft.com/office/powerpoint/2010/main" val="4046958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EE51594-224A-19B6-230D-C0BE71E58232}"/>
              </a:ext>
            </a:extLst>
          </p:cNvPr>
          <p:cNvSpPr>
            <a:spLocks noGrp="1"/>
          </p:cNvSpPr>
          <p:nvPr>
            <p:ph type="dt" sz="half" idx="10"/>
          </p:nvPr>
        </p:nvSpPr>
        <p:spPr/>
        <p:txBody>
          <a:bodyPr/>
          <a:lstStyle>
            <a:lvl1pPr defTabSz="914400">
              <a:defRPr baseline="-25000"/>
            </a:lvl1pPr>
          </a:lstStyle>
          <a:p>
            <a:pPr>
              <a:defRPr/>
            </a:pPr>
            <a:fld id="{0908BC78-8AE4-BD4B-AE85-2897F76FE38F}" type="datetimeFigureOut">
              <a:rPr lang="en-US" altLang="en-US"/>
              <a:pPr>
                <a:defRPr/>
              </a:pPr>
              <a:t>11/22/24</a:t>
            </a:fld>
            <a:endParaRPr lang="en-US" altLang="en-US"/>
          </a:p>
        </p:txBody>
      </p:sp>
      <p:sp>
        <p:nvSpPr>
          <p:cNvPr id="6" name="Footer Placeholder 5">
            <a:extLst>
              <a:ext uri="{FF2B5EF4-FFF2-40B4-BE49-F238E27FC236}">
                <a16:creationId xmlns:a16="http://schemas.microsoft.com/office/drawing/2014/main" id="{28231F98-526D-EFCE-F606-B2CD02C5DD48}"/>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B2367A8-927E-EA09-6BEA-E39DD3901E99}"/>
              </a:ext>
            </a:extLst>
          </p:cNvPr>
          <p:cNvSpPr>
            <a:spLocks noGrp="1"/>
          </p:cNvSpPr>
          <p:nvPr>
            <p:ph type="sldNum" sz="quarter" idx="12"/>
          </p:nvPr>
        </p:nvSpPr>
        <p:spPr/>
        <p:txBody>
          <a:bodyPr/>
          <a:lstStyle>
            <a:lvl1pPr defTabSz="914400">
              <a:defRPr baseline="-25000"/>
            </a:lvl1pPr>
          </a:lstStyle>
          <a:p>
            <a:pPr>
              <a:defRPr/>
            </a:pPr>
            <a:fld id="{F578AAA2-CD9F-BF48-AE3D-914A89172F5F}" type="slidenum">
              <a:rPr lang="en-US" altLang="en-US"/>
              <a:pPr>
                <a:defRPr/>
              </a:pPr>
              <a:t>‹#›</a:t>
            </a:fld>
            <a:endParaRPr lang="en-US" altLang="en-US"/>
          </a:p>
        </p:txBody>
      </p:sp>
    </p:spTree>
    <p:extLst>
      <p:ext uri="{BB962C8B-B14F-4D97-AF65-F5344CB8AC3E}">
        <p14:creationId xmlns:p14="http://schemas.microsoft.com/office/powerpoint/2010/main" val="1725309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F6C7B4B-DC44-168E-70CD-CE1E819AE950}"/>
              </a:ext>
            </a:extLst>
          </p:cNvPr>
          <p:cNvSpPr>
            <a:spLocks noGrp="1"/>
          </p:cNvSpPr>
          <p:nvPr>
            <p:ph type="dt" sz="half" idx="10"/>
          </p:nvPr>
        </p:nvSpPr>
        <p:spPr/>
        <p:txBody>
          <a:bodyPr/>
          <a:lstStyle>
            <a:lvl1pPr defTabSz="914400">
              <a:defRPr baseline="-25000"/>
            </a:lvl1pPr>
          </a:lstStyle>
          <a:p>
            <a:pPr>
              <a:defRPr/>
            </a:pPr>
            <a:fld id="{86A091D0-4729-F442-8DC2-1446ABAD9565}" type="datetimeFigureOut">
              <a:rPr lang="en-US" altLang="en-US"/>
              <a:pPr>
                <a:defRPr/>
              </a:pPr>
              <a:t>11/22/24</a:t>
            </a:fld>
            <a:endParaRPr lang="en-US" altLang="en-US"/>
          </a:p>
        </p:txBody>
      </p:sp>
      <p:sp>
        <p:nvSpPr>
          <p:cNvPr id="6" name="Footer Placeholder 5">
            <a:extLst>
              <a:ext uri="{FF2B5EF4-FFF2-40B4-BE49-F238E27FC236}">
                <a16:creationId xmlns:a16="http://schemas.microsoft.com/office/drawing/2014/main" id="{23E40EA6-8EA3-6963-FD95-22B4C05BA0E1}"/>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C5FA30B-BAC6-8778-2E4C-C9357D51F494}"/>
              </a:ext>
            </a:extLst>
          </p:cNvPr>
          <p:cNvSpPr>
            <a:spLocks noGrp="1"/>
          </p:cNvSpPr>
          <p:nvPr>
            <p:ph type="sldNum" sz="quarter" idx="12"/>
          </p:nvPr>
        </p:nvSpPr>
        <p:spPr/>
        <p:txBody>
          <a:bodyPr/>
          <a:lstStyle>
            <a:lvl1pPr defTabSz="914400">
              <a:defRPr baseline="-25000"/>
            </a:lvl1pPr>
          </a:lstStyle>
          <a:p>
            <a:pPr>
              <a:defRPr/>
            </a:pPr>
            <a:fld id="{2087FAA4-53ED-6642-8A32-E1997B182ACC}" type="slidenum">
              <a:rPr lang="en-US" altLang="en-US"/>
              <a:pPr>
                <a:defRPr/>
              </a:pPr>
              <a:t>‹#›</a:t>
            </a:fld>
            <a:endParaRPr lang="en-US" altLang="en-US"/>
          </a:p>
        </p:txBody>
      </p:sp>
    </p:spTree>
    <p:extLst>
      <p:ext uri="{BB962C8B-B14F-4D97-AF65-F5344CB8AC3E}">
        <p14:creationId xmlns:p14="http://schemas.microsoft.com/office/powerpoint/2010/main" val="19240498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38A73-F035-5884-980D-8F6A4499B412}"/>
              </a:ext>
            </a:extLst>
          </p:cNvPr>
          <p:cNvSpPr>
            <a:spLocks noGrp="1"/>
          </p:cNvSpPr>
          <p:nvPr>
            <p:ph type="dt" sz="half" idx="10"/>
          </p:nvPr>
        </p:nvSpPr>
        <p:spPr/>
        <p:txBody>
          <a:bodyPr/>
          <a:lstStyle>
            <a:lvl1pPr defTabSz="914400">
              <a:defRPr baseline="-25000"/>
            </a:lvl1pPr>
          </a:lstStyle>
          <a:p>
            <a:pPr>
              <a:defRPr/>
            </a:pPr>
            <a:fld id="{B7CD1DCE-BE43-1443-8350-DFD7910D58C6}"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203E8E69-D1E7-6878-D623-55A43B9D9C76}"/>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5FCD059-1537-91ED-5CF6-801B9A05AFFF}"/>
              </a:ext>
            </a:extLst>
          </p:cNvPr>
          <p:cNvSpPr>
            <a:spLocks noGrp="1"/>
          </p:cNvSpPr>
          <p:nvPr>
            <p:ph type="sldNum" sz="quarter" idx="12"/>
          </p:nvPr>
        </p:nvSpPr>
        <p:spPr/>
        <p:txBody>
          <a:bodyPr/>
          <a:lstStyle>
            <a:lvl1pPr defTabSz="914400">
              <a:defRPr baseline="-25000"/>
            </a:lvl1pPr>
          </a:lstStyle>
          <a:p>
            <a:pPr>
              <a:defRPr/>
            </a:pPr>
            <a:fld id="{364DBDF8-686C-E647-B377-F872685085D8}" type="slidenum">
              <a:rPr lang="en-US" altLang="en-US"/>
              <a:pPr>
                <a:defRPr/>
              </a:pPr>
              <a:t>‹#›</a:t>
            </a:fld>
            <a:endParaRPr lang="en-US" altLang="en-US"/>
          </a:p>
        </p:txBody>
      </p:sp>
    </p:spTree>
    <p:extLst>
      <p:ext uri="{BB962C8B-B14F-4D97-AF65-F5344CB8AC3E}">
        <p14:creationId xmlns:p14="http://schemas.microsoft.com/office/powerpoint/2010/main" val="4043717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6B92C-CE01-9948-348C-CE3C555D6C4F}"/>
              </a:ext>
            </a:extLst>
          </p:cNvPr>
          <p:cNvSpPr>
            <a:spLocks noGrp="1"/>
          </p:cNvSpPr>
          <p:nvPr>
            <p:ph type="dt" sz="half" idx="10"/>
          </p:nvPr>
        </p:nvSpPr>
        <p:spPr/>
        <p:txBody>
          <a:bodyPr/>
          <a:lstStyle>
            <a:lvl1pPr defTabSz="914400">
              <a:defRPr baseline="-25000"/>
            </a:lvl1pPr>
          </a:lstStyle>
          <a:p>
            <a:pPr>
              <a:defRPr/>
            </a:pPr>
            <a:fld id="{CE35543D-1674-874F-88D0-5B8E34D1AF78}"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F6C0C5F6-6BF5-8690-426C-A2990C6543E9}"/>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43D13EB-6176-42A2-39C1-BBC467BB6397}"/>
              </a:ext>
            </a:extLst>
          </p:cNvPr>
          <p:cNvSpPr>
            <a:spLocks noGrp="1"/>
          </p:cNvSpPr>
          <p:nvPr>
            <p:ph type="sldNum" sz="quarter" idx="12"/>
          </p:nvPr>
        </p:nvSpPr>
        <p:spPr/>
        <p:txBody>
          <a:bodyPr/>
          <a:lstStyle>
            <a:lvl1pPr defTabSz="914400">
              <a:defRPr baseline="-25000"/>
            </a:lvl1pPr>
          </a:lstStyle>
          <a:p>
            <a:pPr>
              <a:defRPr/>
            </a:pPr>
            <a:fld id="{C955CA27-8DC1-0849-A971-1344EB0D9B6A}" type="slidenum">
              <a:rPr lang="en-US" altLang="en-US"/>
              <a:pPr>
                <a:defRPr/>
              </a:pPr>
              <a:t>‹#›</a:t>
            </a:fld>
            <a:endParaRPr lang="en-US" altLang="en-US"/>
          </a:p>
        </p:txBody>
      </p:sp>
    </p:spTree>
    <p:extLst>
      <p:ext uri="{BB962C8B-B14F-4D97-AF65-F5344CB8AC3E}">
        <p14:creationId xmlns:p14="http://schemas.microsoft.com/office/powerpoint/2010/main" val="1491596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A24A5C0-05E4-85E6-5F69-F6E3171C3ED2}"/>
              </a:ext>
            </a:extLst>
          </p:cNvPr>
          <p:cNvSpPr>
            <a:spLocks noGrp="1"/>
          </p:cNvSpPr>
          <p:nvPr>
            <p:ph type="dt" sz="half" idx="10"/>
          </p:nvPr>
        </p:nvSpPr>
        <p:spPr/>
        <p:txBody>
          <a:bodyPr/>
          <a:lstStyle>
            <a:lvl1pPr defTabSz="914400">
              <a:defRPr baseline="-25000"/>
            </a:lvl1pPr>
          </a:lstStyle>
          <a:p>
            <a:pPr>
              <a:defRPr/>
            </a:pPr>
            <a:fld id="{4229AB67-B03F-A54C-A817-1D857AAD4C5A}"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16479BA4-A00D-1CAE-10D6-8BFC04ECBC00}"/>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2144626-8B79-F6CA-CC64-058C44685573}"/>
              </a:ext>
            </a:extLst>
          </p:cNvPr>
          <p:cNvSpPr>
            <a:spLocks noGrp="1"/>
          </p:cNvSpPr>
          <p:nvPr>
            <p:ph type="sldNum" sz="quarter" idx="12"/>
          </p:nvPr>
        </p:nvSpPr>
        <p:spPr/>
        <p:txBody>
          <a:bodyPr/>
          <a:lstStyle>
            <a:lvl1pPr defTabSz="914400">
              <a:defRPr baseline="-25000"/>
            </a:lvl1pPr>
          </a:lstStyle>
          <a:p>
            <a:pPr>
              <a:defRPr/>
            </a:pPr>
            <a:fld id="{BA049C0A-EF6A-8542-98B8-953372D6E4B8}" type="slidenum">
              <a:rPr lang="en-US" altLang="en-US"/>
              <a:pPr>
                <a:defRPr/>
              </a:pPr>
              <a:t>‹#›</a:t>
            </a:fld>
            <a:endParaRPr lang="en-US" altLang="en-US"/>
          </a:p>
        </p:txBody>
      </p:sp>
    </p:spTree>
    <p:extLst>
      <p:ext uri="{BB962C8B-B14F-4D97-AF65-F5344CB8AC3E}">
        <p14:creationId xmlns:p14="http://schemas.microsoft.com/office/powerpoint/2010/main" val="746000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31467-21D0-0376-C3F8-17B22D474AE5}"/>
              </a:ext>
            </a:extLst>
          </p:cNvPr>
          <p:cNvSpPr>
            <a:spLocks noGrp="1"/>
          </p:cNvSpPr>
          <p:nvPr>
            <p:ph type="dt" sz="half" idx="10"/>
          </p:nvPr>
        </p:nvSpPr>
        <p:spPr/>
        <p:txBody>
          <a:bodyPr/>
          <a:lstStyle>
            <a:lvl1pPr defTabSz="914400">
              <a:defRPr baseline="-25000"/>
            </a:lvl1pPr>
          </a:lstStyle>
          <a:p>
            <a:pPr>
              <a:defRPr/>
            </a:pPr>
            <a:fld id="{27F2B321-C55A-AE41-8509-595BFAA930C6}"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318C73A0-444E-0FB5-DAEB-27120A139B7E}"/>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8D974EB-F1EF-DB38-9F55-02EAA4D23BB6}"/>
              </a:ext>
            </a:extLst>
          </p:cNvPr>
          <p:cNvSpPr>
            <a:spLocks noGrp="1"/>
          </p:cNvSpPr>
          <p:nvPr>
            <p:ph type="sldNum" sz="quarter" idx="12"/>
          </p:nvPr>
        </p:nvSpPr>
        <p:spPr/>
        <p:txBody>
          <a:bodyPr/>
          <a:lstStyle>
            <a:lvl1pPr defTabSz="914400">
              <a:defRPr baseline="-25000"/>
            </a:lvl1pPr>
          </a:lstStyle>
          <a:p>
            <a:pPr>
              <a:defRPr/>
            </a:pPr>
            <a:fld id="{4C76E64B-2B83-154C-A61A-7E974DCCC760}" type="slidenum">
              <a:rPr lang="en-US" altLang="en-US"/>
              <a:pPr>
                <a:defRPr/>
              </a:pPr>
              <a:t>‹#›</a:t>
            </a:fld>
            <a:endParaRPr lang="en-US" altLang="en-US"/>
          </a:p>
        </p:txBody>
      </p:sp>
    </p:spTree>
    <p:extLst>
      <p:ext uri="{BB962C8B-B14F-4D97-AF65-F5344CB8AC3E}">
        <p14:creationId xmlns:p14="http://schemas.microsoft.com/office/powerpoint/2010/main" val="70892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535291-C209-A5E3-4446-C4F6AFC7986A}"/>
              </a:ext>
            </a:extLst>
          </p:cNvPr>
          <p:cNvSpPr>
            <a:spLocks noGrp="1"/>
          </p:cNvSpPr>
          <p:nvPr>
            <p:ph type="dt" sz="half" idx="10"/>
          </p:nvPr>
        </p:nvSpPr>
        <p:spPr/>
        <p:txBody>
          <a:bodyPr/>
          <a:lstStyle>
            <a:lvl1pPr defTabSz="914400">
              <a:defRPr baseline="-25000"/>
            </a:lvl1pPr>
          </a:lstStyle>
          <a:p>
            <a:pPr>
              <a:defRPr/>
            </a:pPr>
            <a:fld id="{E775FEA7-2E30-5942-826A-4A8576C960FD}"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4F933345-6C75-27E3-6D06-EF75E9D72582}"/>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DCBBF51F-1F9D-4B88-2872-54104EB9B330}"/>
              </a:ext>
            </a:extLst>
          </p:cNvPr>
          <p:cNvSpPr>
            <a:spLocks noGrp="1"/>
          </p:cNvSpPr>
          <p:nvPr>
            <p:ph type="sldNum" sz="quarter" idx="12"/>
          </p:nvPr>
        </p:nvSpPr>
        <p:spPr/>
        <p:txBody>
          <a:bodyPr/>
          <a:lstStyle>
            <a:lvl1pPr defTabSz="914400">
              <a:defRPr baseline="-25000"/>
            </a:lvl1pPr>
          </a:lstStyle>
          <a:p>
            <a:pPr>
              <a:defRPr/>
            </a:pPr>
            <a:fld id="{63C99590-6DC2-7047-81CF-AD0629F52EB0}" type="slidenum">
              <a:rPr lang="en-US" altLang="en-US"/>
              <a:pPr>
                <a:defRPr/>
              </a:pPr>
              <a:t>‹#›</a:t>
            </a:fld>
            <a:endParaRPr lang="en-US" altLang="en-US"/>
          </a:p>
        </p:txBody>
      </p:sp>
    </p:spTree>
    <p:extLst>
      <p:ext uri="{BB962C8B-B14F-4D97-AF65-F5344CB8AC3E}">
        <p14:creationId xmlns:p14="http://schemas.microsoft.com/office/powerpoint/2010/main" val="4147748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1804E-77AC-48AB-3FCF-F238971B7E76}"/>
              </a:ext>
            </a:extLst>
          </p:cNvPr>
          <p:cNvSpPr>
            <a:spLocks noGrp="1"/>
          </p:cNvSpPr>
          <p:nvPr>
            <p:ph type="dt" sz="half" idx="10"/>
          </p:nvPr>
        </p:nvSpPr>
        <p:spPr/>
        <p:txBody>
          <a:bodyPr/>
          <a:lstStyle>
            <a:lvl1pPr defTabSz="914400">
              <a:defRPr baseline="-25000"/>
            </a:lvl1pPr>
          </a:lstStyle>
          <a:p>
            <a:pPr>
              <a:defRPr/>
            </a:pPr>
            <a:fld id="{22C6521E-1C54-D84C-B6F5-A9A4EBE1B3D9}" type="datetimeFigureOut">
              <a:rPr lang="en-US" altLang="en-US"/>
              <a:pPr>
                <a:defRPr/>
              </a:pPr>
              <a:t>11/22/24</a:t>
            </a:fld>
            <a:endParaRPr lang="en-US" altLang="en-US"/>
          </a:p>
        </p:txBody>
      </p:sp>
      <p:sp>
        <p:nvSpPr>
          <p:cNvPr id="6" name="Footer Placeholder 5">
            <a:extLst>
              <a:ext uri="{FF2B5EF4-FFF2-40B4-BE49-F238E27FC236}">
                <a16:creationId xmlns:a16="http://schemas.microsoft.com/office/drawing/2014/main" id="{F9AB9ECD-9B2F-0C36-D93F-897F0D30500D}"/>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5ED6FE61-8137-AA74-FB73-773C599691CF}"/>
              </a:ext>
            </a:extLst>
          </p:cNvPr>
          <p:cNvSpPr>
            <a:spLocks noGrp="1"/>
          </p:cNvSpPr>
          <p:nvPr>
            <p:ph type="sldNum" sz="quarter" idx="12"/>
          </p:nvPr>
        </p:nvSpPr>
        <p:spPr/>
        <p:txBody>
          <a:bodyPr/>
          <a:lstStyle>
            <a:lvl1pPr defTabSz="914400">
              <a:defRPr baseline="-25000"/>
            </a:lvl1pPr>
          </a:lstStyle>
          <a:p>
            <a:pPr>
              <a:defRPr/>
            </a:pPr>
            <a:fld id="{48AB22CE-B0DC-334E-A3D6-52EA24C05142}" type="slidenum">
              <a:rPr lang="en-US" altLang="en-US"/>
              <a:pPr>
                <a:defRPr/>
              </a:pPr>
              <a:t>‹#›</a:t>
            </a:fld>
            <a:endParaRPr lang="en-US" altLang="en-US"/>
          </a:p>
        </p:txBody>
      </p:sp>
    </p:spTree>
    <p:extLst>
      <p:ext uri="{BB962C8B-B14F-4D97-AF65-F5344CB8AC3E}">
        <p14:creationId xmlns:p14="http://schemas.microsoft.com/office/powerpoint/2010/main" val="8963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42AFA63-0A70-F4E0-AA53-7BEE0CA257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673AE9-98F0-7DF8-95E6-6BEE7651C7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95FBCDF-332C-2403-51C4-22D5115676A9}"/>
              </a:ext>
            </a:extLst>
          </p:cNvPr>
          <p:cNvSpPr>
            <a:spLocks noGrp="1" noChangeArrowheads="1"/>
          </p:cNvSpPr>
          <p:nvPr>
            <p:ph type="sldNum" sz="quarter" idx="12"/>
          </p:nvPr>
        </p:nvSpPr>
        <p:spPr>
          <a:ln/>
        </p:spPr>
        <p:txBody>
          <a:bodyPr/>
          <a:lstStyle>
            <a:lvl1pPr>
              <a:defRPr/>
            </a:lvl1pPr>
          </a:lstStyle>
          <a:p>
            <a:pPr>
              <a:defRPr/>
            </a:pPr>
            <a:fld id="{71A64822-F33B-7C4B-9745-D4D91E0076FC}" type="slidenum">
              <a:rPr lang="en-US" altLang="en-US"/>
              <a:pPr>
                <a:defRPr/>
              </a:pPr>
              <a:t>‹#›</a:t>
            </a:fld>
            <a:endParaRPr lang="en-US" altLang="en-US"/>
          </a:p>
        </p:txBody>
      </p:sp>
    </p:spTree>
    <p:extLst>
      <p:ext uri="{BB962C8B-B14F-4D97-AF65-F5344CB8AC3E}">
        <p14:creationId xmlns:p14="http://schemas.microsoft.com/office/powerpoint/2010/main" val="872511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9722B-1AC7-D711-4645-47BD3A8297CF}"/>
              </a:ext>
            </a:extLst>
          </p:cNvPr>
          <p:cNvSpPr>
            <a:spLocks noGrp="1"/>
          </p:cNvSpPr>
          <p:nvPr>
            <p:ph type="dt" sz="half" idx="10"/>
          </p:nvPr>
        </p:nvSpPr>
        <p:spPr/>
        <p:txBody>
          <a:bodyPr/>
          <a:lstStyle>
            <a:lvl1pPr defTabSz="914400">
              <a:defRPr baseline="-25000"/>
            </a:lvl1pPr>
          </a:lstStyle>
          <a:p>
            <a:pPr>
              <a:defRPr/>
            </a:pPr>
            <a:fld id="{BAE83287-EF14-024E-A281-7BFA7EC2BA4D}" type="datetimeFigureOut">
              <a:rPr lang="en-US" altLang="en-US"/>
              <a:pPr>
                <a:defRPr/>
              </a:pPr>
              <a:t>11/22/24</a:t>
            </a:fld>
            <a:endParaRPr lang="en-US" altLang="en-US"/>
          </a:p>
        </p:txBody>
      </p:sp>
      <p:sp>
        <p:nvSpPr>
          <p:cNvPr id="8" name="Footer Placeholder 7">
            <a:extLst>
              <a:ext uri="{FF2B5EF4-FFF2-40B4-BE49-F238E27FC236}">
                <a16:creationId xmlns:a16="http://schemas.microsoft.com/office/drawing/2014/main" id="{3BA4B89C-6126-F023-D4AA-DB57DA91DFFA}"/>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AE2E2823-E64D-372C-04ED-A9D9E77F6C8D}"/>
              </a:ext>
            </a:extLst>
          </p:cNvPr>
          <p:cNvSpPr>
            <a:spLocks noGrp="1"/>
          </p:cNvSpPr>
          <p:nvPr>
            <p:ph type="sldNum" sz="quarter" idx="12"/>
          </p:nvPr>
        </p:nvSpPr>
        <p:spPr/>
        <p:txBody>
          <a:bodyPr/>
          <a:lstStyle>
            <a:lvl1pPr defTabSz="914400">
              <a:defRPr baseline="-25000"/>
            </a:lvl1pPr>
          </a:lstStyle>
          <a:p>
            <a:pPr>
              <a:defRPr/>
            </a:pPr>
            <a:fld id="{AC44C5D5-3F88-9D43-A17A-311DE3DD1CDD}" type="slidenum">
              <a:rPr lang="en-US" altLang="en-US"/>
              <a:pPr>
                <a:defRPr/>
              </a:pPr>
              <a:t>‹#›</a:t>
            </a:fld>
            <a:endParaRPr lang="en-US" altLang="en-US"/>
          </a:p>
        </p:txBody>
      </p:sp>
    </p:spTree>
    <p:extLst>
      <p:ext uri="{BB962C8B-B14F-4D97-AF65-F5344CB8AC3E}">
        <p14:creationId xmlns:p14="http://schemas.microsoft.com/office/powerpoint/2010/main" val="786263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85172C-283A-5779-DFA6-49E2E760C829}"/>
              </a:ext>
            </a:extLst>
          </p:cNvPr>
          <p:cNvSpPr>
            <a:spLocks noGrp="1"/>
          </p:cNvSpPr>
          <p:nvPr>
            <p:ph type="dt" sz="half" idx="10"/>
          </p:nvPr>
        </p:nvSpPr>
        <p:spPr/>
        <p:txBody>
          <a:bodyPr/>
          <a:lstStyle>
            <a:lvl1pPr defTabSz="914400">
              <a:defRPr baseline="-25000"/>
            </a:lvl1pPr>
          </a:lstStyle>
          <a:p>
            <a:pPr>
              <a:defRPr/>
            </a:pPr>
            <a:fld id="{00B67935-0DD9-7641-87C6-34523D3374E1}" type="datetimeFigureOut">
              <a:rPr lang="en-US" altLang="en-US"/>
              <a:pPr>
                <a:defRPr/>
              </a:pPr>
              <a:t>11/22/24</a:t>
            </a:fld>
            <a:endParaRPr lang="en-US" altLang="en-US"/>
          </a:p>
        </p:txBody>
      </p:sp>
      <p:sp>
        <p:nvSpPr>
          <p:cNvPr id="4" name="Footer Placeholder 3">
            <a:extLst>
              <a:ext uri="{FF2B5EF4-FFF2-40B4-BE49-F238E27FC236}">
                <a16:creationId xmlns:a16="http://schemas.microsoft.com/office/drawing/2014/main" id="{AF3EABA1-A159-0D74-2D42-41B412C00568}"/>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265BFB05-A005-060D-0DD2-8DFBDB4FE4E7}"/>
              </a:ext>
            </a:extLst>
          </p:cNvPr>
          <p:cNvSpPr>
            <a:spLocks noGrp="1"/>
          </p:cNvSpPr>
          <p:nvPr>
            <p:ph type="sldNum" sz="quarter" idx="12"/>
          </p:nvPr>
        </p:nvSpPr>
        <p:spPr/>
        <p:txBody>
          <a:bodyPr/>
          <a:lstStyle>
            <a:lvl1pPr defTabSz="914400">
              <a:defRPr baseline="-25000"/>
            </a:lvl1pPr>
          </a:lstStyle>
          <a:p>
            <a:pPr>
              <a:defRPr/>
            </a:pPr>
            <a:fld id="{04958937-4DB6-2344-8A14-BFC783D13855}" type="slidenum">
              <a:rPr lang="en-US" altLang="en-US"/>
              <a:pPr>
                <a:defRPr/>
              </a:pPr>
              <a:t>‹#›</a:t>
            </a:fld>
            <a:endParaRPr lang="en-US" altLang="en-US"/>
          </a:p>
        </p:txBody>
      </p:sp>
    </p:spTree>
    <p:extLst>
      <p:ext uri="{BB962C8B-B14F-4D97-AF65-F5344CB8AC3E}">
        <p14:creationId xmlns:p14="http://schemas.microsoft.com/office/powerpoint/2010/main" val="3253883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42AC0-7317-30E7-FFAC-84E5A19286D6}"/>
              </a:ext>
            </a:extLst>
          </p:cNvPr>
          <p:cNvSpPr>
            <a:spLocks noGrp="1"/>
          </p:cNvSpPr>
          <p:nvPr>
            <p:ph type="dt" sz="half" idx="10"/>
          </p:nvPr>
        </p:nvSpPr>
        <p:spPr/>
        <p:txBody>
          <a:bodyPr/>
          <a:lstStyle>
            <a:lvl1pPr defTabSz="914400">
              <a:defRPr baseline="-25000"/>
            </a:lvl1pPr>
          </a:lstStyle>
          <a:p>
            <a:pPr>
              <a:defRPr/>
            </a:pPr>
            <a:fld id="{987EE74B-23E6-2A46-B854-49FF67C8980A}" type="datetimeFigureOut">
              <a:rPr lang="en-US" altLang="en-US"/>
              <a:pPr>
                <a:defRPr/>
              </a:pPr>
              <a:t>11/22/24</a:t>
            </a:fld>
            <a:endParaRPr lang="en-US" altLang="en-US"/>
          </a:p>
        </p:txBody>
      </p:sp>
      <p:sp>
        <p:nvSpPr>
          <p:cNvPr id="3" name="Footer Placeholder 2">
            <a:extLst>
              <a:ext uri="{FF2B5EF4-FFF2-40B4-BE49-F238E27FC236}">
                <a16:creationId xmlns:a16="http://schemas.microsoft.com/office/drawing/2014/main" id="{52167A78-CCD5-8B2F-A790-059BA9D10A5A}"/>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0539D533-FE68-BD6D-1B34-97D163ABC01D}"/>
              </a:ext>
            </a:extLst>
          </p:cNvPr>
          <p:cNvSpPr>
            <a:spLocks noGrp="1"/>
          </p:cNvSpPr>
          <p:nvPr>
            <p:ph type="sldNum" sz="quarter" idx="12"/>
          </p:nvPr>
        </p:nvSpPr>
        <p:spPr/>
        <p:txBody>
          <a:bodyPr/>
          <a:lstStyle>
            <a:lvl1pPr defTabSz="914400">
              <a:defRPr baseline="-25000"/>
            </a:lvl1pPr>
          </a:lstStyle>
          <a:p>
            <a:pPr>
              <a:defRPr/>
            </a:pPr>
            <a:fld id="{1F8A6225-345A-1943-A6DD-9C3AEB552CCA}" type="slidenum">
              <a:rPr lang="en-US" altLang="en-US"/>
              <a:pPr>
                <a:defRPr/>
              </a:pPr>
              <a:t>‹#›</a:t>
            </a:fld>
            <a:endParaRPr lang="en-US" altLang="en-US"/>
          </a:p>
        </p:txBody>
      </p:sp>
    </p:spTree>
    <p:extLst>
      <p:ext uri="{BB962C8B-B14F-4D97-AF65-F5344CB8AC3E}">
        <p14:creationId xmlns:p14="http://schemas.microsoft.com/office/powerpoint/2010/main" val="3198713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41B4170-05E3-0E66-4833-75871CBB5050}"/>
              </a:ext>
            </a:extLst>
          </p:cNvPr>
          <p:cNvSpPr>
            <a:spLocks noGrp="1"/>
          </p:cNvSpPr>
          <p:nvPr>
            <p:ph type="dt" sz="half" idx="10"/>
          </p:nvPr>
        </p:nvSpPr>
        <p:spPr/>
        <p:txBody>
          <a:bodyPr/>
          <a:lstStyle>
            <a:lvl1pPr defTabSz="914400">
              <a:defRPr baseline="-25000"/>
            </a:lvl1pPr>
          </a:lstStyle>
          <a:p>
            <a:pPr>
              <a:defRPr/>
            </a:pPr>
            <a:fld id="{562D8BD3-6EAB-4444-A531-44411B81F08C}" type="datetimeFigureOut">
              <a:rPr lang="en-US" altLang="en-US"/>
              <a:pPr>
                <a:defRPr/>
              </a:pPr>
              <a:t>11/22/24</a:t>
            </a:fld>
            <a:endParaRPr lang="en-US" altLang="en-US"/>
          </a:p>
        </p:txBody>
      </p:sp>
      <p:sp>
        <p:nvSpPr>
          <p:cNvPr id="6" name="Footer Placeholder 5">
            <a:extLst>
              <a:ext uri="{FF2B5EF4-FFF2-40B4-BE49-F238E27FC236}">
                <a16:creationId xmlns:a16="http://schemas.microsoft.com/office/drawing/2014/main" id="{DE8CF3ED-DBF6-0531-E5AE-93189EA96461}"/>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EA90794-4FD3-1F2F-1131-C58A8CA1E33C}"/>
              </a:ext>
            </a:extLst>
          </p:cNvPr>
          <p:cNvSpPr>
            <a:spLocks noGrp="1"/>
          </p:cNvSpPr>
          <p:nvPr>
            <p:ph type="sldNum" sz="quarter" idx="12"/>
          </p:nvPr>
        </p:nvSpPr>
        <p:spPr/>
        <p:txBody>
          <a:bodyPr/>
          <a:lstStyle>
            <a:lvl1pPr defTabSz="914400">
              <a:defRPr baseline="-25000"/>
            </a:lvl1pPr>
          </a:lstStyle>
          <a:p>
            <a:pPr>
              <a:defRPr/>
            </a:pPr>
            <a:fld id="{FE4E2B2E-2F73-A344-B9B2-06186FA15B5E}" type="slidenum">
              <a:rPr lang="en-US" altLang="en-US"/>
              <a:pPr>
                <a:defRPr/>
              </a:pPr>
              <a:t>‹#›</a:t>
            </a:fld>
            <a:endParaRPr lang="en-US" altLang="en-US"/>
          </a:p>
        </p:txBody>
      </p:sp>
    </p:spTree>
    <p:extLst>
      <p:ext uri="{BB962C8B-B14F-4D97-AF65-F5344CB8AC3E}">
        <p14:creationId xmlns:p14="http://schemas.microsoft.com/office/powerpoint/2010/main" val="2535380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DD3EBD-A26A-EC8D-F977-15F12F8F84EC}"/>
              </a:ext>
            </a:extLst>
          </p:cNvPr>
          <p:cNvSpPr>
            <a:spLocks noGrp="1"/>
          </p:cNvSpPr>
          <p:nvPr>
            <p:ph type="dt" sz="half" idx="10"/>
          </p:nvPr>
        </p:nvSpPr>
        <p:spPr/>
        <p:txBody>
          <a:bodyPr/>
          <a:lstStyle>
            <a:lvl1pPr defTabSz="914400">
              <a:defRPr baseline="-25000"/>
            </a:lvl1pPr>
          </a:lstStyle>
          <a:p>
            <a:pPr>
              <a:defRPr/>
            </a:pPr>
            <a:fld id="{6B0ECB02-1E1A-AF47-B746-568603F5DDF8}" type="datetimeFigureOut">
              <a:rPr lang="en-US" altLang="en-US"/>
              <a:pPr>
                <a:defRPr/>
              </a:pPr>
              <a:t>11/22/24</a:t>
            </a:fld>
            <a:endParaRPr lang="en-US" altLang="en-US"/>
          </a:p>
        </p:txBody>
      </p:sp>
      <p:sp>
        <p:nvSpPr>
          <p:cNvPr id="6" name="Footer Placeholder 5">
            <a:extLst>
              <a:ext uri="{FF2B5EF4-FFF2-40B4-BE49-F238E27FC236}">
                <a16:creationId xmlns:a16="http://schemas.microsoft.com/office/drawing/2014/main" id="{A9372CFB-A5FA-127F-682B-F51611694CDB}"/>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83FD5FE5-48BD-9292-3F00-45ACDA2FA95F}"/>
              </a:ext>
            </a:extLst>
          </p:cNvPr>
          <p:cNvSpPr>
            <a:spLocks noGrp="1"/>
          </p:cNvSpPr>
          <p:nvPr>
            <p:ph type="sldNum" sz="quarter" idx="12"/>
          </p:nvPr>
        </p:nvSpPr>
        <p:spPr/>
        <p:txBody>
          <a:bodyPr/>
          <a:lstStyle>
            <a:lvl1pPr defTabSz="914400">
              <a:defRPr baseline="-25000"/>
            </a:lvl1pPr>
          </a:lstStyle>
          <a:p>
            <a:pPr>
              <a:defRPr/>
            </a:pPr>
            <a:fld id="{8A339D71-F944-CF43-8EFF-A05E91A3541D}" type="slidenum">
              <a:rPr lang="en-US" altLang="en-US"/>
              <a:pPr>
                <a:defRPr/>
              </a:pPr>
              <a:t>‹#›</a:t>
            </a:fld>
            <a:endParaRPr lang="en-US" altLang="en-US"/>
          </a:p>
        </p:txBody>
      </p:sp>
    </p:spTree>
    <p:extLst>
      <p:ext uri="{BB962C8B-B14F-4D97-AF65-F5344CB8AC3E}">
        <p14:creationId xmlns:p14="http://schemas.microsoft.com/office/powerpoint/2010/main" val="941818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C0419-F3B4-F31C-C887-53FDD5CF44B9}"/>
              </a:ext>
            </a:extLst>
          </p:cNvPr>
          <p:cNvSpPr>
            <a:spLocks noGrp="1"/>
          </p:cNvSpPr>
          <p:nvPr>
            <p:ph type="dt" sz="half" idx="10"/>
          </p:nvPr>
        </p:nvSpPr>
        <p:spPr/>
        <p:txBody>
          <a:bodyPr/>
          <a:lstStyle>
            <a:lvl1pPr defTabSz="914400">
              <a:defRPr baseline="-25000"/>
            </a:lvl1pPr>
          </a:lstStyle>
          <a:p>
            <a:pPr>
              <a:defRPr/>
            </a:pPr>
            <a:fld id="{F280F358-49DC-0042-84F3-487A1E4E970F}"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2EA2DC1F-3832-D737-B592-F5141FF578D9}"/>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D416E90-9E7F-0E3F-ACD1-C9D40667BAA0}"/>
              </a:ext>
            </a:extLst>
          </p:cNvPr>
          <p:cNvSpPr>
            <a:spLocks noGrp="1"/>
          </p:cNvSpPr>
          <p:nvPr>
            <p:ph type="sldNum" sz="quarter" idx="12"/>
          </p:nvPr>
        </p:nvSpPr>
        <p:spPr/>
        <p:txBody>
          <a:bodyPr/>
          <a:lstStyle>
            <a:lvl1pPr defTabSz="914400">
              <a:defRPr baseline="-25000"/>
            </a:lvl1pPr>
          </a:lstStyle>
          <a:p>
            <a:pPr>
              <a:defRPr/>
            </a:pPr>
            <a:fld id="{65694183-2EB1-D74A-B839-D330857C1CEA}" type="slidenum">
              <a:rPr lang="en-US" altLang="en-US"/>
              <a:pPr>
                <a:defRPr/>
              </a:pPr>
              <a:t>‹#›</a:t>
            </a:fld>
            <a:endParaRPr lang="en-US" altLang="en-US"/>
          </a:p>
        </p:txBody>
      </p:sp>
    </p:spTree>
    <p:extLst>
      <p:ext uri="{BB962C8B-B14F-4D97-AF65-F5344CB8AC3E}">
        <p14:creationId xmlns:p14="http://schemas.microsoft.com/office/powerpoint/2010/main" val="2645548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940FD-5F43-3E77-B56A-E65FA6F7505B}"/>
              </a:ext>
            </a:extLst>
          </p:cNvPr>
          <p:cNvSpPr>
            <a:spLocks noGrp="1"/>
          </p:cNvSpPr>
          <p:nvPr>
            <p:ph type="dt" sz="half" idx="10"/>
          </p:nvPr>
        </p:nvSpPr>
        <p:spPr/>
        <p:txBody>
          <a:bodyPr/>
          <a:lstStyle>
            <a:lvl1pPr defTabSz="914400">
              <a:defRPr baseline="-25000"/>
            </a:lvl1pPr>
          </a:lstStyle>
          <a:p>
            <a:pPr>
              <a:defRPr/>
            </a:pPr>
            <a:fld id="{F48D3871-E682-9742-910C-1B6E8BE2C4C4}"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F3765748-6CA9-21D3-AD9F-E7777B2DF870}"/>
              </a:ext>
            </a:extLst>
          </p:cNvPr>
          <p:cNvSpPr>
            <a:spLocks noGrp="1"/>
          </p:cNvSpPr>
          <p:nvPr>
            <p:ph type="ftr" sz="quarter" idx="11"/>
          </p:nvPr>
        </p:nvSpPr>
        <p:spPr/>
        <p:txBody>
          <a:bodyPr/>
          <a:lstStyle>
            <a:lvl1pPr defTabSz="914400" fontAlgn="base">
              <a:spcBef>
                <a:spcPct val="0"/>
              </a:spcBef>
              <a:spcAft>
                <a:spcPct val="0"/>
              </a:spcAft>
              <a:defRPr baseline="-2500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EF2BDF3-33BA-19D2-EB1E-6B495427DD2E}"/>
              </a:ext>
            </a:extLst>
          </p:cNvPr>
          <p:cNvSpPr>
            <a:spLocks noGrp="1"/>
          </p:cNvSpPr>
          <p:nvPr>
            <p:ph type="sldNum" sz="quarter" idx="12"/>
          </p:nvPr>
        </p:nvSpPr>
        <p:spPr/>
        <p:txBody>
          <a:bodyPr/>
          <a:lstStyle>
            <a:lvl1pPr defTabSz="914400">
              <a:defRPr baseline="-25000"/>
            </a:lvl1pPr>
          </a:lstStyle>
          <a:p>
            <a:pPr>
              <a:defRPr/>
            </a:pPr>
            <a:fld id="{AF5B1F3D-9A14-FC4A-91B5-838AF584251E}" type="slidenum">
              <a:rPr lang="en-US" altLang="en-US"/>
              <a:pPr>
                <a:defRPr/>
              </a:pPr>
              <a:t>‹#›</a:t>
            </a:fld>
            <a:endParaRPr lang="en-US" altLang="en-US"/>
          </a:p>
        </p:txBody>
      </p:sp>
    </p:spTree>
    <p:extLst>
      <p:ext uri="{BB962C8B-B14F-4D97-AF65-F5344CB8AC3E}">
        <p14:creationId xmlns:p14="http://schemas.microsoft.com/office/powerpoint/2010/main" val="1100966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A71A3E6-7E0F-2D80-C731-FDE0787BC9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21EA50-8EE5-091C-18E8-9C86C4D07B4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A64B06D-09F1-6B21-7FCF-640B3D243BB3}"/>
              </a:ext>
            </a:extLst>
          </p:cNvPr>
          <p:cNvSpPr>
            <a:spLocks noGrp="1" noChangeArrowheads="1"/>
          </p:cNvSpPr>
          <p:nvPr>
            <p:ph type="sldNum" sz="quarter" idx="12"/>
          </p:nvPr>
        </p:nvSpPr>
        <p:spPr>
          <a:ln/>
        </p:spPr>
        <p:txBody>
          <a:bodyPr/>
          <a:lstStyle>
            <a:lvl1pPr>
              <a:defRPr/>
            </a:lvl1pPr>
          </a:lstStyle>
          <a:p>
            <a:pPr>
              <a:defRPr/>
            </a:pPr>
            <a:fld id="{ACBA242D-91D6-7442-8633-F2154BFAF6E5}" type="slidenum">
              <a:rPr lang="en-US" altLang="en-US"/>
              <a:pPr>
                <a:defRPr/>
              </a:pPr>
              <a:t>‹#›</a:t>
            </a:fld>
            <a:endParaRPr lang="en-US" altLang="en-US"/>
          </a:p>
        </p:txBody>
      </p:sp>
    </p:spTree>
    <p:extLst>
      <p:ext uri="{BB962C8B-B14F-4D97-AF65-F5344CB8AC3E}">
        <p14:creationId xmlns:p14="http://schemas.microsoft.com/office/powerpoint/2010/main" val="2372991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B9BB6B-9B10-9FE0-3127-B4E66954DC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9EF2FE-E091-A214-BA36-A4D9E4E049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5BAAAF9-28C2-E705-F2F9-621E53DD20DB}"/>
              </a:ext>
            </a:extLst>
          </p:cNvPr>
          <p:cNvSpPr>
            <a:spLocks noGrp="1" noChangeArrowheads="1"/>
          </p:cNvSpPr>
          <p:nvPr>
            <p:ph type="sldNum" sz="quarter" idx="12"/>
          </p:nvPr>
        </p:nvSpPr>
        <p:spPr>
          <a:ln/>
        </p:spPr>
        <p:txBody>
          <a:bodyPr/>
          <a:lstStyle>
            <a:lvl1pPr>
              <a:defRPr/>
            </a:lvl1pPr>
          </a:lstStyle>
          <a:p>
            <a:pPr>
              <a:defRPr/>
            </a:pPr>
            <a:fld id="{706A7585-A0C1-474F-960E-28A20FC153EA}" type="slidenum">
              <a:rPr lang="en-US" altLang="en-US"/>
              <a:pPr>
                <a:defRPr/>
              </a:pPr>
              <a:t>‹#›</a:t>
            </a:fld>
            <a:endParaRPr lang="en-US" altLang="en-US"/>
          </a:p>
        </p:txBody>
      </p:sp>
    </p:spTree>
    <p:extLst>
      <p:ext uri="{BB962C8B-B14F-4D97-AF65-F5344CB8AC3E}">
        <p14:creationId xmlns:p14="http://schemas.microsoft.com/office/powerpoint/2010/main" val="2722901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2F73651-C2F2-51A6-85D7-C13CC90C01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80D950-D622-743C-D975-63705B45CF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48401A8-FA8A-69B8-C13F-D2C2EF1E7A26}"/>
              </a:ext>
            </a:extLst>
          </p:cNvPr>
          <p:cNvSpPr>
            <a:spLocks noGrp="1" noChangeArrowheads="1"/>
          </p:cNvSpPr>
          <p:nvPr>
            <p:ph type="sldNum" sz="quarter" idx="12"/>
          </p:nvPr>
        </p:nvSpPr>
        <p:spPr>
          <a:ln/>
        </p:spPr>
        <p:txBody>
          <a:bodyPr/>
          <a:lstStyle>
            <a:lvl1pPr>
              <a:defRPr/>
            </a:lvl1pPr>
          </a:lstStyle>
          <a:p>
            <a:pPr>
              <a:defRPr/>
            </a:pPr>
            <a:fld id="{5002E3DB-D1FA-F34F-8003-0FF4D0715A71}" type="slidenum">
              <a:rPr lang="en-US" altLang="en-US"/>
              <a:pPr>
                <a:defRPr/>
              </a:pPr>
              <a:t>‹#›</a:t>
            </a:fld>
            <a:endParaRPr lang="en-US" altLang="en-US"/>
          </a:p>
        </p:txBody>
      </p:sp>
    </p:spTree>
    <p:extLst>
      <p:ext uri="{BB962C8B-B14F-4D97-AF65-F5344CB8AC3E}">
        <p14:creationId xmlns:p14="http://schemas.microsoft.com/office/powerpoint/2010/main" val="131094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BAA0A4-6801-0D28-0C2E-7E2BA132D2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68AC2CD-F84F-2D66-B95C-F2FE39B105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D035B44D-1648-D31A-6962-6433A98C93B5}"/>
              </a:ext>
            </a:extLst>
          </p:cNvPr>
          <p:cNvSpPr>
            <a:spLocks noGrp="1" noChangeArrowheads="1"/>
          </p:cNvSpPr>
          <p:nvPr>
            <p:ph type="sldNum" sz="quarter" idx="12"/>
          </p:nvPr>
        </p:nvSpPr>
        <p:spPr>
          <a:ln/>
        </p:spPr>
        <p:txBody>
          <a:bodyPr/>
          <a:lstStyle>
            <a:lvl1pPr>
              <a:defRPr/>
            </a:lvl1pPr>
          </a:lstStyle>
          <a:p>
            <a:pPr>
              <a:defRPr/>
            </a:pPr>
            <a:fld id="{96C4EBD2-24C3-3442-8DBB-30DB80F200F1}" type="slidenum">
              <a:rPr lang="en-US" altLang="en-US"/>
              <a:pPr>
                <a:defRPr/>
              </a:pPr>
              <a:t>‹#›</a:t>
            </a:fld>
            <a:endParaRPr lang="en-US" altLang="en-US"/>
          </a:p>
        </p:txBody>
      </p:sp>
    </p:spTree>
    <p:extLst>
      <p:ext uri="{BB962C8B-B14F-4D97-AF65-F5344CB8AC3E}">
        <p14:creationId xmlns:p14="http://schemas.microsoft.com/office/powerpoint/2010/main" val="2668136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49139D-D17D-F072-5110-6CD3DD9CAA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B70F46-EEFE-349B-F2FF-B669881DAD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B8FBE4D-9139-E9FC-583B-532C9FC398BF}"/>
              </a:ext>
            </a:extLst>
          </p:cNvPr>
          <p:cNvSpPr>
            <a:spLocks noGrp="1" noChangeArrowheads="1"/>
          </p:cNvSpPr>
          <p:nvPr>
            <p:ph type="sldNum" sz="quarter" idx="12"/>
          </p:nvPr>
        </p:nvSpPr>
        <p:spPr>
          <a:ln/>
        </p:spPr>
        <p:txBody>
          <a:bodyPr/>
          <a:lstStyle>
            <a:lvl1pPr>
              <a:defRPr/>
            </a:lvl1pPr>
          </a:lstStyle>
          <a:p>
            <a:pPr>
              <a:defRPr/>
            </a:pPr>
            <a:fld id="{57DBA778-44FF-F44F-9835-E5BEBB0D2C63}" type="slidenum">
              <a:rPr lang="en-US" altLang="en-US"/>
              <a:pPr>
                <a:defRPr/>
              </a:pPr>
              <a:t>‹#›</a:t>
            </a:fld>
            <a:endParaRPr lang="en-US" altLang="en-US"/>
          </a:p>
        </p:txBody>
      </p:sp>
    </p:spTree>
    <p:extLst>
      <p:ext uri="{BB962C8B-B14F-4D97-AF65-F5344CB8AC3E}">
        <p14:creationId xmlns:p14="http://schemas.microsoft.com/office/powerpoint/2010/main" val="526729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0B7321-B38F-A321-075B-43379DE7E92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5472C-A765-4309-8ED9-99271AD27B4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4788B8E2-9876-2A97-027B-8F5FC302BBF3}"/>
              </a:ext>
            </a:extLst>
          </p:cNvPr>
          <p:cNvSpPr>
            <a:spLocks noGrp="1" noChangeArrowheads="1"/>
          </p:cNvSpPr>
          <p:nvPr>
            <p:ph type="sldNum" sz="quarter" idx="12"/>
          </p:nvPr>
        </p:nvSpPr>
        <p:spPr>
          <a:ln/>
        </p:spPr>
        <p:txBody>
          <a:bodyPr/>
          <a:lstStyle>
            <a:lvl1pPr>
              <a:defRPr/>
            </a:lvl1pPr>
          </a:lstStyle>
          <a:p>
            <a:pPr>
              <a:defRPr/>
            </a:pPr>
            <a:fld id="{6D2B369C-F413-D042-AE6C-39EEC764DE1F}" type="slidenum">
              <a:rPr lang="en-US" altLang="en-US"/>
              <a:pPr>
                <a:defRPr/>
              </a:pPr>
              <a:t>‹#›</a:t>
            </a:fld>
            <a:endParaRPr lang="en-US" altLang="en-US"/>
          </a:p>
        </p:txBody>
      </p:sp>
    </p:spTree>
    <p:extLst>
      <p:ext uri="{BB962C8B-B14F-4D97-AF65-F5344CB8AC3E}">
        <p14:creationId xmlns:p14="http://schemas.microsoft.com/office/powerpoint/2010/main" val="869350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09E6FC-3443-2031-F138-543C6EE88D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52E336-8331-93F9-23D0-19EBDCE1744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B56A70B5-CA81-D7B5-C3C7-EEC74EB1443C}"/>
              </a:ext>
            </a:extLst>
          </p:cNvPr>
          <p:cNvSpPr>
            <a:spLocks noGrp="1" noChangeArrowheads="1"/>
          </p:cNvSpPr>
          <p:nvPr>
            <p:ph type="sldNum" sz="quarter" idx="12"/>
          </p:nvPr>
        </p:nvSpPr>
        <p:spPr>
          <a:ln/>
        </p:spPr>
        <p:txBody>
          <a:bodyPr/>
          <a:lstStyle>
            <a:lvl1pPr>
              <a:defRPr/>
            </a:lvl1pPr>
          </a:lstStyle>
          <a:p>
            <a:pPr>
              <a:defRPr/>
            </a:pPr>
            <a:fld id="{0B445EB5-EB34-3940-9FFE-BEF9D2FFCA21}" type="slidenum">
              <a:rPr lang="en-US" altLang="en-US"/>
              <a:pPr>
                <a:defRPr/>
              </a:pPr>
              <a:t>‹#›</a:t>
            </a:fld>
            <a:endParaRPr lang="en-US" altLang="en-US"/>
          </a:p>
        </p:txBody>
      </p:sp>
    </p:spTree>
    <p:extLst>
      <p:ext uri="{BB962C8B-B14F-4D97-AF65-F5344CB8AC3E}">
        <p14:creationId xmlns:p14="http://schemas.microsoft.com/office/powerpoint/2010/main" val="3298957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8BE8C2-FD25-2129-FA18-48EB33313D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6DB2E33-63CB-7203-C679-70EBF39E273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5B7E2AE1-D919-597B-B7B6-016B49F3E756}"/>
              </a:ext>
            </a:extLst>
          </p:cNvPr>
          <p:cNvSpPr>
            <a:spLocks noGrp="1" noChangeArrowheads="1"/>
          </p:cNvSpPr>
          <p:nvPr>
            <p:ph type="sldNum" sz="quarter" idx="12"/>
          </p:nvPr>
        </p:nvSpPr>
        <p:spPr>
          <a:ln/>
        </p:spPr>
        <p:txBody>
          <a:bodyPr/>
          <a:lstStyle>
            <a:lvl1pPr>
              <a:defRPr/>
            </a:lvl1pPr>
          </a:lstStyle>
          <a:p>
            <a:pPr>
              <a:defRPr/>
            </a:pPr>
            <a:fld id="{D9D07EB8-5860-1941-990F-FCC897F6B523}" type="slidenum">
              <a:rPr lang="en-US" altLang="en-US"/>
              <a:pPr>
                <a:defRPr/>
              </a:pPr>
              <a:t>‹#›</a:t>
            </a:fld>
            <a:endParaRPr lang="en-US" altLang="en-US"/>
          </a:p>
        </p:txBody>
      </p:sp>
    </p:spTree>
    <p:extLst>
      <p:ext uri="{BB962C8B-B14F-4D97-AF65-F5344CB8AC3E}">
        <p14:creationId xmlns:p14="http://schemas.microsoft.com/office/powerpoint/2010/main" val="1108221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0E5199-5685-CF15-E7BD-2E562DD888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B3ACE1-6CE6-B04F-516A-35315C56D0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C2384C-7066-B8F7-E2C7-615B31101266}"/>
              </a:ext>
            </a:extLst>
          </p:cNvPr>
          <p:cNvSpPr>
            <a:spLocks noGrp="1" noChangeArrowheads="1"/>
          </p:cNvSpPr>
          <p:nvPr>
            <p:ph type="sldNum" sz="quarter" idx="12"/>
          </p:nvPr>
        </p:nvSpPr>
        <p:spPr>
          <a:ln/>
        </p:spPr>
        <p:txBody>
          <a:bodyPr/>
          <a:lstStyle>
            <a:lvl1pPr>
              <a:defRPr/>
            </a:lvl1pPr>
          </a:lstStyle>
          <a:p>
            <a:pPr>
              <a:defRPr/>
            </a:pPr>
            <a:fld id="{85D1354D-BBD7-EC40-9470-A708BF33D0B0}" type="slidenum">
              <a:rPr lang="en-US" altLang="en-US"/>
              <a:pPr>
                <a:defRPr/>
              </a:pPr>
              <a:t>‹#›</a:t>
            </a:fld>
            <a:endParaRPr lang="en-US" altLang="en-US"/>
          </a:p>
        </p:txBody>
      </p:sp>
    </p:spTree>
    <p:extLst>
      <p:ext uri="{BB962C8B-B14F-4D97-AF65-F5344CB8AC3E}">
        <p14:creationId xmlns:p14="http://schemas.microsoft.com/office/powerpoint/2010/main" val="2981128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A4500A-29B5-40BA-4C61-CA71EDD160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F3D2B5-79E1-7804-04D1-804FAA9608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D0F4AE8-BD5C-EAEA-081E-91910CE0F25A}"/>
              </a:ext>
            </a:extLst>
          </p:cNvPr>
          <p:cNvSpPr>
            <a:spLocks noGrp="1" noChangeArrowheads="1"/>
          </p:cNvSpPr>
          <p:nvPr>
            <p:ph type="sldNum" sz="quarter" idx="12"/>
          </p:nvPr>
        </p:nvSpPr>
        <p:spPr>
          <a:ln/>
        </p:spPr>
        <p:txBody>
          <a:bodyPr/>
          <a:lstStyle>
            <a:lvl1pPr>
              <a:defRPr/>
            </a:lvl1pPr>
          </a:lstStyle>
          <a:p>
            <a:pPr>
              <a:defRPr/>
            </a:pPr>
            <a:fld id="{D2839633-E04D-F34E-B023-F7975CF5F255}" type="slidenum">
              <a:rPr lang="en-US" altLang="en-US"/>
              <a:pPr>
                <a:defRPr/>
              </a:pPr>
              <a:t>‹#›</a:t>
            </a:fld>
            <a:endParaRPr lang="en-US" altLang="en-US"/>
          </a:p>
        </p:txBody>
      </p:sp>
    </p:spTree>
    <p:extLst>
      <p:ext uri="{BB962C8B-B14F-4D97-AF65-F5344CB8AC3E}">
        <p14:creationId xmlns:p14="http://schemas.microsoft.com/office/powerpoint/2010/main" val="1664315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A192DF-76F7-B72F-7611-B636925D6E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1AB728-A2C2-D857-CFD9-C5180A560A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9CA77BE-C8B6-B603-B2C2-E34E6241D0CB}"/>
              </a:ext>
            </a:extLst>
          </p:cNvPr>
          <p:cNvSpPr>
            <a:spLocks noGrp="1" noChangeArrowheads="1"/>
          </p:cNvSpPr>
          <p:nvPr>
            <p:ph type="sldNum" sz="quarter" idx="12"/>
          </p:nvPr>
        </p:nvSpPr>
        <p:spPr>
          <a:ln/>
        </p:spPr>
        <p:txBody>
          <a:bodyPr/>
          <a:lstStyle>
            <a:lvl1pPr>
              <a:defRPr/>
            </a:lvl1pPr>
          </a:lstStyle>
          <a:p>
            <a:pPr>
              <a:defRPr/>
            </a:pPr>
            <a:fld id="{EB8A4AEE-70B3-D945-BB6F-7CB6F3D8E43C}" type="slidenum">
              <a:rPr lang="en-US" altLang="en-US"/>
              <a:pPr>
                <a:defRPr/>
              </a:pPr>
              <a:t>‹#›</a:t>
            </a:fld>
            <a:endParaRPr lang="en-US" altLang="en-US"/>
          </a:p>
        </p:txBody>
      </p:sp>
    </p:spTree>
    <p:extLst>
      <p:ext uri="{BB962C8B-B14F-4D97-AF65-F5344CB8AC3E}">
        <p14:creationId xmlns:p14="http://schemas.microsoft.com/office/powerpoint/2010/main" val="3215070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25BF79-E524-C5B2-3159-125A2FA456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11F8ED-F400-DDED-81EA-E30CD0538C1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E235720-9EB2-8A9B-C95F-E864CFA34463}"/>
              </a:ext>
            </a:extLst>
          </p:cNvPr>
          <p:cNvSpPr>
            <a:spLocks noGrp="1" noChangeArrowheads="1"/>
          </p:cNvSpPr>
          <p:nvPr>
            <p:ph type="sldNum" sz="quarter" idx="12"/>
          </p:nvPr>
        </p:nvSpPr>
        <p:spPr>
          <a:ln/>
        </p:spPr>
        <p:txBody>
          <a:bodyPr/>
          <a:lstStyle>
            <a:lvl1pPr>
              <a:defRPr/>
            </a:lvl1pPr>
          </a:lstStyle>
          <a:p>
            <a:pPr>
              <a:defRPr/>
            </a:pPr>
            <a:fld id="{69D5A75B-AA12-6440-AD92-55C52BA995DD}" type="slidenum">
              <a:rPr lang="en-US" altLang="en-US"/>
              <a:pPr>
                <a:defRPr/>
              </a:pPr>
              <a:t>‹#›</a:t>
            </a:fld>
            <a:endParaRPr lang="en-US" altLang="en-US"/>
          </a:p>
        </p:txBody>
      </p:sp>
    </p:spTree>
    <p:extLst>
      <p:ext uri="{BB962C8B-B14F-4D97-AF65-F5344CB8AC3E}">
        <p14:creationId xmlns:p14="http://schemas.microsoft.com/office/powerpoint/2010/main" val="1961678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38FAB6-8822-787E-6A77-A1FF4837DC29}"/>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F7FA440B-FA9B-F61D-F12B-5316A7B8D79F}"/>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860DF1E-E3F7-EF0C-430F-29E4E483E332}"/>
              </a:ext>
            </a:extLst>
          </p:cNvPr>
          <p:cNvSpPr>
            <a:spLocks noGrp="1" noChangeArrowheads="1"/>
          </p:cNvSpPr>
          <p:nvPr>
            <p:ph type="sldNum" sz="quarter" idx="12"/>
          </p:nvPr>
        </p:nvSpPr>
        <p:spPr/>
        <p:txBody>
          <a:bodyPr/>
          <a:lstStyle>
            <a:lvl1pPr>
              <a:defRPr baseline="-25000"/>
            </a:lvl1pPr>
          </a:lstStyle>
          <a:p>
            <a:pPr>
              <a:defRPr/>
            </a:pPr>
            <a:fld id="{516A8FD0-3CBF-414F-A2FC-A3BFF9425B4F}" type="slidenum">
              <a:rPr lang="en-US" altLang="en-US"/>
              <a:pPr>
                <a:defRPr/>
              </a:pPr>
              <a:t>‹#›</a:t>
            </a:fld>
            <a:endParaRPr lang="en-US" altLang="en-US"/>
          </a:p>
        </p:txBody>
      </p:sp>
    </p:spTree>
    <p:extLst>
      <p:ext uri="{BB962C8B-B14F-4D97-AF65-F5344CB8AC3E}">
        <p14:creationId xmlns:p14="http://schemas.microsoft.com/office/powerpoint/2010/main" val="304400827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261C6-764F-02C2-462D-FA221EBC468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9A7A6CB-60A4-109A-329F-ABDFB55551B5}"/>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811CA424-D373-8D1D-D976-C70F59078281}"/>
              </a:ext>
            </a:extLst>
          </p:cNvPr>
          <p:cNvSpPr>
            <a:spLocks noGrp="1" noChangeArrowheads="1"/>
          </p:cNvSpPr>
          <p:nvPr>
            <p:ph type="sldNum" sz="quarter" idx="12"/>
          </p:nvPr>
        </p:nvSpPr>
        <p:spPr/>
        <p:txBody>
          <a:bodyPr/>
          <a:lstStyle>
            <a:lvl1pPr>
              <a:defRPr baseline="-25000"/>
            </a:lvl1pPr>
          </a:lstStyle>
          <a:p>
            <a:pPr>
              <a:defRPr/>
            </a:pPr>
            <a:fld id="{F14A33F5-C8A4-BB46-A600-9F99C4C21A23}" type="slidenum">
              <a:rPr lang="en-US" altLang="en-US"/>
              <a:pPr>
                <a:defRPr/>
              </a:pPr>
              <a:t>‹#›</a:t>
            </a:fld>
            <a:endParaRPr lang="en-US" altLang="en-US"/>
          </a:p>
        </p:txBody>
      </p:sp>
    </p:spTree>
    <p:extLst>
      <p:ext uri="{BB962C8B-B14F-4D97-AF65-F5344CB8AC3E}">
        <p14:creationId xmlns:p14="http://schemas.microsoft.com/office/powerpoint/2010/main" val="34075554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3A0931-09BC-A74F-9F7E-C152BE357F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E0BAAA-68C7-E6AE-6D8C-075409A789B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71171ED-4C1E-FDD1-3F56-A27F7A9668E9}"/>
              </a:ext>
            </a:extLst>
          </p:cNvPr>
          <p:cNvSpPr>
            <a:spLocks noGrp="1" noChangeArrowheads="1"/>
          </p:cNvSpPr>
          <p:nvPr>
            <p:ph type="sldNum" sz="quarter" idx="12"/>
          </p:nvPr>
        </p:nvSpPr>
        <p:spPr>
          <a:ln/>
        </p:spPr>
        <p:txBody>
          <a:bodyPr/>
          <a:lstStyle>
            <a:lvl1pPr>
              <a:defRPr/>
            </a:lvl1pPr>
          </a:lstStyle>
          <a:p>
            <a:pPr>
              <a:defRPr/>
            </a:pPr>
            <a:fld id="{9A2B3DC9-7776-D24B-A19C-B66FD00A7815}" type="slidenum">
              <a:rPr lang="en-US" altLang="en-US"/>
              <a:pPr>
                <a:defRPr/>
              </a:pPr>
              <a:t>‹#›</a:t>
            </a:fld>
            <a:endParaRPr lang="en-US" altLang="en-US"/>
          </a:p>
        </p:txBody>
      </p:sp>
    </p:spTree>
    <p:extLst>
      <p:ext uri="{BB962C8B-B14F-4D97-AF65-F5344CB8AC3E}">
        <p14:creationId xmlns:p14="http://schemas.microsoft.com/office/powerpoint/2010/main" val="1582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A0DDF3-FC46-9960-73D3-DB736CD0C7F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F18E80D1-F073-9AF4-1611-863193CC81C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131E91EB-5F43-7FB1-8F49-EBE30AB7FA50}"/>
              </a:ext>
            </a:extLst>
          </p:cNvPr>
          <p:cNvSpPr>
            <a:spLocks noGrp="1" noChangeArrowheads="1"/>
          </p:cNvSpPr>
          <p:nvPr>
            <p:ph type="sldNum" sz="quarter" idx="12"/>
          </p:nvPr>
        </p:nvSpPr>
        <p:spPr/>
        <p:txBody>
          <a:bodyPr/>
          <a:lstStyle>
            <a:lvl1pPr>
              <a:defRPr baseline="-25000"/>
            </a:lvl1pPr>
          </a:lstStyle>
          <a:p>
            <a:pPr>
              <a:defRPr/>
            </a:pPr>
            <a:fld id="{58D916C7-278C-9840-94A9-A2A0F08FA605}" type="slidenum">
              <a:rPr lang="en-US" altLang="en-US"/>
              <a:pPr>
                <a:defRPr/>
              </a:pPr>
              <a:t>‹#›</a:t>
            </a:fld>
            <a:endParaRPr lang="en-US" altLang="en-US"/>
          </a:p>
        </p:txBody>
      </p:sp>
    </p:spTree>
    <p:extLst>
      <p:ext uri="{BB962C8B-B14F-4D97-AF65-F5344CB8AC3E}">
        <p14:creationId xmlns:p14="http://schemas.microsoft.com/office/powerpoint/2010/main" val="257468380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719F9-A31B-0FBD-5DD4-9F9463D351E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B0258ED4-8B97-4D60-B788-31FAB112D1F0}"/>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B9BFA5E6-71A4-166E-1AAF-3756D0B428A5}"/>
              </a:ext>
            </a:extLst>
          </p:cNvPr>
          <p:cNvSpPr>
            <a:spLocks noGrp="1" noChangeArrowheads="1"/>
          </p:cNvSpPr>
          <p:nvPr>
            <p:ph type="sldNum" sz="quarter" idx="12"/>
          </p:nvPr>
        </p:nvSpPr>
        <p:spPr/>
        <p:txBody>
          <a:bodyPr/>
          <a:lstStyle>
            <a:lvl1pPr>
              <a:defRPr baseline="-25000"/>
            </a:lvl1pPr>
          </a:lstStyle>
          <a:p>
            <a:pPr>
              <a:defRPr/>
            </a:pPr>
            <a:fld id="{FBEF4B00-4C08-D346-8227-70C57CC7D244}" type="slidenum">
              <a:rPr lang="en-US" altLang="en-US"/>
              <a:pPr>
                <a:defRPr/>
              </a:pPr>
              <a:t>‹#›</a:t>
            </a:fld>
            <a:endParaRPr lang="en-US" altLang="en-US"/>
          </a:p>
        </p:txBody>
      </p:sp>
    </p:spTree>
    <p:extLst>
      <p:ext uri="{BB962C8B-B14F-4D97-AF65-F5344CB8AC3E}">
        <p14:creationId xmlns:p14="http://schemas.microsoft.com/office/powerpoint/2010/main" val="287113328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CD66D5-284B-0B17-2BDA-0EA5DAA539F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49DD6EE8-BE84-3117-13AE-E4164D1AE80B}"/>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20468D92-DC9D-5B1B-8D13-182B14D514B0}"/>
              </a:ext>
            </a:extLst>
          </p:cNvPr>
          <p:cNvSpPr>
            <a:spLocks noGrp="1" noChangeArrowheads="1"/>
          </p:cNvSpPr>
          <p:nvPr>
            <p:ph type="sldNum" sz="quarter" idx="12"/>
          </p:nvPr>
        </p:nvSpPr>
        <p:spPr/>
        <p:txBody>
          <a:bodyPr/>
          <a:lstStyle>
            <a:lvl1pPr>
              <a:defRPr baseline="-25000"/>
            </a:lvl1pPr>
          </a:lstStyle>
          <a:p>
            <a:pPr>
              <a:defRPr/>
            </a:pPr>
            <a:fld id="{6BDFEAA0-EEA1-6648-A304-082DC3D6F675}" type="slidenum">
              <a:rPr lang="en-US" altLang="en-US"/>
              <a:pPr>
                <a:defRPr/>
              </a:pPr>
              <a:t>‹#›</a:t>
            </a:fld>
            <a:endParaRPr lang="en-US" altLang="en-US"/>
          </a:p>
        </p:txBody>
      </p:sp>
    </p:spTree>
    <p:extLst>
      <p:ext uri="{BB962C8B-B14F-4D97-AF65-F5344CB8AC3E}">
        <p14:creationId xmlns:p14="http://schemas.microsoft.com/office/powerpoint/2010/main" val="186795660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DEACD09-AEB9-1A0E-64E3-F656CCA3364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9E9BD8E5-8C57-A894-9BF8-3511BCE59828}"/>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A78CB447-EA95-8E7B-D46D-C7212CED0476}"/>
              </a:ext>
            </a:extLst>
          </p:cNvPr>
          <p:cNvSpPr>
            <a:spLocks noGrp="1" noChangeArrowheads="1"/>
          </p:cNvSpPr>
          <p:nvPr>
            <p:ph type="sldNum" sz="quarter" idx="12"/>
          </p:nvPr>
        </p:nvSpPr>
        <p:spPr/>
        <p:txBody>
          <a:bodyPr/>
          <a:lstStyle>
            <a:lvl1pPr>
              <a:defRPr baseline="-25000"/>
            </a:lvl1pPr>
          </a:lstStyle>
          <a:p>
            <a:pPr>
              <a:defRPr/>
            </a:pPr>
            <a:fld id="{F494DF0C-E1B6-0D46-AB9B-2046D97F5ECF}" type="slidenum">
              <a:rPr lang="en-US" altLang="en-US"/>
              <a:pPr>
                <a:defRPr/>
              </a:pPr>
              <a:t>‹#›</a:t>
            </a:fld>
            <a:endParaRPr lang="en-US" altLang="en-US"/>
          </a:p>
        </p:txBody>
      </p:sp>
    </p:spTree>
    <p:extLst>
      <p:ext uri="{BB962C8B-B14F-4D97-AF65-F5344CB8AC3E}">
        <p14:creationId xmlns:p14="http://schemas.microsoft.com/office/powerpoint/2010/main" val="26112550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E2CD94-0934-5396-F1B9-640FBDFD7EB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B2A6C13E-D396-0B3E-BF9F-6E1EC5D0D7C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8229E7D0-BA91-CB42-C8FF-AB17BE24550C}"/>
              </a:ext>
            </a:extLst>
          </p:cNvPr>
          <p:cNvSpPr>
            <a:spLocks noGrp="1" noChangeArrowheads="1"/>
          </p:cNvSpPr>
          <p:nvPr>
            <p:ph type="sldNum" sz="quarter" idx="12"/>
          </p:nvPr>
        </p:nvSpPr>
        <p:spPr/>
        <p:txBody>
          <a:bodyPr/>
          <a:lstStyle>
            <a:lvl1pPr>
              <a:defRPr baseline="-25000"/>
            </a:lvl1pPr>
          </a:lstStyle>
          <a:p>
            <a:pPr>
              <a:defRPr/>
            </a:pPr>
            <a:fld id="{2DF4EE38-B218-AA49-BAC4-C948C6A53ECF}" type="slidenum">
              <a:rPr lang="en-US" altLang="en-US"/>
              <a:pPr>
                <a:defRPr/>
              </a:pPr>
              <a:t>‹#›</a:t>
            </a:fld>
            <a:endParaRPr lang="en-US" altLang="en-US"/>
          </a:p>
        </p:txBody>
      </p:sp>
    </p:spTree>
    <p:extLst>
      <p:ext uri="{BB962C8B-B14F-4D97-AF65-F5344CB8AC3E}">
        <p14:creationId xmlns:p14="http://schemas.microsoft.com/office/powerpoint/2010/main" val="300093165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86DD08-F9EC-FDDC-F001-D21F0A8D25F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E3CC7558-0D79-8009-E6A6-F95E82CE6BEE}"/>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9AA4B136-4292-F5E9-3D17-6F2CE30C5ABF}"/>
              </a:ext>
            </a:extLst>
          </p:cNvPr>
          <p:cNvSpPr>
            <a:spLocks noGrp="1" noChangeArrowheads="1"/>
          </p:cNvSpPr>
          <p:nvPr>
            <p:ph type="sldNum" sz="quarter" idx="12"/>
          </p:nvPr>
        </p:nvSpPr>
        <p:spPr/>
        <p:txBody>
          <a:bodyPr/>
          <a:lstStyle>
            <a:lvl1pPr>
              <a:defRPr baseline="-25000"/>
            </a:lvl1pPr>
          </a:lstStyle>
          <a:p>
            <a:pPr>
              <a:defRPr/>
            </a:pPr>
            <a:fld id="{C0FFC6B8-8B16-B144-948B-4C80033B66E7}" type="slidenum">
              <a:rPr lang="en-US" altLang="en-US"/>
              <a:pPr>
                <a:defRPr/>
              </a:pPr>
              <a:t>‹#›</a:t>
            </a:fld>
            <a:endParaRPr lang="en-US" altLang="en-US"/>
          </a:p>
        </p:txBody>
      </p:sp>
    </p:spTree>
    <p:extLst>
      <p:ext uri="{BB962C8B-B14F-4D97-AF65-F5344CB8AC3E}">
        <p14:creationId xmlns:p14="http://schemas.microsoft.com/office/powerpoint/2010/main" val="150027052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E7F70D5-00B4-174E-2B53-6B4C033C06A1}"/>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1153BACF-52DC-01AB-423D-ED284CAAEFB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1B7D62ED-D6B0-5866-A98B-2983EC974AFA}"/>
              </a:ext>
            </a:extLst>
          </p:cNvPr>
          <p:cNvSpPr>
            <a:spLocks noGrp="1" noChangeArrowheads="1"/>
          </p:cNvSpPr>
          <p:nvPr>
            <p:ph type="sldNum" sz="quarter" idx="12"/>
          </p:nvPr>
        </p:nvSpPr>
        <p:spPr/>
        <p:txBody>
          <a:bodyPr/>
          <a:lstStyle>
            <a:lvl1pPr>
              <a:defRPr baseline="-25000"/>
            </a:lvl1pPr>
          </a:lstStyle>
          <a:p>
            <a:pPr>
              <a:defRPr/>
            </a:pPr>
            <a:fld id="{20138CF7-FDD0-6440-BEFB-D1359830F463}" type="slidenum">
              <a:rPr lang="en-US" altLang="en-US"/>
              <a:pPr>
                <a:defRPr/>
              </a:pPr>
              <a:t>‹#›</a:t>
            </a:fld>
            <a:endParaRPr lang="en-US" altLang="en-US"/>
          </a:p>
        </p:txBody>
      </p:sp>
    </p:spTree>
    <p:extLst>
      <p:ext uri="{BB962C8B-B14F-4D97-AF65-F5344CB8AC3E}">
        <p14:creationId xmlns:p14="http://schemas.microsoft.com/office/powerpoint/2010/main" val="213574258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02242B-C6F1-2027-1636-6F251BF97A61}"/>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5573DE77-9323-21CC-631E-306084FF78B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BAB5554-FB98-B5B7-9593-694AC4732094}"/>
              </a:ext>
            </a:extLst>
          </p:cNvPr>
          <p:cNvSpPr>
            <a:spLocks noGrp="1" noChangeArrowheads="1"/>
          </p:cNvSpPr>
          <p:nvPr>
            <p:ph type="sldNum" sz="quarter" idx="12"/>
          </p:nvPr>
        </p:nvSpPr>
        <p:spPr/>
        <p:txBody>
          <a:bodyPr/>
          <a:lstStyle>
            <a:lvl1pPr>
              <a:defRPr baseline="-25000"/>
            </a:lvl1pPr>
          </a:lstStyle>
          <a:p>
            <a:pPr>
              <a:defRPr/>
            </a:pPr>
            <a:fld id="{FDFCA804-3967-1649-A5FA-71AB613854E0}" type="slidenum">
              <a:rPr lang="en-US" altLang="en-US"/>
              <a:pPr>
                <a:defRPr/>
              </a:pPr>
              <a:t>‹#›</a:t>
            </a:fld>
            <a:endParaRPr lang="en-US" altLang="en-US"/>
          </a:p>
        </p:txBody>
      </p:sp>
    </p:spTree>
    <p:extLst>
      <p:ext uri="{BB962C8B-B14F-4D97-AF65-F5344CB8AC3E}">
        <p14:creationId xmlns:p14="http://schemas.microsoft.com/office/powerpoint/2010/main" val="23365340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DE95A2-B3D5-31CA-EC75-3AAE7B6C64F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4CF9B01-AA2B-5819-596C-7282A0276CC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9711C331-101C-19CA-8135-044D1AC323EB}"/>
              </a:ext>
            </a:extLst>
          </p:cNvPr>
          <p:cNvSpPr>
            <a:spLocks noGrp="1" noChangeArrowheads="1"/>
          </p:cNvSpPr>
          <p:nvPr>
            <p:ph type="sldNum" sz="quarter" idx="12"/>
          </p:nvPr>
        </p:nvSpPr>
        <p:spPr/>
        <p:txBody>
          <a:bodyPr/>
          <a:lstStyle>
            <a:lvl1pPr>
              <a:defRPr baseline="-25000"/>
            </a:lvl1pPr>
          </a:lstStyle>
          <a:p>
            <a:pPr>
              <a:defRPr/>
            </a:pPr>
            <a:fld id="{A52B7FE4-EA89-9642-B74D-977C88127BE3}" type="slidenum">
              <a:rPr lang="en-US" altLang="en-US"/>
              <a:pPr>
                <a:defRPr/>
              </a:pPr>
              <a:t>‹#›</a:t>
            </a:fld>
            <a:endParaRPr lang="en-US" altLang="en-US"/>
          </a:p>
        </p:txBody>
      </p:sp>
    </p:spTree>
    <p:extLst>
      <p:ext uri="{BB962C8B-B14F-4D97-AF65-F5344CB8AC3E}">
        <p14:creationId xmlns:p14="http://schemas.microsoft.com/office/powerpoint/2010/main" val="412032115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0463E5-3B8E-4DF9-F882-8F01AA677BE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90B74EBB-C8E1-6F3C-162D-E80041BC1F74}"/>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6907BD57-F170-2F1E-7DBB-C03A60F01522}"/>
              </a:ext>
            </a:extLst>
          </p:cNvPr>
          <p:cNvSpPr>
            <a:spLocks noGrp="1" noChangeArrowheads="1"/>
          </p:cNvSpPr>
          <p:nvPr>
            <p:ph type="sldNum" sz="quarter" idx="12"/>
          </p:nvPr>
        </p:nvSpPr>
        <p:spPr/>
        <p:txBody>
          <a:bodyPr/>
          <a:lstStyle>
            <a:lvl1pPr>
              <a:defRPr baseline="-25000"/>
            </a:lvl1pPr>
          </a:lstStyle>
          <a:p>
            <a:pPr>
              <a:defRPr/>
            </a:pPr>
            <a:fld id="{B55C8AF9-EE93-EC43-A178-20DD54927207}" type="slidenum">
              <a:rPr lang="en-US" altLang="en-US"/>
              <a:pPr>
                <a:defRPr/>
              </a:pPr>
              <a:t>‹#›</a:t>
            </a:fld>
            <a:endParaRPr lang="en-US" altLang="en-US"/>
          </a:p>
        </p:txBody>
      </p:sp>
    </p:spTree>
    <p:extLst>
      <p:ext uri="{BB962C8B-B14F-4D97-AF65-F5344CB8AC3E}">
        <p14:creationId xmlns:p14="http://schemas.microsoft.com/office/powerpoint/2010/main" val="6838653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24EA1E-5DF4-0F69-0152-5157362FBE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5842D3-5FB6-5D49-F8D1-5BFCE9527A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88F257C-1D31-68C2-A964-69999F793784}"/>
              </a:ext>
            </a:extLst>
          </p:cNvPr>
          <p:cNvSpPr>
            <a:spLocks noGrp="1" noChangeArrowheads="1"/>
          </p:cNvSpPr>
          <p:nvPr>
            <p:ph type="sldNum" sz="quarter" idx="12"/>
          </p:nvPr>
        </p:nvSpPr>
        <p:spPr>
          <a:ln/>
        </p:spPr>
        <p:txBody>
          <a:bodyPr/>
          <a:lstStyle>
            <a:lvl1pPr>
              <a:defRPr/>
            </a:lvl1pPr>
          </a:lstStyle>
          <a:p>
            <a:pPr>
              <a:defRPr/>
            </a:pPr>
            <a:fld id="{EBBDCBD6-0D29-9046-B9F0-EED5BF2AE835}" type="slidenum">
              <a:rPr lang="en-US" altLang="en-US"/>
              <a:pPr>
                <a:defRPr/>
              </a:pPr>
              <a:t>‹#›</a:t>
            </a:fld>
            <a:endParaRPr lang="en-US" altLang="en-US"/>
          </a:p>
        </p:txBody>
      </p:sp>
    </p:spTree>
    <p:extLst>
      <p:ext uri="{BB962C8B-B14F-4D97-AF65-F5344CB8AC3E}">
        <p14:creationId xmlns:p14="http://schemas.microsoft.com/office/powerpoint/2010/main" val="28423165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8F73873-902B-449F-E22A-B64EA986DE6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00B0268E-329B-2F00-1182-3696F4D9E848}"/>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55BB5775-3280-5D50-A421-4A948737E8A0}"/>
              </a:ext>
            </a:extLst>
          </p:cNvPr>
          <p:cNvSpPr>
            <a:spLocks noGrp="1" noChangeArrowheads="1"/>
          </p:cNvSpPr>
          <p:nvPr>
            <p:ph type="sldNum" sz="quarter" idx="12"/>
          </p:nvPr>
        </p:nvSpPr>
        <p:spPr/>
        <p:txBody>
          <a:bodyPr/>
          <a:lstStyle>
            <a:lvl1pPr>
              <a:defRPr baseline="-25000"/>
            </a:lvl1pPr>
          </a:lstStyle>
          <a:p>
            <a:pPr>
              <a:defRPr/>
            </a:pPr>
            <a:fld id="{1BD5A64E-EF05-DF4D-8816-4237DB7F2EFA}" type="slidenum">
              <a:rPr lang="en-US" altLang="en-US"/>
              <a:pPr>
                <a:defRPr/>
              </a:pPr>
              <a:t>‹#›</a:t>
            </a:fld>
            <a:endParaRPr lang="en-US" altLang="en-US"/>
          </a:p>
        </p:txBody>
      </p:sp>
    </p:spTree>
    <p:extLst>
      <p:ext uri="{BB962C8B-B14F-4D97-AF65-F5344CB8AC3E}">
        <p14:creationId xmlns:p14="http://schemas.microsoft.com/office/powerpoint/2010/main" val="3213099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DDDB53-C371-ECF2-7BF4-19895CF49E6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DD75431-3032-6ABF-EB11-0AE60FE00ECB}"/>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33CD7426-C891-8F16-A1F5-12EEAB88720E}"/>
              </a:ext>
            </a:extLst>
          </p:cNvPr>
          <p:cNvSpPr>
            <a:spLocks noGrp="1" noChangeArrowheads="1"/>
          </p:cNvSpPr>
          <p:nvPr>
            <p:ph type="sldNum" sz="quarter" idx="12"/>
          </p:nvPr>
        </p:nvSpPr>
        <p:spPr/>
        <p:txBody>
          <a:bodyPr/>
          <a:lstStyle>
            <a:lvl1pPr>
              <a:defRPr baseline="-25000"/>
            </a:lvl1pPr>
          </a:lstStyle>
          <a:p>
            <a:pPr>
              <a:defRPr/>
            </a:pPr>
            <a:fld id="{6F4251FC-72A2-B740-8071-328E67600D08}" type="slidenum">
              <a:rPr lang="en-US" altLang="en-US"/>
              <a:pPr>
                <a:defRPr/>
              </a:pPr>
              <a:t>‹#›</a:t>
            </a:fld>
            <a:endParaRPr lang="en-US" altLang="en-US"/>
          </a:p>
        </p:txBody>
      </p:sp>
    </p:spTree>
    <p:extLst>
      <p:ext uri="{BB962C8B-B14F-4D97-AF65-F5344CB8AC3E}">
        <p14:creationId xmlns:p14="http://schemas.microsoft.com/office/powerpoint/2010/main" val="1206189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8DA966-3617-F66A-4B76-70773EDC6FB3}"/>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C192B1D1-064B-A766-3ACE-51C561084EEC}"/>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681DB183-637C-F300-81C7-701EDC7E0A12}"/>
              </a:ext>
            </a:extLst>
          </p:cNvPr>
          <p:cNvSpPr>
            <a:spLocks noGrp="1" noChangeArrowheads="1"/>
          </p:cNvSpPr>
          <p:nvPr>
            <p:ph type="sldNum" sz="quarter" idx="12"/>
          </p:nvPr>
        </p:nvSpPr>
        <p:spPr/>
        <p:txBody>
          <a:bodyPr/>
          <a:lstStyle>
            <a:lvl1pPr>
              <a:defRPr baseline="-25000"/>
            </a:lvl1pPr>
          </a:lstStyle>
          <a:p>
            <a:pPr>
              <a:defRPr/>
            </a:pPr>
            <a:fld id="{CB1DB0EC-D5C4-B849-B3E4-1A8FADF472A3}" type="slidenum">
              <a:rPr lang="en-US" altLang="en-US"/>
              <a:pPr>
                <a:defRPr/>
              </a:pPr>
              <a:t>‹#›</a:t>
            </a:fld>
            <a:endParaRPr lang="en-US" altLang="en-US"/>
          </a:p>
        </p:txBody>
      </p:sp>
    </p:spTree>
    <p:extLst>
      <p:ext uri="{BB962C8B-B14F-4D97-AF65-F5344CB8AC3E}">
        <p14:creationId xmlns:p14="http://schemas.microsoft.com/office/powerpoint/2010/main" val="323488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3ECC32-BCEF-E9AE-2338-D7CBFDDDCEFA}"/>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5EEFB110-B2BF-C5FA-52AB-1C2F84D4261B}"/>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7" name="Slide Number Placeholder 6">
            <a:extLst>
              <a:ext uri="{FF2B5EF4-FFF2-40B4-BE49-F238E27FC236}">
                <a16:creationId xmlns:a16="http://schemas.microsoft.com/office/drawing/2014/main" id="{72F2AEF5-6DE0-A145-C4CF-D9125AC866B7}"/>
              </a:ext>
            </a:extLst>
          </p:cNvPr>
          <p:cNvSpPr>
            <a:spLocks noGrp="1" noChangeArrowheads="1"/>
          </p:cNvSpPr>
          <p:nvPr>
            <p:ph type="sldNum" sz="quarter" idx="12"/>
          </p:nvPr>
        </p:nvSpPr>
        <p:spPr/>
        <p:txBody>
          <a:bodyPr/>
          <a:lstStyle>
            <a:lvl1pPr>
              <a:defRPr baseline="-25000"/>
            </a:lvl1pPr>
          </a:lstStyle>
          <a:p>
            <a:pPr>
              <a:defRPr/>
            </a:pPr>
            <a:fld id="{CFCEB8DE-83EF-4B45-9F8F-9570AF75EE39}" type="slidenum">
              <a:rPr lang="en-US" altLang="en-US"/>
              <a:pPr>
                <a:defRPr/>
              </a:pPr>
              <a:t>‹#›</a:t>
            </a:fld>
            <a:endParaRPr lang="en-US" altLang="en-US"/>
          </a:p>
        </p:txBody>
      </p:sp>
    </p:spTree>
    <p:extLst>
      <p:ext uri="{BB962C8B-B14F-4D97-AF65-F5344CB8AC3E}">
        <p14:creationId xmlns:p14="http://schemas.microsoft.com/office/powerpoint/2010/main" val="41679923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22D19D-E0A6-2347-7A5B-3025E5490262}"/>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AEB246AB-1240-6F24-BF78-66F2189AC664}"/>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9" name="Rectangle 6">
            <a:extLst>
              <a:ext uri="{FF2B5EF4-FFF2-40B4-BE49-F238E27FC236}">
                <a16:creationId xmlns:a16="http://schemas.microsoft.com/office/drawing/2014/main" id="{49F5EAC5-C16F-9D72-B970-2E08D0694A71}"/>
              </a:ext>
            </a:extLst>
          </p:cNvPr>
          <p:cNvSpPr>
            <a:spLocks noGrp="1" noChangeArrowheads="1"/>
          </p:cNvSpPr>
          <p:nvPr>
            <p:ph type="sldNum" sz="quarter" idx="12"/>
          </p:nvPr>
        </p:nvSpPr>
        <p:spPr/>
        <p:txBody>
          <a:bodyPr/>
          <a:lstStyle>
            <a:lvl1pPr>
              <a:defRPr baseline="-25000"/>
            </a:lvl1pPr>
          </a:lstStyle>
          <a:p>
            <a:pPr>
              <a:defRPr/>
            </a:pPr>
            <a:fld id="{A075A648-6BF1-0E4F-83DD-71F4C7731ADD}" type="slidenum">
              <a:rPr lang="en-US" altLang="en-US"/>
              <a:pPr>
                <a:defRPr/>
              </a:pPr>
              <a:t>‹#›</a:t>
            </a:fld>
            <a:endParaRPr lang="en-US" altLang="en-US"/>
          </a:p>
        </p:txBody>
      </p:sp>
    </p:spTree>
    <p:extLst>
      <p:ext uri="{BB962C8B-B14F-4D97-AF65-F5344CB8AC3E}">
        <p14:creationId xmlns:p14="http://schemas.microsoft.com/office/powerpoint/2010/main" val="2243139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408742-E699-B980-33E3-C2E173E7103F}"/>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3078EFB9-E127-7DED-2110-7CABBA609E3C}"/>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5" name="Rectangle 6">
            <a:extLst>
              <a:ext uri="{FF2B5EF4-FFF2-40B4-BE49-F238E27FC236}">
                <a16:creationId xmlns:a16="http://schemas.microsoft.com/office/drawing/2014/main" id="{A86235F1-5EB0-FF94-FBB1-56B6D535FCF1}"/>
              </a:ext>
            </a:extLst>
          </p:cNvPr>
          <p:cNvSpPr>
            <a:spLocks noGrp="1" noChangeArrowheads="1"/>
          </p:cNvSpPr>
          <p:nvPr>
            <p:ph type="sldNum" sz="quarter" idx="12"/>
          </p:nvPr>
        </p:nvSpPr>
        <p:spPr/>
        <p:txBody>
          <a:bodyPr/>
          <a:lstStyle>
            <a:lvl1pPr>
              <a:defRPr baseline="-25000"/>
            </a:lvl1pPr>
          </a:lstStyle>
          <a:p>
            <a:pPr>
              <a:defRPr/>
            </a:pPr>
            <a:fld id="{3E9247E6-3FAE-8745-ADA7-E773237A215B}" type="slidenum">
              <a:rPr lang="en-US" altLang="en-US"/>
              <a:pPr>
                <a:defRPr/>
              </a:pPr>
              <a:t>‹#›</a:t>
            </a:fld>
            <a:endParaRPr lang="en-US" altLang="en-US"/>
          </a:p>
        </p:txBody>
      </p:sp>
    </p:spTree>
    <p:extLst>
      <p:ext uri="{BB962C8B-B14F-4D97-AF65-F5344CB8AC3E}">
        <p14:creationId xmlns:p14="http://schemas.microsoft.com/office/powerpoint/2010/main" val="38854541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214782-4A39-557D-9E00-DB769D47B214}"/>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925D5796-178E-A3A7-3F71-0F2A46793B2A}"/>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4" name="Rectangle 6">
            <a:extLst>
              <a:ext uri="{FF2B5EF4-FFF2-40B4-BE49-F238E27FC236}">
                <a16:creationId xmlns:a16="http://schemas.microsoft.com/office/drawing/2014/main" id="{A2B7D31A-CD5E-8DA4-86E3-3783E94EAE38}"/>
              </a:ext>
            </a:extLst>
          </p:cNvPr>
          <p:cNvSpPr>
            <a:spLocks noGrp="1" noChangeArrowheads="1"/>
          </p:cNvSpPr>
          <p:nvPr>
            <p:ph type="sldNum" sz="quarter" idx="12"/>
          </p:nvPr>
        </p:nvSpPr>
        <p:spPr/>
        <p:txBody>
          <a:bodyPr/>
          <a:lstStyle>
            <a:lvl1pPr>
              <a:defRPr baseline="-25000"/>
            </a:lvl1pPr>
          </a:lstStyle>
          <a:p>
            <a:pPr>
              <a:defRPr/>
            </a:pPr>
            <a:fld id="{8796F336-11A3-1C48-91F9-DD2699254952}" type="slidenum">
              <a:rPr lang="en-US" altLang="en-US"/>
              <a:pPr>
                <a:defRPr/>
              </a:pPr>
              <a:t>‹#›</a:t>
            </a:fld>
            <a:endParaRPr lang="en-US" altLang="en-US"/>
          </a:p>
        </p:txBody>
      </p:sp>
    </p:spTree>
    <p:extLst>
      <p:ext uri="{BB962C8B-B14F-4D97-AF65-F5344CB8AC3E}">
        <p14:creationId xmlns:p14="http://schemas.microsoft.com/office/powerpoint/2010/main" val="1885098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E79AE3E-E009-8704-59EF-7C6B1019297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C0FBDF31-2D97-3CC3-7C5D-C982E3D7FF70}"/>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7" name="Slide Number Placeholder 6">
            <a:extLst>
              <a:ext uri="{FF2B5EF4-FFF2-40B4-BE49-F238E27FC236}">
                <a16:creationId xmlns:a16="http://schemas.microsoft.com/office/drawing/2014/main" id="{5E680FC4-6312-2FF2-4798-98B8A97FAF5E}"/>
              </a:ext>
            </a:extLst>
          </p:cNvPr>
          <p:cNvSpPr>
            <a:spLocks noGrp="1" noChangeArrowheads="1"/>
          </p:cNvSpPr>
          <p:nvPr>
            <p:ph type="sldNum" sz="quarter" idx="12"/>
          </p:nvPr>
        </p:nvSpPr>
        <p:spPr/>
        <p:txBody>
          <a:bodyPr/>
          <a:lstStyle>
            <a:lvl1pPr>
              <a:defRPr baseline="-25000"/>
            </a:lvl1pPr>
          </a:lstStyle>
          <a:p>
            <a:pPr>
              <a:defRPr/>
            </a:pPr>
            <a:fld id="{FAE005E1-F3A3-B749-BAF0-8E5CD32F5CCE}" type="slidenum">
              <a:rPr lang="en-US" altLang="en-US"/>
              <a:pPr>
                <a:defRPr/>
              </a:pPr>
              <a:t>‹#›</a:t>
            </a:fld>
            <a:endParaRPr lang="en-US" altLang="en-US"/>
          </a:p>
        </p:txBody>
      </p:sp>
    </p:spTree>
    <p:extLst>
      <p:ext uri="{BB962C8B-B14F-4D97-AF65-F5344CB8AC3E}">
        <p14:creationId xmlns:p14="http://schemas.microsoft.com/office/powerpoint/2010/main" val="16882582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607FD74-CB31-2632-E1F6-42F139A5683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A4655800-EAD0-E6BF-7FD4-5D31D5D69A55}"/>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7" name="Slide Number Placeholder 6">
            <a:extLst>
              <a:ext uri="{FF2B5EF4-FFF2-40B4-BE49-F238E27FC236}">
                <a16:creationId xmlns:a16="http://schemas.microsoft.com/office/drawing/2014/main" id="{F9EC8AC6-3FC3-CDE2-F4D5-DA457A5DFCB3}"/>
              </a:ext>
            </a:extLst>
          </p:cNvPr>
          <p:cNvSpPr>
            <a:spLocks noGrp="1" noChangeArrowheads="1"/>
          </p:cNvSpPr>
          <p:nvPr>
            <p:ph type="sldNum" sz="quarter" idx="12"/>
          </p:nvPr>
        </p:nvSpPr>
        <p:spPr/>
        <p:txBody>
          <a:bodyPr/>
          <a:lstStyle>
            <a:lvl1pPr>
              <a:defRPr baseline="-25000"/>
            </a:lvl1pPr>
          </a:lstStyle>
          <a:p>
            <a:pPr>
              <a:defRPr/>
            </a:pPr>
            <a:fld id="{21B4489C-E909-334B-9321-BBF27FC317EA}" type="slidenum">
              <a:rPr lang="en-US" altLang="en-US"/>
              <a:pPr>
                <a:defRPr/>
              </a:pPr>
              <a:t>‹#›</a:t>
            </a:fld>
            <a:endParaRPr lang="en-US" altLang="en-US"/>
          </a:p>
        </p:txBody>
      </p:sp>
    </p:spTree>
    <p:extLst>
      <p:ext uri="{BB962C8B-B14F-4D97-AF65-F5344CB8AC3E}">
        <p14:creationId xmlns:p14="http://schemas.microsoft.com/office/powerpoint/2010/main" val="15672373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18C0EE-D698-B884-67B2-055874FF49B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DE3C3786-EDFB-BD6C-907F-3E6C862E2A8B}"/>
              </a:ext>
            </a:extLst>
          </p:cNvPr>
          <p:cNvSpPr>
            <a:spLocks noGrp="1" noChangeArrowheads="1"/>
          </p:cNvSpPr>
          <p:nvPr>
            <p:ph type="ftr" sz="quarter" idx="11"/>
          </p:nvPr>
        </p:nvSpPr>
        <p:spPr/>
        <p:txBody>
          <a:bodyPr/>
          <a:lstStyle>
            <a:lvl1pPr>
              <a:defRPr baseline="-25000"/>
            </a:lvl1pPr>
          </a:lstStyle>
          <a:p>
            <a:pPr>
              <a:defRPr/>
            </a:pPr>
            <a:endParaRPr lang="en-US"/>
          </a:p>
        </p:txBody>
      </p:sp>
      <p:sp>
        <p:nvSpPr>
          <p:cNvPr id="6" name="Rectangle 6">
            <a:extLst>
              <a:ext uri="{FF2B5EF4-FFF2-40B4-BE49-F238E27FC236}">
                <a16:creationId xmlns:a16="http://schemas.microsoft.com/office/drawing/2014/main" id="{CE6CD085-CB70-8146-63F1-141156961EF6}"/>
              </a:ext>
            </a:extLst>
          </p:cNvPr>
          <p:cNvSpPr>
            <a:spLocks noGrp="1" noChangeArrowheads="1"/>
          </p:cNvSpPr>
          <p:nvPr>
            <p:ph type="sldNum" sz="quarter" idx="12"/>
          </p:nvPr>
        </p:nvSpPr>
        <p:spPr/>
        <p:txBody>
          <a:bodyPr/>
          <a:lstStyle>
            <a:lvl1pPr>
              <a:defRPr baseline="-25000"/>
            </a:lvl1pPr>
          </a:lstStyle>
          <a:p>
            <a:pPr>
              <a:defRPr/>
            </a:pPr>
            <a:fld id="{E1459B61-725F-8042-B39B-10CC1E36B873}" type="slidenum">
              <a:rPr lang="en-US" altLang="en-US"/>
              <a:pPr>
                <a:defRPr/>
              </a:pPr>
              <a:t>‹#›</a:t>
            </a:fld>
            <a:endParaRPr lang="en-US" altLang="en-US"/>
          </a:p>
        </p:txBody>
      </p:sp>
    </p:spTree>
    <p:extLst>
      <p:ext uri="{BB962C8B-B14F-4D97-AF65-F5344CB8AC3E}">
        <p14:creationId xmlns:p14="http://schemas.microsoft.com/office/powerpoint/2010/main" val="2366728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6870E9-8542-19E6-2BB9-BAB425880B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AF191C6-7BE7-938D-3DCD-0E7708ED5D1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F251E95-95D5-8929-8E32-0D7C0B14C6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7E3BC2B-D626-C33E-8E50-9102D69A85B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5C595B6-8D82-FB6B-A07B-19F44FA4769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6DDECC19-00AF-DB4C-B9BF-E3B642DD362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58" r:id="rId1"/>
    <p:sldLayoutId id="2147487459" r:id="rId2"/>
    <p:sldLayoutId id="2147487460" r:id="rId3"/>
    <p:sldLayoutId id="2147487461" r:id="rId4"/>
    <p:sldLayoutId id="2147487462" r:id="rId5"/>
    <p:sldLayoutId id="2147487463" r:id="rId6"/>
    <p:sldLayoutId id="2147487464" r:id="rId7"/>
    <p:sldLayoutId id="2147487465" r:id="rId8"/>
    <p:sldLayoutId id="2147487466" r:id="rId9"/>
    <p:sldLayoutId id="2147487467" r:id="rId10"/>
    <p:sldLayoutId id="214748746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B87DAD5C-A8BC-BFE3-C1EA-114F6E6C18E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1795" name="Rectangle 3">
            <a:extLst>
              <a:ext uri="{FF2B5EF4-FFF2-40B4-BE49-F238E27FC236}">
                <a16:creationId xmlns:a16="http://schemas.microsoft.com/office/drawing/2014/main" id="{D3FDDD7D-1AFF-CEEF-9730-DD5C766D52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518DE3-7526-C17A-0DE6-C8B9F606896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2E17AEF-292D-5BCB-E7AA-B929CA62D99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2E5F8F0-287A-DFBE-8224-7F9394FB42F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AB84B61A-0881-484E-8B3D-48881DEF2E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57" r:id="rId1"/>
    <p:sldLayoutId id="2147487558" r:id="rId2"/>
    <p:sldLayoutId id="2147487559" r:id="rId3"/>
    <p:sldLayoutId id="2147487560" r:id="rId4"/>
    <p:sldLayoutId id="2147487561" r:id="rId5"/>
    <p:sldLayoutId id="2147487562" r:id="rId6"/>
    <p:sldLayoutId id="2147487563" r:id="rId7"/>
    <p:sldLayoutId id="2147487564" r:id="rId8"/>
    <p:sldLayoutId id="2147487565" r:id="rId9"/>
    <p:sldLayoutId id="2147487566" r:id="rId10"/>
    <p:sldLayoutId id="21474875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1927522"/>
      </p:ext>
    </p:extLst>
  </p:cSld>
  <p:clrMap bg1="lt1" tx1="dk1" bg2="lt2" tx2="dk2" accent1="accent1" accent2="accent2" accent3="accent3" accent4="accent4" accent5="accent5" accent6="accent6" hlink="hlink" folHlink="folHlink"/>
  <p:sldLayoutIdLst>
    <p:sldLayoutId id="2147487625" r:id="rId1"/>
    <p:sldLayoutId id="2147487626" r:id="rId2"/>
    <p:sldLayoutId id="2147487627" r:id="rId3"/>
    <p:sldLayoutId id="2147487628" r:id="rId4"/>
    <p:sldLayoutId id="2147487629" r:id="rId5"/>
    <p:sldLayoutId id="2147487630" r:id="rId6"/>
    <p:sldLayoutId id="2147487631" r:id="rId7"/>
    <p:sldLayoutId id="2147487632" r:id="rId8"/>
    <p:sldLayoutId id="2147487633" r:id="rId9"/>
    <p:sldLayoutId id="2147487634" r:id="rId10"/>
    <p:sldLayoutId id="214748763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AC846B6-4028-19AD-E650-1C85E37EB12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125A3A7-81AB-6CB0-EC7C-73B82FDC613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37518E-292D-1B4B-1BFA-5263534A309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4458FE0-49F6-EDC4-81F8-CE770E8469F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445BAFE-03EF-773F-867A-F1790BE82A4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8EF93EE7-71FA-A94E-BB69-1D6FBA74CBD7}" type="slidenum">
              <a:rPr lang="en-US" altLang="en-US"/>
              <a:pPr>
                <a:defRPr/>
              </a:pPr>
              <a:t>‹#›</a:t>
            </a:fld>
            <a:endParaRPr lang="en-US" altLang="en-US"/>
          </a:p>
        </p:txBody>
      </p:sp>
    </p:spTree>
    <p:extLst>
      <p:ext uri="{BB962C8B-B14F-4D97-AF65-F5344CB8AC3E}">
        <p14:creationId xmlns:p14="http://schemas.microsoft.com/office/powerpoint/2010/main" val="245047598"/>
      </p:ext>
    </p:extLst>
  </p:cSld>
  <p:clrMap bg1="lt1" tx1="dk1" bg2="lt2" tx2="dk2" accent1="accent1" accent2="accent2" accent3="accent3" accent4="accent4" accent5="accent5" accent6="accent6" hlink="hlink" folHlink="folHlink"/>
  <p:sldLayoutIdLst>
    <p:sldLayoutId id="2147487637" r:id="rId1"/>
    <p:sldLayoutId id="2147487638" r:id="rId2"/>
    <p:sldLayoutId id="2147487639" r:id="rId3"/>
    <p:sldLayoutId id="2147487640" r:id="rId4"/>
    <p:sldLayoutId id="2147487641" r:id="rId5"/>
    <p:sldLayoutId id="2147487642" r:id="rId6"/>
    <p:sldLayoutId id="2147487643" r:id="rId7"/>
    <p:sldLayoutId id="2147487644" r:id="rId8"/>
    <p:sldLayoutId id="2147487645" r:id="rId9"/>
    <p:sldLayoutId id="2147487646" r:id="rId10"/>
    <p:sldLayoutId id="214748764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34E9142-A10F-27EE-C5A0-1332973A1E7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4B4ADF19-A440-380F-2B29-836B3762FDA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5C06117-AAB8-5A91-CD14-D30234CA966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E5D06CC-EE7E-9BCF-63C9-02FCA47EF31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93C31F0-0584-8369-5C4B-374B9D4414D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88130F2A-2359-D447-B577-56306D18DB4E}" type="slidenum">
              <a:rPr lang="en-US" altLang="en-US"/>
              <a:pPr>
                <a:defRPr/>
              </a:pPr>
              <a:t>‹#›</a:t>
            </a:fld>
            <a:endParaRPr lang="en-US" altLang="en-US"/>
          </a:p>
        </p:txBody>
      </p:sp>
    </p:spTree>
    <p:extLst>
      <p:ext uri="{BB962C8B-B14F-4D97-AF65-F5344CB8AC3E}">
        <p14:creationId xmlns:p14="http://schemas.microsoft.com/office/powerpoint/2010/main" val="1409976655"/>
      </p:ext>
    </p:extLst>
  </p:cSld>
  <p:clrMap bg1="lt1" tx1="dk1" bg2="lt2" tx2="dk2" accent1="accent1" accent2="accent2" accent3="accent3" accent4="accent4" accent5="accent5" accent6="accent6" hlink="hlink" folHlink="folHlink"/>
  <p:sldLayoutIdLst>
    <p:sldLayoutId id="2147487649" r:id="rId1"/>
    <p:sldLayoutId id="2147487650" r:id="rId2"/>
    <p:sldLayoutId id="2147487651" r:id="rId3"/>
    <p:sldLayoutId id="2147487652" r:id="rId4"/>
    <p:sldLayoutId id="2147487653" r:id="rId5"/>
    <p:sldLayoutId id="2147487654" r:id="rId6"/>
    <p:sldLayoutId id="2147487655" r:id="rId7"/>
    <p:sldLayoutId id="2147487656" r:id="rId8"/>
    <p:sldLayoutId id="2147487657" r:id="rId9"/>
    <p:sldLayoutId id="2147487658" r:id="rId10"/>
    <p:sldLayoutId id="214748765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ADD7B75-F8E6-4EFB-0009-5D625D9ADD9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9331" name="Rectangle 3">
            <a:extLst>
              <a:ext uri="{FF2B5EF4-FFF2-40B4-BE49-F238E27FC236}">
                <a16:creationId xmlns:a16="http://schemas.microsoft.com/office/drawing/2014/main" id="{F4E7E2F5-4C6A-855F-325B-67A92F000F1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D628D9-EFF3-9B3C-7A36-975FCFD2EC6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E6E1C6B-B3B6-12AE-FEA6-6B68AB92A0A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AB898081-A46A-1A1F-2A7A-3FB37B5D5EF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28EFBFD5-2492-D146-95A8-20541D6C9B78}" type="slidenum">
              <a:rPr lang="en-US" altLang="en-US"/>
              <a:pPr>
                <a:defRPr/>
              </a:pPr>
              <a:t>‹#›</a:t>
            </a:fld>
            <a:endParaRPr lang="en-US" altLang="en-US"/>
          </a:p>
        </p:txBody>
      </p:sp>
    </p:spTree>
    <p:extLst>
      <p:ext uri="{BB962C8B-B14F-4D97-AF65-F5344CB8AC3E}">
        <p14:creationId xmlns:p14="http://schemas.microsoft.com/office/powerpoint/2010/main" val="933949927"/>
      </p:ext>
    </p:extLst>
  </p:cSld>
  <p:clrMap bg1="lt1" tx1="dk1" bg2="lt2" tx2="dk2" accent1="accent1" accent2="accent2" accent3="accent3" accent4="accent4" accent5="accent5" accent6="accent6" hlink="hlink" folHlink="folHlink"/>
  <p:sldLayoutIdLst>
    <p:sldLayoutId id="2147487661" r:id="rId1"/>
    <p:sldLayoutId id="2147487662" r:id="rId2"/>
    <p:sldLayoutId id="2147487663" r:id="rId3"/>
    <p:sldLayoutId id="2147487664" r:id="rId4"/>
    <p:sldLayoutId id="2147487665" r:id="rId5"/>
    <p:sldLayoutId id="2147487666" r:id="rId6"/>
    <p:sldLayoutId id="2147487667" r:id="rId7"/>
    <p:sldLayoutId id="2147487668" r:id="rId8"/>
    <p:sldLayoutId id="2147487669" r:id="rId9"/>
    <p:sldLayoutId id="2147487670" r:id="rId10"/>
    <p:sldLayoutId id="214748767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588784-2F92-932E-6877-6C5993FBA6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E3ED1C4-4F5D-0A9F-F110-5E5C3A9FA4D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4F6369-6235-05C9-8EE9-2E62491371A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B1DCDF3-9AAC-C773-8105-988265CD2D0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E38F516-6F61-86E7-F198-1E2466A316C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7221DDB9-DBCA-8047-97EE-DD7131AF7869}" type="slidenum">
              <a:rPr lang="en-US" altLang="en-US"/>
              <a:pPr>
                <a:defRPr/>
              </a:pPr>
              <a:t>‹#›</a:t>
            </a:fld>
            <a:endParaRPr lang="en-US" altLang="en-US"/>
          </a:p>
        </p:txBody>
      </p:sp>
    </p:spTree>
    <p:extLst>
      <p:ext uri="{BB962C8B-B14F-4D97-AF65-F5344CB8AC3E}">
        <p14:creationId xmlns:p14="http://schemas.microsoft.com/office/powerpoint/2010/main" val="756755777"/>
      </p:ext>
    </p:extLst>
  </p:cSld>
  <p:clrMap bg1="lt1" tx1="dk1" bg2="lt2" tx2="dk2" accent1="accent1" accent2="accent2" accent3="accent3" accent4="accent4" accent5="accent5" accent6="accent6" hlink="hlink" folHlink="folHlink"/>
  <p:sldLayoutIdLst>
    <p:sldLayoutId id="2147487673" r:id="rId1"/>
    <p:sldLayoutId id="2147487674" r:id="rId2"/>
    <p:sldLayoutId id="2147487675" r:id="rId3"/>
    <p:sldLayoutId id="2147487676" r:id="rId4"/>
    <p:sldLayoutId id="2147487677" r:id="rId5"/>
    <p:sldLayoutId id="2147487678" r:id="rId6"/>
    <p:sldLayoutId id="2147487679" r:id="rId7"/>
    <p:sldLayoutId id="2147487680" r:id="rId8"/>
    <p:sldLayoutId id="2147487681" r:id="rId9"/>
    <p:sldLayoutId id="2147487682" r:id="rId10"/>
    <p:sldLayoutId id="214748768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1B81E1-24A9-6174-02CC-3DF2FCA5CFE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E0D5A3D5-13B9-CDDC-3A8A-FA6B74AA65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8839295-21EA-66F1-B89D-7C5E6690290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AC4B3C1-EC6C-F7EA-4CDA-E54D3175DF4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3A5365D-F9D2-C698-A88C-7E78D0852C9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defRPr>
            </a:lvl1pPr>
          </a:lstStyle>
          <a:p>
            <a:pPr>
              <a:defRPr/>
            </a:pPr>
            <a:fld id="{004A0279-F537-D44B-8EDC-0C6C20180932}" type="slidenum">
              <a:rPr lang="en-US" altLang="en-US"/>
              <a:pPr>
                <a:defRPr/>
              </a:pPr>
              <a:t>‹#›</a:t>
            </a:fld>
            <a:endParaRPr lang="en-US" altLang="en-US"/>
          </a:p>
        </p:txBody>
      </p:sp>
    </p:spTree>
    <p:extLst>
      <p:ext uri="{BB962C8B-B14F-4D97-AF65-F5344CB8AC3E}">
        <p14:creationId xmlns:p14="http://schemas.microsoft.com/office/powerpoint/2010/main" val="264224929"/>
      </p:ext>
    </p:extLst>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64BCCC7-AC26-334E-EBB4-2F55DEBBF9E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DECA59BE-0545-44CA-78A1-B8B48089A8A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B3288E-EA02-8DC0-DE4B-1DC30B1301E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8BD6AF5-C56A-5B06-B2F3-A27164FBBE4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18A40F8-B4B1-DC7C-45F3-9AAEAE66D11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a:defRPr/>
            </a:pPr>
            <a:fld id="{204243BF-C7BB-7F48-9571-5E620DCF7617}" type="slidenum">
              <a:rPr lang="en-US" altLang="en-US"/>
              <a:pPr>
                <a:defRPr/>
              </a:pPr>
              <a:t>‹#›</a:t>
            </a:fld>
            <a:endParaRPr lang="en-US" altLang="en-US"/>
          </a:p>
        </p:txBody>
      </p:sp>
    </p:spTree>
    <p:extLst>
      <p:ext uri="{BB962C8B-B14F-4D97-AF65-F5344CB8AC3E}">
        <p14:creationId xmlns:p14="http://schemas.microsoft.com/office/powerpoint/2010/main" val="3833654636"/>
      </p:ext>
    </p:extLst>
  </p:cSld>
  <p:clrMap bg1="lt1" tx1="dk1" bg2="lt2" tx2="dk2" accent1="accent1" accent2="accent2" accent3="accent3" accent4="accent4" accent5="accent5" accent6="accent6" hlink="hlink" folHlink="folHlink"/>
  <p:sldLayoutIdLst>
    <p:sldLayoutId id="2147487697" r:id="rId1"/>
    <p:sldLayoutId id="2147487698" r:id="rId2"/>
    <p:sldLayoutId id="2147487699" r:id="rId3"/>
    <p:sldLayoutId id="2147487700" r:id="rId4"/>
    <p:sldLayoutId id="2147487701" r:id="rId5"/>
    <p:sldLayoutId id="2147487702" r:id="rId6"/>
    <p:sldLayoutId id="2147487703" r:id="rId7"/>
    <p:sldLayoutId id="2147487704" r:id="rId8"/>
    <p:sldLayoutId id="2147487705" r:id="rId9"/>
    <p:sldLayoutId id="2147487706" r:id="rId10"/>
    <p:sldLayoutId id="214748770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7735612-DA61-A475-D387-7338878937B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B8BC7D3-E68F-D8CE-70F9-8CE76803CDF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4C15B8-BFD6-ED4B-D746-1B87D191D1D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D55A055-933D-0D83-9FD6-0243688C37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960E9A3-D4D2-B039-7D6E-4CCF5ED0133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2ED5C8D8-3EEF-BB49-83C2-3F5527DBB1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8638CFC-4183-5428-4566-C432C80C9F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EC008264-3A70-061A-85D7-1AD2B881AFF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F74C0E-5908-8E06-ABA6-3E0AA77C2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5C65CF60-2668-15EF-1BC9-BF5B147CAFA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5051BB8-502E-1D98-49D3-3EB5F789184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D0E6B801-20F2-8349-BEB3-85A0040496D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80" r:id="rId1"/>
    <p:sldLayoutId id="2147487481" r:id="rId2"/>
    <p:sldLayoutId id="2147487482" r:id="rId3"/>
    <p:sldLayoutId id="2147487483" r:id="rId4"/>
    <p:sldLayoutId id="2147487484" r:id="rId5"/>
    <p:sldLayoutId id="2147487485" r:id="rId6"/>
    <p:sldLayoutId id="2147487486" r:id="rId7"/>
    <p:sldLayoutId id="2147487487" r:id="rId8"/>
    <p:sldLayoutId id="2147487488" r:id="rId9"/>
    <p:sldLayoutId id="2147487489" r:id="rId10"/>
    <p:sldLayoutId id="214748749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44BDCF8-EB6C-2406-9CEE-46A067A5A55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51E1E8BF-2B6C-0FF2-85FE-D7F7F559E73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7F71DAD-5BAC-3831-BCC1-5603E52475B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E7D4220-F880-963A-C76D-25348EB3E7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904CD70-BE69-920E-DBD4-AB0992619B7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382AB163-2FFB-4047-9C68-7E63EBDD72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491" r:id="rId1"/>
    <p:sldLayoutId id="2147487492" r:id="rId2"/>
    <p:sldLayoutId id="2147487493" r:id="rId3"/>
    <p:sldLayoutId id="2147487494" r:id="rId4"/>
    <p:sldLayoutId id="2147487495" r:id="rId5"/>
    <p:sldLayoutId id="2147487496" r:id="rId6"/>
    <p:sldLayoutId id="2147487497" r:id="rId7"/>
    <p:sldLayoutId id="2147487498" r:id="rId8"/>
    <p:sldLayoutId id="2147487499" r:id="rId9"/>
    <p:sldLayoutId id="2147487500" r:id="rId10"/>
    <p:sldLayoutId id="214748750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Placeholder 1">
            <a:extLst>
              <a:ext uri="{FF2B5EF4-FFF2-40B4-BE49-F238E27FC236}">
                <a16:creationId xmlns:a16="http://schemas.microsoft.com/office/drawing/2014/main" id="{6B48903A-9EEB-0AB0-6F1A-42D49FC9DAC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Text Placeholder 2">
            <a:extLst>
              <a:ext uri="{FF2B5EF4-FFF2-40B4-BE49-F238E27FC236}">
                <a16:creationId xmlns:a16="http://schemas.microsoft.com/office/drawing/2014/main" id="{25766C4F-0EDF-073C-6DD1-3A594CF13A2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B1766F-413D-214E-7903-B0031FE38F4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baseline="0">
                <a:solidFill>
                  <a:srgbClr val="898989"/>
                </a:solidFill>
                <a:latin typeface="Calibri" panose="020F0502020204030204" pitchFamily="34" charset="0"/>
              </a:defRPr>
            </a:lvl1pPr>
          </a:lstStyle>
          <a:p>
            <a:pPr>
              <a:defRPr/>
            </a:pPr>
            <a:fld id="{D2F78F28-40A0-0F49-A832-F09284CE266F}"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86FA9023-5752-6C09-96A5-00718C34280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7D99BB5-A50D-B3A1-08E0-96AD84877BA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a:solidFill>
                  <a:srgbClr val="898989"/>
                </a:solidFill>
                <a:latin typeface="Calibri" panose="020F0502020204030204" pitchFamily="34" charset="0"/>
              </a:defRPr>
            </a:lvl1pPr>
          </a:lstStyle>
          <a:p>
            <a:pPr>
              <a:defRPr/>
            </a:pPr>
            <a:fld id="{71A59D56-F86B-F74B-9DFB-C93525D605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68" r:id="rId1"/>
    <p:sldLayoutId id="2147487569" r:id="rId2"/>
    <p:sldLayoutId id="2147487570" r:id="rId3"/>
    <p:sldLayoutId id="2147487571" r:id="rId4"/>
    <p:sldLayoutId id="2147487572" r:id="rId5"/>
    <p:sldLayoutId id="2147487573" r:id="rId6"/>
    <p:sldLayoutId id="2147487574" r:id="rId7"/>
    <p:sldLayoutId id="2147487575" r:id="rId8"/>
    <p:sldLayoutId id="2147487576" r:id="rId9"/>
    <p:sldLayoutId id="2147487577" r:id="rId10"/>
    <p:sldLayoutId id="21474875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Title Placeholder 1">
            <a:extLst>
              <a:ext uri="{FF2B5EF4-FFF2-40B4-BE49-F238E27FC236}">
                <a16:creationId xmlns:a16="http://schemas.microsoft.com/office/drawing/2014/main" id="{7379A32B-26ED-703A-6D27-3C319D7DA3C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Text Placeholder 2">
            <a:extLst>
              <a:ext uri="{FF2B5EF4-FFF2-40B4-BE49-F238E27FC236}">
                <a16:creationId xmlns:a16="http://schemas.microsoft.com/office/drawing/2014/main" id="{CF8825B6-E0BD-8584-F9F0-53FFA1E6F17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6C90850-1E0C-0F91-2BA7-C25ED155B85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baseline="0">
                <a:solidFill>
                  <a:srgbClr val="898989"/>
                </a:solidFill>
                <a:latin typeface="Calibri" panose="020F0502020204030204" pitchFamily="34" charset="0"/>
              </a:defRPr>
            </a:lvl1pPr>
          </a:lstStyle>
          <a:p>
            <a:pPr>
              <a:defRPr/>
            </a:pPr>
            <a:fld id="{C5E9D9D9-4479-2E4F-A14B-9721CC20748E}" type="datetimeFigureOut">
              <a:rPr lang="en-US" altLang="en-US"/>
              <a:pPr>
                <a:defRPr/>
              </a:pPr>
              <a:t>11/22/24</a:t>
            </a:fld>
            <a:endParaRPr lang="en-US" altLang="en-US"/>
          </a:p>
        </p:txBody>
      </p:sp>
      <p:sp>
        <p:nvSpPr>
          <p:cNvPr id="5" name="Footer Placeholder 4">
            <a:extLst>
              <a:ext uri="{FF2B5EF4-FFF2-40B4-BE49-F238E27FC236}">
                <a16:creationId xmlns:a16="http://schemas.microsoft.com/office/drawing/2014/main" id="{FAA0112C-1698-87EE-77AF-9F94B1EE72D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06C8F0-1616-1971-AC5D-832CD791644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a:solidFill>
                  <a:srgbClr val="898989"/>
                </a:solidFill>
                <a:latin typeface="Calibri" panose="020F0502020204030204" pitchFamily="34" charset="0"/>
              </a:defRPr>
            </a:lvl1pPr>
          </a:lstStyle>
          <a:p>
            <a:pPr>
              <a:defRPr/>
            </a:pPr>
            <a:fld id="{16FB4C12-DAE6-4948-98B5-BFC9BE3135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79" r:id="rId1"/>
    <p:sldLayoutId id="2147487580" r:id="rId2"/>
    <p:sldLayoutId id="2147487581" r:id="rId3"/>
    <p:sldLayoutId id="2147487582" r:id="rId4"/>
    <p:sldLayoutId id="2147487583" r:id="rId5"/>
    <p:sldLayoutId id="2147487584" r:id="rId6"/>
    <p:sldLayoutId id="2147487585" r:id="rId7"/>
    <p:sldLayoutId id="2147487586" r:id="rId8"/>
    <p:sldLayoutId id="2147487587" r:id="rId9"/>
    <p:sldLayoutId id="2147487588" r:id="rId10"/>
    <p:sldLayoutId id="21474875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6864B17-91B9-19A8-F3B6-AFFC26C2A03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7AFCD4C4-E6A3-85F1-1AAC-64D4E3D06E9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3C716B-3475-0F65-2849-94103C28E2A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E9785E3-4528-F901-606D-01ADF0331EE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1DDC5AC-0E37-4DC1-61A9-B413494CBD8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C408A80C-4EC7-CA41-88BD-FFBB109DC2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02" r:id="rId1"/>
    <p:sldLayoutId id="2147487503" r:id="rId2"/>
    <p:sldLayoutId id="2147487504" r:id="rId3"/>
    <p:sldLayoutId id="2147487505" r:id="rId4"/>
    <p:sldLayoutId id="2147487506" r:id="rId5"/>
    <p:sldLayoutId id="2147487507" r:id="rId6"/>
    <p:sldLayoutId id="2147487508" r:id="rId7"/>
    <p:sldLayoutId id="2147487509" r:id="rId8"/>
    <p:sldLayoutId id="2147487510" r:id="rId9"/>
    <p:sldLayoutId id="2147487511" r:id="rId10"/>
    <p:sldLayoutId id="214748751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EE29FB9-2087-F028-C443-14A4F7C9BA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1F5A1E44-2D12-CE39-26AA-8D2FBCE9D1B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0B8A163-C514-1659-B309-43126964528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EBF0CE2-449C-5149-7567-EFC246CD318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C066B1D-74B5-888D-F557-7CA7B78ADA9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BC51F6A3-1F61-1445-8F0D-BF4F087981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 id="2147487601" r:id="rId12"/>
  </p:sldLayoutIdLst>
  <p:transition/>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087ECC1-BE53-F8B7-D2DB-F4A73859397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BC6D32E1-102F-16BE-940A-05DBEFE019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77028" name="Rectangle 4">
            <a:extLst>
              <a:ext uri="{FF2B5EF4-FFF2-40B4-BE49-F238E27FC236}">
                <a16:creationId xmlns:a16="http://schemas.microsoft.com/office/drawing/2014/main" id="{9CD6A01E-85A4-6CC0-4BE2-E75D1EEC7CE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2177029" name="Rectangle 5">
            <a:extLst>
              <a:ext uri="{FF2B5EF4-FFF2-40B4-BE49-F238E27FC236}">
                <a16:creationId xmlns:a16="http://schemas.microsoft.com/office/drawing/2014/main" id="{F78C0010-72A9-2038-67C7-C8CF75A0EA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2177030" name="Rectangle 6">
            <a:extLst>
              <a:ext uri="{FF2B5EF4-FFF2-40B4-BE49-F238E27FC236}">
                <a16:creationId xmlns:a16="http://schemas.microsoft.com/office/drawing/2014/main" id="{802C9147-E9E0-0A1E-18FF-85D1345D58B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0636D2DD-1886-BD42-B9EF-071BB6A4DB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02" r:id="rId1"/>
    <p:sldLayoutId id="2147487603" r:id="rId2"/>
    <p:sldLayoutId id="2147487604" r:id="rId3"/>
    <p:sldLayoutId id="2147487605" r:id="rId4"/>
    <p:sldLayoutId id="2147487606" r:id="rId5"/>
    <p:sldLayoutId id="2147487607" r:id="rId6"/>
    <p:sldLayoutId id="2147487608" r:id="rId7"/>
    <p:sldLayoutId id="2147487609" r:id="rId8"/>
    <p:sldLayoutId id="2147487610" r:id="rId9"/>
    <p:sldLayoutId id="2147487611" r:id="rId10"/>
    <p:sldLayoutId id="21474876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7D7F668-331B-8C93-593E-326F1C2F5E73}"/>
              </a:ext>
            </a:extLst>
          </p:cNvPr>
          <p:cNvSpPr>
            <a:spLocks noGrp="1" noChangeArrowheads="1"/>
          </p:cNvSpPr>
          <p:nvPr>
            <p:ph type="title"/>
          </p:nvPr>
        </p:nvSpPr>
        <p:spPr>
          <a:xfrm>
            <a:off x="609600" y="0"/>
            <a:ext cx="8001000" cy="990600"/>
          </a:xfrm>
        </p:spPr>
        <p:txBody>
          <a:bodyPr/>
          <a:lstStyle/>
          <a:p>
            <a:pPr eaLnBrk="1" hangingPunct="1"/>
            <a:r>
              <a:rPr lang="en-US" altLang="en-US" b="1">
                <a:solidFill>
                  <a:schemeClr val="bg1"/>
                </a:solidFill>
                <a:ea typeface="ＭＳ Ｐゴシック" panose="020B0600070205080204" pitchFamily="34" charset="-128"/>
              </a:rPr>
              <a:t>Where is this?</a:t>
            </a:r>
            <a:endParaRPr lang="en-US" altLang="en-US">
              <a:solidFill>
                <a:schemeClr val="bg1"/>
              </a:solidFill>
              <a:ea typeface="ＭＳ Ｐゴシック" panose="020B0600070205080204" pitchFamily="34" charset="-128"/>
            </a:endParaRPr>
          </a:p>
        </p:txBody>
      </p:sp>
      <p:pic>
        <p:nvPicPr>
          <p:cNvPr id="176131" name="Picture 1" descr="PIA21260_modest.jpg">
            <a:extLst>
              <a:ext uri="{FF2B5EF4-FFF2-40B4-BE49-F238E27FC236}">
                <a16:creationId xmlns:a16="http://schemas.microsoft.com/office/drawing/2014/main" id="{396D84E2-04EA-21BA-BFB4-EAA68E21E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83439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572414-A299-64C8-6F72-43AF6668CBB9}"/>
              </a:ext>
            </a:extLst>
          </p:cNvPr>
          <p:cNvSpPr txBox="1"/>
          <p:nvPr/>
        </p:nvSpPr>
        <p:spPr>
          <a:xfrm>
            <a:off x="6705600" y="4516904"/>
            <a:ext cx="2148345" cy="1938992"/>
          </a:xfrm>
          <a:prstGeom prst="rect">
            <a:avLst/>
          </a:prstGeom>
          <a:noFill/>
        </p:spPr>
        <p:txBody>
          <a:bodyPr wrap="none" rtlCol="0">
            <a:spAutoFit/>
          </a:bodyPr>
          <a:lstStyle/>
          <a:p>
            <a:pPr algn="ctr"/>
            <a:r>
              <a:rPr lang="en-US" baseline="0" dirty="0">
                <a:solidFill>
                  <a:srgbClr val="FF0000"/>
                </a:solidFill>
              </a:rPr>
              <a:t>HiRISE camera </a:t>
            </a:r>
          </a:p>
          <a:p>
            <a:pPr algn="ctr"/>
            <a:r>
              <a:rPr lang="en-US" baseline="0" dirty="0">
                <a:solidFill>
                  <a:srgbClr val="FF0000"/>
                </a:solidFill>
              </a:rPr>
              <a:t>on MRO</a:t>
            </a:r>
          </a:p>
          <a:p>
            <a:pPr algn="ctr"/>
            <a:r>
              <a:rPr lang="en-US" baseline="0" dirty="0">
                <a:solidFill>
                  <a:srgbClr val="FF0000"/>
                </a:solidFill>
              </a:rPr>
              <a:t>2016</a:t>
            </a:r>
          </a:p>
          <a:p>
            <a:pPr algn="ctr"/>
            <a:r>
              <a:rPr lang="en-US" baseline="0" dirty="0">
                <a:solidFill>
                  <a:srgbClr val="FF0000"/>
                </a:solidFill>
              </a:rPr>
              <a:t>…</a:t>
            </a:r>
          </a:p>
          <a:p>
            <a:pPr algn="ctr"/>
            <a:r>
              <a:rPr lang="en-US" baseline="0" dirty="0">
                <a:solidFill>
                  <a:srgbClr val="FF0000"/>
                </a:solidFill>
              </a:rPr>
              <a:t>composite</a:t>
            </a:r>
          </a:p>
          <a:p>
            <a:pPr algn="ctr"/>
            <a:r>
              <a:rPr lang="en-US" baseline="0" dirty="0">
                <a:solidFill>
                  <a:srgbClr val="FF0000"/>
                </a:solidFill>
              </a:rPr>
              <a:t>Moon much darker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73BE-0B1F-D0C6-0E2C-501344595B9B}"/>
            </a:ext>
          </a:extLst>
        </p:cNvPr>
        <p:cNvGrpSpPr/>
        <p:nvPr/>
      </p:nvGrpSpPr>
      <p:grpSpPr>
        <a:xfrm>
          <a:off x="0" y="0"/>
          <a:ext cx="0" cy="0"/>
          <a:chOff x="0" y="0"/>
          <a:chExt cx="0" cy="0"/>
        </a:xfrm>
      </p:grpSpPr>
      <p:sp>
        <p:nvSpPr>
          <p:cNvPr id="194561" name="Rectangle 2">
            <a:extLst>
              <a:ext uri="{FF2B5EF4-FFF2-40B4-BE49-F238E27FC236}">
                <a16:creationId xmlns:a16="http://schemas.microsoft.com/office/drawing/2014/main" id="{6847A90F-4BE4-F557-F181-95AA696A31FB}"/>
              </a:ext>
            </a:extLst>
          </p:cNvPr>
          <p:cNvSpPr>
            <a:spLocks noGrp="1" noChangeArrowheads="1"/>
          </p:cNvSpPr>
          <p:nvPr>
            <p:ph type="title"/>
          </p:nvPr>
        </p:nvSpPr>
        <p:spPr>
          <a:xfrm>
            <a:off x="0" y="0"/>
            <a:ext cx="9144000" cy="685800"/>
          </a:xfrm>
        </p:spPr>
        <p:txBody>
          <a:bodyPr/>
          <a:lstStyle/>
          <a:p>
            <a:r>
              <a:rPr lang="en-US" altLang="en-US" b="1" dirty="0">
                <a:solidFill>
                  <a:schemeClr val="tx1"/>
                </a:solidFill>
                <a:ea typeface="ＭＳ Ｐゴシック" panose="020B0600070205080204" pitchFamily="34" charset="-128"/>
              </a:rPr>
              <a:t>Exoplanet Scorecard (20 NOV 2024)</a:t>
            </a:r>
          </a:p>
        </p:txBody>
      </p:sp>
      <p:sp>
        <p:nvSpPr>
          <p:cNvPr id="112643" name="Text Box 3">
            <a:extLst>
              <a:ext uri="{FF2B5EF4-FFF2-40B4-BE49-F238E27FC236}">
                <a16:creationId xmlns:a16="http://schemas.microsoft.com/office/drawing/2014/main" id="{E2111113-70CC-651D-DFB0-430534E42D62}"/>
              </a:ext>
            </a:extLst>
          </p:cNvPr>
          <p:cNvSpPr txBox="1">
            <a:spLocks noChangeArrowheads="1"/>
          </p:cNvSpPr>
          <p:nvPr/>
        </p:nvSpPr>
        <p:spPr bwMode="auto">
          <a:xfrm>
            <a:off x="762000" y="762000"/>
            <a:ext cx="57912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baseline="0" dirty="0">
                <a:solidFill>
                  <a:srgbClr val="080808"/>
                </a:solidFill>
              </a:rPr>
              <a:t>Indirect Methods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	1. </a:t>
            </a:r>
            <a:r>
              <a:rPr lang="en-US" altLang="en-US" sz="2400" b="1" baseline="0" dirty="0">
                <a:solidFill>
                  <a:srgbClr val="3333CC"/>
                </a:solidFill>
              </a:rPr>
              <a:t>pulsar timing</a:t>
            </a:r>
            <a:r>
              <a:rPr lang="en-US" altLang="en-US" sz="2400" b="1" baseline="0" dirty="0">
                <a:solidFill>
                  <a:srgbClr val="080808"/>
                </a:solidFill>
              </a:rPr>
              <a:t>	    8   planets</a:t>
            </a:r>
          </a:p>
          <a:p>
            <a:pPr eaLnBrk="1" hangingPunct="1">
              <a:spcBef>
                <a:spcPct val="0"/>
              </a:spcBef>
              <a:buFontTx/>
              <a:buNone/>
            </a:pPr>
            <a:r>
              <a:rPr lang="en-US" altLang="en-US" sz="2400" b="1" baseline="0" dirty="0">
                <a:solidFill>
                  <a:srgbClr val="080808"/>
                </a:solidFill>
              </a:rPr>
              <a:t>	2. </a:t>
            </a:r>
            <a:r>
              <a:rPr lang="en-US" altLang="en-US" sz="2400" b="1" baseline="0" dirty="0">
                <a:solidFill>
                  <a:srgbClr val="3333CC"/>
                </a:solidFill>
              </a:rPr>
              <a:t>radial velocities</a:t>
            </a:r>
            <a:r>
              <a:rPr lang="en-US" altLang="en-US" sz="2400" b="1" baseline="0" dirty="0">
                <a:solidFill>
                  <a:srgbClr val="080808"/>
                </a:solidFill>
              </a:rPr>
              <a:t>   1094   planets</a:t>
            </a:r>
          </a:p>
          <a:p>
            <a:pPr eaLnBrk="1" hangingPunct="1">
              <a:spcBef>
                <a:spcPct val="0"/>
              </a:spcBef>
              <a:buFontTx/>
              <a:buNone/>
            </a:pPr>
            <a:r>
              <a:rPr lang="en-US" altLang="en-US" sz="2400" b="1" baseline="0" dirty="0">
                <a:solidFill>
                  <a:srgbClr val="080808"/>
                </a:solidFill>
              </a:rPr>
              <a:t>	3. </a:t>
            </a:r>
            <a:r>
              <a:rPr lang="en-US" altLang="en-US" sz="2400" b="1" baseline="0" dirty="0">
                <a:solidFill>
                  <a:srgbClr val="3333CC"/>
                </a:solidFill>
              </a:rPr>
              <a:t>transits</a:t>
            </a:r>
            <a:r>
              <a:rPr lang="en-US" altLang="en-US" sz="2400" b="1" baseline="0" dirty="0">
                <a:solidFill>
                  <a:srgbClr val="080808"/>
                </a:solidFill>
              </a:rPr>
              <a:t>	          4309   planets</a:t>
            </a:r>
          </a:p>
          <a:p>
            <a:pPr eaLnBrk="1" hangingPunct="1">
              <a:spcBef>
                <a:spcPct val="0"/>
              </a:spcBef>
              <a:buFontTx/>
              <a:buNone/>
            </a:pPr>
            <a:r>
              <a:rPr lang="en-US" altLang="en-US" sz="2400" b="1" baseline="0" dirty="0">
                <a:solidFill>
                  <a:srgbClr val="080808"/>
                </a:solidFill>
              </a:rPr>
              <a:t>	4. </a:t>
            </a:r>
            <a:r>
              <a:rPr lang="en-US" altLang="en-US" sz="2400" b="1" baseline="0" dirty="0">
                <a:solidFill>
                  <a:srgbClr val="3333CC"/>
                </a:solidFill>
              </a:rPr>
              <a:t>microlensing</a:t>
            </a:r>
            <a:r>
              <a:rPr lang="en-US" altLang="en-US" sz="2400" b="1" baseline="0" dirty="0">
                <a:solidFill>
                  <a:srgbClr val="080808"/>
                </a:solidFill>
              </a:rPr>
              <a:t>          230   planets</a:t>
            </a:r>
          </a:p>
          <a:p>
            <a:pPr eaLnBrk="1" hangingPunct="1">
              <a:spcBef>
                <a:spcPct val="0"/>
              </a:spcBef>
              <a:buFontTx/>
              <a:buNone/>
            </a:pPr>
            <a:r>
              <a:rPr lang="en-US" altLang="en-US" sz="2400" b="1" baseline="0" dirty="0">
                <a:solidFill>
                  <a:srgbClr val="080808"/>
                </a:solidFill>
              </a:rPr>
              <a:t>	5. </a:t>
            </a:r>
            <a:r>
              <a:rPr lang="en-US" altLang="en-US" sz="2400" b="1" baseline="0" dirty="0">
                <a:solidFill>
                  <a:srgbClr val="3333CC"/>
                </a:solidFill>
              </a:rPr>
              <a:t>astrometry</a:t>
            </a:r>
            <a:r>
              <a:rPr lang="en-US" altLang="en-US" sz="2400" b="1" baseline="0" dirty="0">
                <a:solidFill>
                  <a:srgbClr val="080808"/>
                </a:solidFill>
              </a:rPr>
              <a:t>	                3   planets</a:t>
            </a:r>
          </a:p>
          <a:p>
            <a:pPr eaLnBrk="1" hangingPunct="1">
              <a:spcBef>
                <a:spcPct val="0"/>
              </a:spcBef>
              <a:buFontTx/>
              <a:buNone/>
            </a:pPr>
            <a:r>
              <a:rPr lang="en-US" altLang="en-US" sz="2400" b="1" baseline="0" dirty="0">
                <a:solidFill>
                  <a:srgbClr val="080808"/>
                </a:solidFill>
              </a:rPr>
              <a:t>	6. </a:t>
            </a:r>
            <a:r>
              <a:rPr lang="en-US" altLang="en-US" sz="2400" b="1" baseline="0" dirty="0">
                <a:solidFill>
                  <a:schemeClr val="accent2"/>
                </a:solidFill>
              </a:rPr>
              <a:t>other</a:t>
            </a:r>
            <a:r>
              <a:rPr lang="en-US" altLang="en-US" sz="2400" b="1" baseline="0" dirty="0">
                <a:solidFill>
                  <a:srgbClr val="080808"/>
                </a:solidFill>
              </a:rPr>
              <a:t>		  61   planets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Direct Methods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	6. </a:t>
            </a:r>
            <a:r>
              <a:rPr lang="en-US" altLang="en-US" sz="2400" b="1" baseline="0" dirty="0">
                <a:solidFill>
                  <a:srgbClr val="3333CC"/>
                </a:solidFill>
              </a:rPr>
              <a:t>imaging</a:t>
            </a:r>
            <a:r>
              <a:rPr lang="en-US" altLang="en-US" sz="2400" b="1" baseline="0" dirty="0">
                <a:solidFill>
                  <a:srgbClr val="080808"/>
                </a:solidFill>
              </a:rPr>
              <a:t>		 82    </a:t>
            </a:r>
            <a:r>
              <a:rPr lang="en-US" altLang="ja-JP" sz="2400" b="1" baseline="0" dirty="0">
                <a:solidFill>
                  <a:srgbClr val="080808"/>
                </a:solidFill>
              </a:rPr>
              <a:t>planets</a:t>
            </a:r>
          </a:p>
          <a:p>
            <a:pPr eaLnBrk="1" hangingPunct="1">
              <a:spcBef>
                <a:spcPct val="0"/>
              </a:spcBef>
              <a:buFontTx/>
              <a:buNone/>
            </a:pPr>
            <a:endParaRPr lang="en-US" altLang="en-US" sz="2400" b="1" baseline="0" dirty="0">
              <a:solidFill>
                <a:srgbClr val="080808"/>
              </a:solidFill>
            </a:endParaRPr>
          </a:p>
          <a:p>
            <a:pPr eaLnBrk="1" hangingPunct="1">
              <a:spcBef>
                <a:spcPct val="0"/>
              </a:spcBef>
              <a:buFontTx/>
              <a:buNone/>
            </a:pPr>
            <a:r>
              <a:rPr lang="en-US" altLang="en-US" sz="2400" b="1" baseline="0" dirty="0">
                <a:solidFill>
                  <a:srgbClr val="080808"/>
                </a:solidFill>
              </a:rPr>
              <a:t>TOTAL                               5787    planets</a:t>
            </a:r>
          </a:p>
          <a:p>
            <a:pPr eaLnBrk="1" hangingPunct="1">
              <a:spcBef>
                <a:spcPct val="0"/>
              </a:spcBef>
              <a:buFontTx/>
              <a:buNone/>
            </a:pPr>
            <a:endParaRPr lang="en-US" altLang="en-US" sz="2400" b="1" baseline="0" dirty="0">
              <a:solidFill>
                <a:srgbClr val="080808"/>
              </a:solidFill>
            </a:endParaRPr>
          </a:p>
          <a:p>
            <a:pPr algn="ctr" eaLnBrk="1" hangingPunct="1">
              <a:spcBef>
                <a:spcPct val="0"/>
              </a:spcBef>
              <a:buFontTx/>
              <a:buNone/>
            </a:pPr>
            <a:r>
              <a:rPr lang="en-US" altLang="en-US" sz="2400" b="1" baseline="0" dirty="0">
                <a:solidFill>
                  <a:srgbClr val="FF0000"/>
                </a:solidFill>
              </a:rPr>
              <a:t>NASA Exoplanet Archive</a:t>
            </a:r>
            <a:endParaRPr lang="en-US" altLang="en-US" sz="2400" b="1" baseline="0" dirty="0">
              <a:solidFill>
                <a:srgbClr val="080808"/>
              </a:solidFill>
            </a:endParaRPr>
          </a:p>
        </p:txBody>
      </p:sp>
      <p:sp>
        <p:nvSpPr>
          <p:cNvPr id="2" name="Text Box 3">
            <a:extLst>
              <a:ext uri="{FF2B5EF4-FFF2-40B4-BE49-F238E27FC236}">
                <a16:creationId xmlns:a16="http://schemas.microsoft.com/office/drawing/2014/main" id="{4152AAAC-AE02-0809-460B-8A67F51F0E3C}"/>
              </a:ext>
            </a:extLst>
          </p:cNvPr>
          <p:cNvSpPr txBox="1">
            <a:spLocks noChangeArrowheads="1"/>
          </p:cNvSpPr>
          <p:nvPr/>
        </p:nvSpPr>
        <p:spPr bwMode="auto">
          <a:xfrm>
            <a:off x="6705600" y="762000"/>
            <a:ext cx="1905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baseline="0" dirty="0">
                <a:solidFill>
                  <a:srgbClr val="080808"/>
                </a:solidFill>
              </a:rPr>
              <a:t>Last 2 Years</a:t>
            </a:r>
          </a:p>
          <a:p>
            <a:pPr algn="ctr" eaLnBrk="1" hangingPunct="1">
              <a:spcBef>
                <a:spcPct val="0"/>
              </a:spcBef>
              <a:buFontTx/>
              <a:buNone/>
            </a:pPr>
            <a:endParaRPr lang="en-US" altLang="en-US" sz="2400" b="1" baseline="0" dirty="0">
              <a:solidFill>
                <a:srgbClr val="080808"/>
              </a:solidFill>
            </a:endParaRPr>
          </a:p>
          <a:p>
            <a:pPr algn="ctr" eaLnBrk="1" hangingPunct="1">
              <a:spcBef>
                <a:spcPct val="0"/>
              </a:spcBef>
              <a:buFontTx/>
              <a:buNone/>
            </a:pPr>
            <a:r>
              <a:rPr lang="en-US" altLang="en-US" sz="2400" b="1" baseline="0" dirty="0">
                <a:solidFill>
                  <a:srgbClr val="080808"/>
                </a:solidFill>
              </a:rPr>
              <a:t>...</a:t>
            </a:r>
          </a:p>
          <a:p>
            <a:pPr algn="ctr" eaLnBrk="1" hangingPunct="1">
              <a:spcBef>
                <a:spcPct val="0"/>
              </a:spcBef>
              <a:buFontTx/>
              <a:buNone/>
            </a:pPr>
            <a:r>
              <a:rPr lang="en-US" altLang="en-US" sz="2400" b="1" baseline="0" dirty="0">
                <a:solidFill>
                  <a:srgbClr val="080808"/>
                </a:solidFill>
              </a:rPr>
              <a:t>+   8%</a:t>
            </a:r>
          </a:p>
          <a:p>
            <a:pPr algn="ctr" eaLnBrk="1" hangingPunct="1">
              <a:spcBef>
                <a:spcPct val="0"/>
              </a:spcBef>
              <a:buNone/>
            </a:pPr>
            <a:r>
              <a:rPr lang="en-US" altLang="en-US" sz="2400" b="1" baseline="0" dirty="0">
                <a:solidFill>
                  <a:srgbClr val="080808"/>
                </a:solidFill>
              </a:rPr>
              <a:t>+ 11%</a:t>
            </a:r>
          </a:p>
          <a:p>
            <a:pPr algn="ctr" eaLnBrk="1" hangingPunct="1">
              <a:spcBef>
                <a:spcPct val="0"/>
              </a:spcBef>
              <a:buNone/>
            </a:pPr>
            <a:r>
              <a:rPr lang="en-US" altLang="en-US" sz="2400" b="1" baseline="0" dirty="0">
                <a:solidFill>
                  <a:srgbClr val="080808"/>
                </a:solidFill>
              </a:rPr>
              <a:t>+ 27%</a:t>
            </a:r>
          </a:p>
          <a:p>
            <a:pPr algn="ctr" eaLnBrk="1" hangingPunct="1">
              <a:spcBef>
                <a:spcPct val="0"/>
              </a:spcBef>
              <a:buNone/>
            </a:pPr>
            <a:r>
              <a:rPr lang="en-US" altLang="en-US" sz="2400" b="1" baseline="0" dirty="0">
                <a:solidFill>
                  <a:srgbClr val="080808"/>
                </a:solidFill>
              </a:rPr>
              <a:t>…</a:t>
            </a:r>
          </a:p>
          <a:p>
            <a:pPr algn="ctr" eaLnBrk="1" hangingPunct="1">
              <a:spcBef>
                <a:spcPct val="0"/>
              </a:spcBef>
              <a:buNone/>
            </a:pPr>
            <a:r>
              <a:rPr lang="en-US" altLang="en-US" sz="2400" b="1" baseline="0" dirty="0">
                <a:solidFill>
                  <a:srgbClr val="080808"/>
                </a:solidFill>
              </a:rPr>
              <a:t>…</a:t>
            </a:r>
          </a:p>
          <a:p>
            <a:pPr algn="ctr" eaLnBrk="1" hangingPunct="1">
              <a:spcBef>
                <a:spcPct val="0"/>
              </a:spcBef>
              <a:buNone/>
            </a:pPr>
            <a:endParaRPr lang="en-US" altLang="en-US" sz="2400" b="1" baseline="0" dirty="0">
              <a:solidFill>
                <a:srgbClr val="080808"/>
              </a:solidFill>
            </a:endParaRPr>
          </a:p>
          <a:p>
            <a:pPr algn="ctr" eaLnBrk="1" hangingPunct="1">
              <a:spcBef>
                <a:spcPct val="0"/>
              </a:spcBef>
              <a:buNone/>
            </a:pPr>
            <a:endParaRPr lang="en-US" altLang="en-US" sz="2400" b="1" baseline="0" dirty="0">
              <a:solidFill>
                <a:srgbClr val="080808"/>
              </a:solidFill>
            </a:endParaRPr>
          </a:p>
          <a:p>
            <a:pPr algn="ctr" eaLnBrk="1" hangingPunct="1">
              <a:spcBef>
                <a:spcPct val="0"/>
              </a:spcBef>
              <a:buNone/>
            </a:pPr>
            <a:endParaRPr lang="en-US" altLang="en-US" sz="2400" b="1" baseline="0" dirty="0">
              <a:solidFill>
                <a:srgbClr val="080808"/>
              </a:solidFill>
            </a:endParaRPr>
          </a:p>
          <a:p>
            <a:pPr algn="ctr" eaLnBrk="1" hangingPunct="1">
              <a:spcBef>
                <a:spcPct val="0"/>
              </a:spcBef>
              <a:buNone/>
            </a:pPr>
            <a:r>
              <a:rPr lang="en-US" altLang="en-US" sz="2400" b="1" baseline="0" dirty="0">
                <a:solidFill>
                  <a:srgbClr val="080808"/>
                </a:solidFill>
              </a:rPr>
              <a:t>+ 28%</a:t>
            </a:r>
          </a:p>
          <a:p>
            <a:pPr algn="ctr" eaLnBrk="1" hangingPunct="1">
              <a:spcBef>
                <a:spcPct val="0"/>
              </a:spcBef>
              <a:buNone/>
            </a:pPr>
            <a:endParaRPr lang="en-US" altLang="en-US" sz="2400" b="1" baseline="0" dirty="0">
              <a:solidFill>
                <a:srgbClr val="080808"/>
              </a:solidFill>
            </a:endParaRPr>
          </a:p>
          <a:p>
            <a:pPr algn="ctr" eaLnBrk="1" hangingPunct="1">
              <a:spcBef>
                <a:spcPct val="0"/>
              </a:spcBef>
              <a:buNone/>
            </a:pPr>
            <a:r>
              <a:rPr lang="en-US" altLang="en-US" sz="2400" b="1" baseline="0" dirty="0">
                <a:solidFill>
                  <a:srgbClr val="FF0000"/>
                </a:solidFill>
              </a:rPr>
              <a:t>+ 11%</a:t>
            </a:r>
          </a:p>
        </p:txBody>
      </p:sp>
    </p:spTree>
    <p:extLst>
      <p:ext uri="{BB962C8B-B14F-4D97-AF65-F5344CB8AC3E}">
        <p14:creationId xmlns:p14="http://schemas.microsoft.com/office/powerpoint/2010/main" val="32507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fade">
                                      <p:cBhvr>
                                        <p:cTn id="7" dur="2000"/>
                                        <p:tgtEl>
                                          <p:spTgt spid="11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3">
                                            <p:txEl>
                                              <p:pRg st="2" end="2"/>
                                            </p:txEl>
                                          </p:spTgt>
                                        </p:tgtEl>
                                        <p:attrNameLst>
                                          <p:attrName>style.visibility</p:attrName>
                                        </p:attrNameLst>
                                      </p:cBhvr>
                                      <p:to>
                                        <p:strVal val="visible"/>
                                      </p:to>
                                    </p:set>
                                    <p:animEffect transition="in" filter="fade">
                                      <p:cBhvr>
                                        <p:cTn id="12" dur="2000"/>
                                        <p:tgtEl>
                                          <p:spTgt spid="1126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2643">
                                            <p:txEl>
                                              <p:pRg st="3" end="3"/>
                                            </p:txEl>
                                          </p:spTgt>
                                        </p:tgtEl>
                                        <p:attrNameLst>
                                          <p:attrName>style.visibility</p:attrName>
                                        </p:attrNameLst>
                                      </p:cBhvr>
                                      <p:to>
                                        <p:strVal val="visible"/>
                                      </p:to>
                                    </p:set>
                                    <p:animEffect transition="in" filter="fade">
                                      <p:cBhvr>
                                        <p:cTn id="17" dur="2000"/>
                                        <p:tgtEl>
                                          <p:spTgt spid="11264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43">
                                            <p:txEl>
                                              <p:pRg st="4" end="4"/>
                                            </p:txEl>
                                          </p:spTgt>
                                        </p:tgtEl>
                                        <p:attrNameLst>
                                          <p:attrName>style.visibility</p:attrName>
                                        </p:attrNameLst>
                                      </p:cBhvr>
                                      <p:to>
                                        <p:strVal val="visible"/>
                                      </p:to>
                                    </p:set>
                                    <p:animEffect transition="in" filter="fade">
                                      <p:cBhvr>
                                        <p:cTn id="22" dur="2000"/>
                                        <p:tgtEl>
                                          <p:spTgt spid="11264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2643">
                                            <p:txEl>
                                              <p:pRg st="5" end="5"/>
                                            </p:txEl>
                                          </p:spTgt>
                                        </p:tgtEl>
                                        <p:attrNameLst>
                                          <p:attrName>style.visibility</p:attrName>
                                        </p:attrNameLst>
                                      </p:cBhvr>
                                      <p:to>
                                        <p:strVal val="visible"/>
                                      </p:to>
                                    </p:set>
                                    <p:animEffect transition="in" filter="fade">
                                      <p:cBhvr>
                                        <p:cTn id="27" dur="2000"/>
                                        <p:tgtEl>
                                          <p:spTgt spid="11264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2643">
                                            <p:txEl>
                                              <p:pRg st="6" end="6"/>
                                            </p:txEl>
                                          </p:spTgt>
                                        </p:tgtEl>
                                        <p:attrNameLst>
                                          <p:attrName>style.visibility</p:attrName>
                                        </p:attrNameLst>
                                      </p:cBhvr>
                                      <p:to>
                                        <p:strVal val="visible"/>
                                      </p:to>
                                    </p:set>
                                    <p:animEffect transition="in" filter="fade">
                                      <p:cBhvr>
                                        <p:cTn id="32" dur="2000"/>
                                        <p:tgtEl>
                                          <p:spTgt spid="1126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643">
                                            <p:txEl>
                                              <p:pRg st="7" end="7"/>
                                            </p:txEl>
                                          </p:spTgt>
                                        </p:tgtEl>
                                        <p:attrNameLst>
                                          <p:attrName>style.visibility</p:attrName>
                                        </p:attrNameLst>
                                      </p:cBhvr>
                                      <p:to>
                                        <p:strVal val="visible"/>
                                      </p:to>
                                    </p:set>
                                    <p:animEffect transition="in" filter="fade">
                                      <p:cBhvr>
                                        <p:cTn id="37" dur="2000"/>
                                        <p:tgtEl>
                                          <p:spTgt spid="11264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2643">
                                            <p:txEl>
                                              <p:pRg st="9" end="9"/>
                                            </p:txEl>
                                          </p:spTgt>
                                        </p:tgtEl>
                                        <p:attrNameLst>
                                          <p:attrName>style.visibility</p:attrName>
                                        </p:attrNameLst>
                                      </p:cBhvr>
                                      <p:to>
                                        <p:strVal val="visible"/>
                                      </p:to>
                                    </p:set>
                                    <p:animEffect transition="in" filter="fade">
                                      <p:cBhvr>
                                        <p:cTn id="42" dur="2000"/>
                                        <p:tgtEl>
                                          <p:spTgt spid="11264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2643">
                                            <p:txEl>
                                              <p:pRg st="11" end="11"/>
                                            </p:txEl>
                                          </p:spTgt>
                                        </p:tgtEl>
                                        <p:attrNameLst>
                                          <p:attrName>style.visibility</p:attrName>
                                        </p:attrNameLst>
                                      </p:cBhvr>
                                      <p:to>
                                        <p:strVal val="visible"/>
                                      </p:to>
                                    </p:set>
                                    <p:animEffect transition="in" filter="fade">
                                      <p:cBhvr>
                                        <p:cTn id="47" dur="2000"/>
                                        <p:tgtEl>
                                          <p:spTgt spid="11264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2643">
                                            <p:txEl>
                                              <p:pRg st="13" end="13"/>
                                            </p:txEl>
                                          </p:spTgt>
                                        </p:tgtEl>
                                        <p:attrNameLst>
                                          <p:attrName>style.visibility</p:attrName>
                                        </p:attrNameLst>
                                      </p:cBhvr>
                                      <p:to>
                                        <p:strVal val="visible"/>
                                      </p:to>
                                    </p:set>
                                    <p:animEffect transition="in" filter="fade">
                                      <p:cBhvr>
                                        <p:cTn id="52" dur="2000"/>
                                        <p:tgtEl>
                                          <p:spTgt spid="11264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fade">
                                      <p:cBhvr>
                                        <p:cTn id="57" dur="2000"/>
                                        <p:tgtEl>
                                          <p:spTgt spid="2">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fade">
                                      <p:cBhvr>
                                        <p:cTn id="60" dur="2000"/>
                                        <p:tgtEl>
                                          <p:spTgt spid="2">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animEffect transition="in" filter="fade">
                                      <p:cBhvr>
                                        <p:cTn id="63" dur="2000"/>
                                        <p:tgtEl>
                                          <p:spTgt spid="2">
                                            <p:txEl>
                                              <p:pRg st="3" end="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
                                            <p:txEl>
                                              <p:pRg st="4" end="4"/>
                                            </p:txEl>
                                          </p:spTgt>
                                        </p:tgtEl>
                                        <p:attrNameLst>
                                          <p:attrName>style.visibility</p:attrName>
                                        </p:attrNameLst>
                                      </p:cBhvr>
                                      <p:to>
                                        <p:strVal val="visible"/>
                                      </p:to>
                                    </p:set>
                                    <p:animEffect transition="in" filter="fade">
                                      <p:cBhvr>
                                        <p:cTn id="66" dur="2000"/>
                                        <p:tgtEl>
                                          <p:spTgt spid="2">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
                                            <p:txEl>
                                              <p:pRg st="5" end="5"/>
                                            </p:txEl>
                                          </p:spTgt>
                                        </p:tgtEl>
                                        <p:attrNameLst>
                                          <p:attrName>style.visibility</p:attrName>
                                        </p:attrNameLst>
                                      </p:cBhvr>
                                      <p:to>
                                        <p:strVal val="visible"/>
                                      </p:to>
                                    </p:set>
                                    <p:animEffect transition="in" filter="fade">
                                      <p:cBhvr>
                                        <p:cTn id="69" dur="2000"/>
                                        <p:tgtEl>
                                          <p:spTgt spid="2">
                                            <p:txEl>
                                              <p:pRg st="5" end="5"/>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
                                            <p:txEl>
                                              <p:pRg st="6" end="6"/>
                                            </p:txEl>
                                          </p:spTgt>
                                        </p:tgtEl>
                                        <p:attrNameLst>
                                          <p:attrName>style.visibility</p:attrName>
                                        </p:attrNameLst>
                                      </p:cBhvr>
                                      <p:to>
                                        <p:strVal val="visible"/>
                                      </p:to>
                                    </p:set>
                                    <p:animEffect transition="in" filter="fade">
                                      <p:cBhvr>
                                        <p:cTn id="72" dur="2000"/>
                                        <p:tgtEl>
                                          <p:spTgt spid="2">
                                            <p:txEl>
                                              <p:pRg st="6" end="6"/>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2">
                                            <p:txEl>
                                              <p:pRg st="7" end="7"/>
                                            </p:txEl>
                                          </p:spTgt>
                                        </p:tgtEl>
                                        <p:attrNameLst>
                                          <p:attrName>style.visibility</p:attrName>
                                        </p:attrNameLst>
                                      </p:cBhvr>
                                      <p:to>
                                        <p:strVal val="visible"/>
                                      </p:to>
                                    </p:set>
                                    <p:animEffect transition="in" filter="fade">
                                      <p:cBhvr>
                                        <p:cTn id="75" dur="2000"/>
                                        <p:tgtEl>
                                          <p:spTgt spid="2">
                                            <p:txEl>
                                              <p:pRg st="7" end="7"/>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2">
                                            <p:txEl>
                                              <p:pRg st="11" end="11"/>
                                            </p:txEl>
                                          </p:spTgt>
                                        </p:tgtEl>
                                        <p:attrNameLst>
                                          <p:attrName>style.visibility</p:attrName>
                                        </p:attrNameLst>
                                      </p:cBhvr>
                                      <p:to>
                                        <p:strVal val="visible"/>
                                      </p:to>
                                    </p:set>
                                    <p:animEffect transition="in" filter="fade">
                                      <p:cBhvr>
                                        <p:cTn id="78" dur="2000"/>
                                        <p:tgtEl>
                                          <p:spTgt spid="2">
                                            <p:txEl>
                                              <p:pRg st="11" end="1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
                                            <p:txEl>
                                              <p:pRg st="13" end="13"/>
                                            </p:txEl>
                                          </p:spTgt>
                                        </p:tgtEl>
                                        <p:attrNameLst>
                                          <p:attrName>style.visibility</p:attrName>
                                        </p:attrNameLst>
                                      </p:cBhvr>
                                      <p:to>
                                        <p:strVal val="visible"/>
                                      </p:to>
                                    </p:set>
                                    <p:animEffect transition="in" filter="fade">
                                      <p:cBhvr>
                                        <p:cTn id="83" dur="2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Gaia</a:t>
            </a:r>
            <a:r>
              <a:rPr lang="en-US" sz="2800" baseline="0" dirty="0">
                <a:solidFill>
                  <a:srgbClr val="FF0000"/>
                </a:solidFill>
                <a:latin typeface="Times New Roman"/>
                <a:ea typeface="+mn-ea"/>
                <a:cs typeface="Times New Roman"/>
              </a:rPr>
              <a:t> will soon blow this up …</a:t>
            </a:r>
          </a:p>
        </p:txBody>
      </p:sp>
      <p:pic>
        <p:nvPicPr>
          <p:cNvPr id="4" name="Picture 3" descr="A graph showing different stages of discovery&#10;&#10;Description automatically generated">
            <a:extLst>
              <a:ext uri="{FF2B5EF4-FFF2-40B4-BE49-F238E27FC236}">
                <a16:creationId xmlns:a16="http://schemas.microsoft.com/office/drawing/2014/main" id="{75C77B24-4F02-7579-9A80-8BDE3516A175}"/>
              </a:ext>
            </a:extLst>
          </p:cNvPr>
          <p:cNvPicPr>
            <a:picLocks noChangeAspect="1"/>
          </p:cNvPicPr>
          <p:nvPr/>
        </p:nvPicPr>
        <p:blipFill>
          <a:blip r:embed="rId3"/>
          <a:stretch>
            <a:fillRect/>
          </a:stretch>
        </p:blipFill>
        <p:spPr>
          <a:xfrm>
            <a:off x="228600" y="901609"/>
            <a:ext cx="8658828" cy="5270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a:extLst>
              <a:ext uri="{FF2B5EF4-FFF2-40B4-BE49-F238E27FC236}">
                <a16:creationId xmlns:a16="http://schemas.microsoft.com/office/drawing/2014/main" id="{7940FC40-8178-2059-1973-F8638ABDCCAA}"/>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tx2"/>
                </a:solidFill>
              </a:rPr>
              <a:t>Exoplanets</a:t>
            </a:r>
          </a:p>
        </p:txBody>
      </p:sp>
      <p:pic>
        <p:nvPicPr>
          <p:cNvPr id="200706" name="Picture 4" descr="exoplanets.1.png">
            <a:extLst>
              <a:ext uri="{FF2B5EF4-FFF2-40B4-BE49-F238E27FC236}">
                <a16:creationId xmlns:a16="http://schemas.microsoft.com/office/drawing/2014/main" id="{86D53A46-C951-435E-B7BE-A4BA41C0C6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8382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E711A048-2E25-C4C5-EE15-DC5F3D5EF9F5}"/>
              </a:ext>
            </a:extLst>
          </p:cNvPr>
          <p:cNvSpPr>
            <a:spLocks noChangeArrowheads="1"/>
          </p:cNvSpPr>
          <p:nvPr/>
        </p:nvSpPr>
        <p:spPr bwMode="auto">
          <a:xfrm>
            <a:off x="1646238" y="2544763"/>
            <a:ext cx="152400" cy="152400"/>
          </a:xfrm>
          <a:prstGeom prst="ellipse">
            <a:avLst/>
          </a:prstGeom>
          <a:solidFill>
            <a:srgbClr val="FF0000"/>
          </a:solidFill>
          <a:ln w="9525">
            <a:no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5" name="Oval 4">
            <a:extLst>
              <a:ext uri="{FF2B5EF4-FFF2-40B4-BE49-F238E27FC236}">
                <a16:creationId xmlns:a16="http://schemas.microsoft.com/office/drawing/2014/main" id="{F82E0D11-3442-A123-F81E-094E9386FCF7}"/>
              </a:ext>
            </a:extLst>
          </p:cNvPr>
          <p:cNvSpPr>
            <a:spLocks noChangeArrowheads="1"/>
          </p:cNvSpPr>
          <p:nvPr/>
        </p:nvSpPr>
        <p:spPr bwMode="auto">
          <a:xfrm>
            <a:off x="1646238" y="4144963"/>
            <a:ext cx="152400" cy="152400"/>
          </a:xfrm>
          <a:prstGeom prst="ellipse">
            <a:avLst/>
          </a:prstGeom>
          <a:solidFill>
            <a:srgbClr val="FF0000"/>
          </a:solidFill>
          <a:ln w="9525">
            <a:no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6" name="Oval 5">
            <a:extLst>
              <a:ext uri="{FF2B5EF4-FFF2-40B4-BE49-F238E27FC236}">
                <a16:creationId xmlns:a16="http://schemas.microsoft.com/office/drawing/2014/main" id="{30186610-40D6-D82C-E0D4-EF9597A19CD2}"/>
              </a:ext>
            </a:extLst>
          </p:cNvPr>
          <p:cNvSpPr>
            <a:spLocks noChangeArrowheads="1"/>
          </p:cNvSpPr>
          <p:nvPr/>
        </p:nvSpPr>
        <p:spPr bwMode="auto">
          <a:xfrm>
            <a:off x="1646238" y="5546725"/>
            <a:ext cx="152400" cy="152400"/>
          </a:xfrm>
          <a:prstGeom prst="ellipse">
            <a:avLst/>
          </a:prstGeom>
          <a:solidFill>
            <a:srgbClr val="FF0000"/>
          </a:solidFill>
          <a:ln w="9525">
            <a:no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sz="2800" b="1" baseline="0">
              <a:solidFill>
                <a:prstClr val="white"/>
              </a:solidFill>
              <a:latin typeface="Calibri"/>
              <a:ea typeface="+mn-ea"/>
            </a:endParaRPr>
          </a:p>
        </p:txBody>
      </p:sp>
      <p:sp>
        <p:nvSpPr>
          <p:cNvPr id="200710" name="TextBox 6">
            <a:extLst>
              <a:ext uri="{FF2B5EF4-FFF2-40B4-BE49-F238E27FC236}">
                <a16:creationId xmlns:a16="http://schemas.microsoft.com/office/drawing/2014/main" id="{9CC540AF-BFE0-56F1-BC89-F392A746FD8A}"/>
              </a:ext>
            </a:extLst>
          </p:cNvPr>
          <p:cNvSpPr txBox="1">
            <a:spLocks noChangeArrowheads="1"/>
          </p:cNvSpPr>
          <p:nvPr/>
        </p:nvSpPr>
        <p:spPr bwMode="auto">
          <a:xfrm>
            <a:off x="1766888" y="2433638"/>
            <a:ext cx="50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80808"/>
                </a:solidFill>
              </a:rPr>
              <a:t>Jup</a:t>
            </a:r>
          </a:p>
        </p:txBody>
      </p:sp>
      <p:sp>
        <p:nvSpPr>
          <p:cNvPr id="200711" name="TextBox 7">
            <a:extLst>
              <a:ext uri="{FF2B5EF4-FFF2-40B4-BE49-F238E27FC236}">
                <a16:creationId xmlns:a16="http://schemas.microsoft.com/office/drawing/2014/main" id="{EAF211B6-68DF-9397-A1E8-78F6FE73D873}"/>
              </a:ext>
            </a:extLst>
          </p:cNvPr>
          <p:cNvSpPr txBox="1">
            <a:spLocks noChangeArrowheads="1"/>
          </p:cNvSpPr>
          <p:nvPr/>
        </p:nvSpPr>
        <p:spPr bwMode="auto">
          <a:xfrm>
            <a:off x="1752600" y="4019550"/>
            <a:ext cx="58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80808"/>
                </a:solidFill>
              </a:rPr>
              <a:t>Nep</a:t>
            </a:r>
          </a:p>
        </p:txBody>
      </p:sp>
      <p:sp>
        <p:nvSpPr>
          <p:cNvPr id="200712" name="TextBox 8">
            <a:extLst>
              <a:ext uri="{FF2B5EF4-FFF2-40B4-BE49-F238E27FC236}">
                <a16:creationId xmlns:a16="http://schemas.microsoft.com/office/drawing/2014/main" id="{35DC2AB0-0264-83A0-F95D-258376E38065}"/>
              </a:ext>
            </a:extLst>
          </p:cNvPr>
          <p:cNvSpPr txBox="1">
            <a:spLocks noChangeArrowheads="1"/>
          </p:cNvSpPr>
          <p:nvPr/>
        </p:nvSpPr>
        <p:spPr bwMode="auto">
          <a:xfrm>
            <a:off x="1752600" y="5421313"/>
            <a:ext cx="50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baseline="0">
                <a:solidFill>
                  <a:srgbClr val="080808"/>
                </a:solidFill>
              </a:rPr>
              <a:t>Ear</a:t>
            </a:r>
          </a:p>
        </p:txBody>
      </p:sp>
      <p:sp>
        <p:nvSpPr>
          <p:cNvPr id="10" name="Oval 9">
            <a:extLst>
              <a:ext uri="{FF2B5EF4-FFF2-40B4-BE49-F238E27FC236}">
                <a16:creationId xmlns:a16="http://schemas.microsoft.com/office/drawing/2014/main" id="{192EAC2A-574B-A8D8-2F5A-572CC8528FB2}"/>
              </a:ext>
            </a:extLst>
          </p:cNvPr>
          <p:cNvSpPr>
            <a:spLocks noChangeArrowheads="1"/>
          </p:cNvSpPr>
          <p:nvPr/>
        </p:nvSpPr>
        <p:spPr bwMode="auto">
          <a:xfrm>
            <a:off x="6400800" y="5089525"/>
            <a:ext cx="15240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fade">
                                      <p:cBhvr>
                                        <p:cTn id="10" dur="2000"/>
                                        <p:tgtEl>
                                          <p:spTgt spid="2007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0711"/>
                                        </p:tgtEl>
                                        <p:attrNameLst>
                                          <p:attrName>style.visibility</p:attrName>
                                        </p:attrNameLst>
                                      </p:cBhvr>
                                      <p:to>
                                        <p:strVal val="visible"/>
                                      </p:to>
                                    </p:set>
                                    <p:animEffect transition="in" filter="fade">
                                      <p:cBhvr>
                                        <p:cTn id="18" dur="2000"/>
                                        <p:tgtEl>
                                          <p:spTgt spid="2007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0712"/>
                                        </p:tgtEl>
                                        <p:attrNameLst>
                                          <p:attrName>style.visibility</p:attrName>
                                        </p:attrNameLst>
                                      </p:cBhvr>
                                      <p:to>
                                        <p:strVal val="visible"/>
                                      </p:to>
                                    </p:set>
                                    <p:animEffect transition="in" filter="fade">
                                      <p:cBhvr>
                                        <p:cTn id="26" dur="2000"/>
                                        <p:tgtEl>
                                          <p:spTgt spid="2007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00710" grpId="0"/>
      <p:bldP spid="200711" grpId="0"/>
      <p:bldP spid="200712"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algn="ctr" defTabSz="457200" eaLnBrk="1" fontAlgn="auto" hangingPunct="1">
              <a:spcBef>
                <a:spcPts val="0"/>
              </a:spcBef>
              <a:spcAft>
                <a:spcPts val="0"/>
              </a:spcAft>
              <a:defRPr/>
            </a:pPr>
            <a:r>
              <a:rPr lang="en-US" sz="2800" baseline="0" dirty="0">
                <a:solidFill>
                  <a:srgbClr val="FF0000"/>
                </a:solidFill>
                <a:latin typeface="Times New Roman"/>
                <a:ea typeface="+mn-ea"/>
                <a:cs typeface="Times New Roman"/>
              </a:rPr>
              <a:t>The Universe will make anything you want …</a:t>
            </a:r>
          </a:p>
        </p:txBody>
      </p:sp>
      <p:pic>
        <p:nvPicPr>
          <p:cNvPr id="6" name="Picture 5" descr="A graph showing a number of objects&#10;&#10;Description automatically generated">
            <a:extLst>
              <a:ext uri="{FF2B5EF4-FFF2-40B4-BE49-F238E27FC236}">
                <a16:creationId xmlns:a16="http://schemas.microsoft.com/office/drawing/2014/main" id="{75B9FD6F-00CA-E434-0640-FB1435DFBAF5}"/>
              </a:ext>
            </a:extLst>
          </p:cNvPr>
          <p:cNvPicPr>
            <a:picLocks noChangeAspect="1"/>
          </p:cNvPicPr>
          <p:nvPr/>
        </p:nvPicPr>
        <p:blipFill>
          <a:blip r:embed="rId3"/>
          <a:stretch>
            <a:fillRect/>
          </a:stretch>
        </p:blipFill>
        <p:spPr>
          <a:xfrm>
            <a:off x="212270" y="874643"/>
            <a:ext cx="8703130" cy="5297557"/>
          </a:xfrm>
          <a:prstGeom prst="rect">
            <a:avLst/>
          </a:prstGeom>
        </p:spPr>
      </p:pic>
    </p:spTree>
    <p:extLst>
      <p:ext uri="{BB962C8B-B14F-4D97-AF65-F5344CB8AC3E}">
        <p14:creationId xmlns:p14="http://schemas.microsoft.com/office/powerpoint/2010/main" val="16577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12745-BFEC-B259-5F7F-9E39D9D8637A}"/>
            </a:ext>
          </a:extLst>
        </p:cNvPr>
        <p:cNvGrpSpPr/>
        <p:nvPr/>
      </p:nvGrpSpPr>
      <p:grpSpPr>
        <a:xfrm>
          <a:off x="0" y="0"/>
          <a:ext cx="0" cy="0"/>
          <a:chOff x="0" y="0"/>
          <a:chExt cx="0" cy="0"/>
        </a:xfrm>
      </p:grpSpPr>
      <p:sp>
        <p:nvSpPr>
          <p:cNvPr id="202753" name="Rectangle 2">
            <a:extLst>
              <a:ext uri="{FF2B5EF4-FFF2-40B4-BE49-F238E27FC236}">
                <a16:creationId xmlns:a16="http://schemas.microsoft.com/office/drawing/2014/main" id="{F5A67E06-3BD1-EE37-A5E9-44E0C45E2C4A}"/>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tx2"/>
                </a:solidFill>
              </a:rPr>
              <a:t>Exoplanets</a:t>
            </a:r>
          </a:p>
        </p:txBody>
      </p:sp>
      <p:pic>
        <p:nvPicPr>
          <p:cNvPr id="11" name="Picture 10" descr="A chart of a number of planets&#10;&#10;Description automatically generated with medium confidence">
            <a:extLst>
              <a:ext uri="{FF2B5EF4-FFF2-40B4-BE49-F238E27FC236}">
                <a16:creationId xmlns:a16="http://schemas.microsoft.com/office/drawing/2014/main" id="{AD0D84BC-56B9-8584-2878-D8FF5A85433B}"/>
              </a:ext>
            </a:extLst>
          </p:cNvPr>
          <p:cNvPicPr>
            <a:picLocks noChangeAspect="1"/>
          </p:cNvPicPr>
          <p:nvPr/>
        </p:nvPicPr>
        <p:blipFill>
          <a:blip r:embed="rId3"/>
          <a:stretch>
            <a:fillRect/>
          </a:stretch>
        </p:blipFill>
        <p:spPr>
          <a:xfrm>
            <a:off x="163284" y="950843"/>
            <a:ext cx="8828316" cy="5373757"/>
          </a:xfrm>
          <a:prstGeom prst="rect">
            <a:avLst/>
          </a:prstGeom>
        </p:spPr>
      </p:pic>
    </p:spTree>
    <p:extLst>
      <p:ext uri="{BB962C8B-B14F-4D97-AF65-F5344CB8AC3E}">
        <p14:creationId xmlns:p14="http://schemas.microsoft.com/office/powerpoint/2010/main" val="25273783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8924C-B193-F4A5-B8F0-C0023E782D66}"/>
            </a:ext>
          </a:extLst>
        </p:cNvPr>
        <p:cNvGrpSpPr/>
        <p:nvPr/>
      </p:nvGrpSpPr>
      <p:grpSpPr>
        <a:xfrm>
          <a:off x="0" y="0"/>
          <a:ext cx="0" cy="0"/>
          <a:chOff x="0" y="0"/>
          <a:chExt cx="0" cy="0"/>
        </a:xfrm>
      </p:grpSpPr>
      <p:sp>
        <p:nvSpPr>
          <p:cNvPr id="202753" name="Rectangle 2">
            <a:extLst>
              <a:ext uri="{FF2B5EF4-FFF2-40B4-BE49-F238E27FC236}">
                <a16:creationId xmlns:a16="http://schemas.microsoft.com/office/drawing/2014/main" id="{34955F58-312D-FF9E-388F-81F91D49C407}"/>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Exoplanets</a:t>
            </a:r>
          </a:p>
        </p:txBody>
      </p:sp>
      <p:pic>
        <p:nvPicPr>
          <p:cNvPr id="3" name="Picture 2" descr="A graph showing a number of planets&#10;&#10;Description automatically generated">
            <a:extLst>
              <a:ext uri="{FF2B5EF4-FFF2-40B4-BE49-F238E27FC236}">
                <a16:creationId xmlns:a16="http://schemas.microsoft.com/office/drawing/2014/main" id="{DD033926-794D-6A09-7421-8399B6805DB3}"/>
              </a:ext>
            </a:extLst>
          </p:cNvPr>
          <p:cNvPicPr>
            <a:picLocks noChangeAspect="1"/>
          </p:cNvPicPr>
          <p:nvPr/>
        </p:nvPicPr>
        <p:blipFill>
          <a:blip r:embed="rId3"/>
          <a:stretch>
            <a:fillRect/>
          </a:stretch>
        </p:blipFill>
        <p:spPr>
          <a:xfrm>
            <a:off x="228599" y="990600"/>
            <a:ext cx="8806541" cy="5360503"/>
          </a:xfrm>
          <a:prstGeom prst="rect">
            <a:avLst/>
          </a:prstGeom>
        </p:spPr>
      </p:pic>
    </p:spTree>
    <p:extLst>
      <p:ext uri="{BB962C8B-B14F-4D97-AF65-F5344CB8AC3E}">
        <p14:creationId xmlns:p14="http://schemas.microsoft.com/office/powerpoint/2010/main" val="25894441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3DC77-9C0B-41FF-D8DF-C9AEC4CF90B1}"/>
            </a:ext>
          </a:extLst>
        </p:cNvPr>
        <p:cNvGrpSpPr/>
        <p:nvPr/>
      </p:nvGrpSpPr>
      <p:grpSpPr>
        <a:xfrm>
          <a:off x="0" y="0"/>
          <a:ext cx="0" cy="0"/>
          <a:chOff x="0" y="0"/>
          <a:chExt cx="0" cy="0"/>
        </a:xfrm>
      </p:grpSpPr>
      <p:sp>
        <p:nvSpPr>
          <p:cNvPr id="202753" name="Rectangle 2">
            <a:extLst>
              <a:ext uri="{FF2B5EF4-FFF2-40B4-BE49-F238E27FC236}">
                <a16:creationId xmlns:a16="http://schemas.microsoft.com/office/drawing/2014/main" id="{FC1957C8-5E41-E82D-63A9-B7766A4F3A1D}"/>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Exoplanets</a:t>
            </a:r>
          </a:p>
        </p:txBody>
      </p:sp>
      <p:pic>
        <p:nvPicPr>
          <p:cNvPr id="4" name="Picture 3" descr="A graph with dots and numbers&#10;&#10;Description automatically generated with medium confidence">
            <a:extLst>
              <a:ext uri="{FF2B5EF4-FFF2-40B4-BE49-F238E27FC236}">
                <a16:creationId xmlns:a16="http://schemas.microsoft.com/office/drawing/2014/main" id="{12D85ED9-22BC-D426-DC88-B5D623EB9FD8}"/>
              </a:ext>
            </a:extLst>
          </p:cNvPr>
          <p:cNvPicPr>
            <a:picLocks noChangeAspect="1"/>
          </p:cNvPicPr>
          <p:nvPr/>
        </p:nvPicPr>
        <p:blipFill>
          <a:blip r:embed="rId3"/>
          <a:stretch>
            <a:fillRect/>
          </a:stretch>
        </p:blipFill>
        <p:spPr>
          <a:xfrm>
            <a:off x="163285" y="914400"/>
            <a:ext cx="8828315" cy="5373757"/>
          </a:xfrm>
          <a:prstGeom prst="rect">
            <a:avLst/>
          </a:prstGeom>
        </p:spPr>
      </p:pic>
      <p:sp>
        <p:nvSpPr>
          <p:cNvPr id="5" name="Oval 4">
            <a:extLst>
              <a:ext uri="{FF2B5EF4-FFF2-40B4-BE49-F238E27FC236}">
                <a16:creationId xmlns:a16="http://schemas.microsoft.com/office/drawing/2014/main" id="{0DAD5706-3B7F-60F5-8189-360375D22D6F}"/>
              </a:ext>
            </a:extLst>
          </p:cNvPr>
          <p:cNvSpPr/>
          <p:nvPr/>
        </p:nvSpPr>
        <p:spPr bwMode="auto">
          <a:xfrm>
            <a:off x="6400800" y="414528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charset="0"/>
            </a:endParaRPr>
          </a:p>
        </p:txBody>
      </p:sp>
      <p:sp>
        <p:nvSpPr>
          <p:cNvPr id="6" name="TextBox 5">
            <a:extLst>
              <a:ext uri="{FF2B5EF4-FFF2-40B4-BE49-F238E27FC236}">
                <a16:creationId xmlns:a16="http://schemas.microsoft.com/office/drawing/2014/main" id="{381A73D5-15E3-F808-EFCD-5E2AE22D389A}"/>
              </a:ext>
            </a:extLst>
          </p:cNvPr>
          <p:cNvSpPr txBox="1"/>
          <p:nvPr/>
        </p:nvSpPr>
        <p:spPr>
          <a:xfrm>
            <a:off x="6629400" y="3943290"/>
            <a:ext cx="739305" cy="400110"/>
          </a:xfrm>
          <a:prstGeom prst="rect">
            <a:avLst/>
          </a:prstGeom>
          <a:noFill/>
        </p:spPr>
        <p:txBody>
          <a:bodyPr wrap="none" rtlCol="0">
            <a:spAutoFit/>
          </a:bodyPr>
          <a:lstStyle/>
          <a:p>
            <a:r>
              <a:rPr lang="en-US" baseline="0" dirty="0">
                <a:solidFill>
                  <a:srgbClr val="FF0000"/>
                </a:solidFill>
              </a:rPr>
              <a:t>Earth</a:t>
            </a:r>
          </a:p>
        </p:txBody>
      </p:sp>
    </p:spTree>
    <p:extLst>
      <p:ext uri="{BB962C8B-B14F-4D97-AF65-F5344CB8AC3E}">
        <p14:creationId xmlns:p14="http://schemas.microsoft.com/office/powerpoint/2010/main" val="296006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a diagram&#10;&#10;Description automatically generated with medium confidence">
            <a:extLst>
              <a:ext uri="{FF2B5EF4-FFF2-40B4-BE49-F238E27FC236}">
                <a16:creationId xmlns:a16="http://schemas.microsoft.com/office/drawing/2014/main" id="{C7053514-BFC7-02BD-D621-1548AC239163}"/>
              </a:ext>
            </a:extLst>
          </p:cNvPr>
          <p:cNvPicPr>
            <a:picLocks noChangeAspect="1"/>
          </p:cNvPicPr>
          <p:nvPr/>
        </p:nvPicPr>
        <p:blipFill>
          <a:blip r:embed="rId3"/>
          <a:stretch>
            <a:fillRect/>
          </a:stretch>
        </p:blipFill>
        <p:spPr>
          <a:xfrm>
            <a:off x="228600" y="990600"/>
            <a:ext cx="8610600" cy="5241235"/>
          </a:xfrm>
          <a:prstGeom prst="rect">
            <a:avLst/>
          </a:prstGeom>
        </p:spPr>
      </p:pic>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ＭＳ Ｐゴシック" panose="020B0600070205080204" pitchFamily="34" charset="-128"/>
                <a:cs typeface="Times New Roman"/>
              </a:rPr>
              <a:t>Exoplanets</a:t>
            </a:r>
          </a:p>
        </p:txBody>
      </p:sp>
      <p:sp>
        <p:nvSpPr>
          <p:cNvPr id="10" name="TextBox 9">
            <a:extLst>
              <a:ext uri="{FF2B5EF4-FFF2-40B4-BE49-F238E27FC236}">
                <a16:creationId xmlns:a16="http://schemas.microsoft.com/office/drawing/2014/main" id="{B771DC9B-5443-2170-4472-AEAD8D526E3E}"/>
              </a:ext>
            </a:extLst>
          </p:cNvPr>
          <p:cNvSpPr txBox="1"/>
          <p:nvPr/>
        </p:nvSpPr>
        <p:spPr>
          <a:xfrm>
            <a:off x="0" y="6172200"/>
            <a:ext cx="9144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a:ea typeface="ＭＳ Ｐゴシック" panose="020B0600070205080204" pitchFamily="34" charset="-128"/>
                <a:cs typeface="Times New Roman"/>
              </a:rPr>
              <a:t>The Universe will make (just about) </a:t>
            </a:r>
            <a:r>
              <a:rPr lang="en-US" sz="2800" baseline="0" dirty="0">
                <a:solidFill>
                  <a:srgbClr val="FF0000"/>
                </a:solidFill>
                <a:latin typeface="Times New Roman"/>
                <a:cs typeface="Times New Roman"/>
              </a:rPr>
              <a:t>anything you want</a:t>
            </a:r>
            <a:r>
              <a:rPr kumimoji="0" lang="en-US" sz="2800" b="0" i="0" u="none" strike="noStrike" kern="1200" cap="none" spc="0" normalizeH="0" baseline="0" noProof="0" dirty="0">
                <a:ln>
                  <a:noFill/>
                </a:ln>
                <a:solidFill>
                  <a:srgbClr val="FF0000"/>
                </a:solidFill>
                <a:effectLst/>
                <a:uLnTx/>
                <a:uFillTx/>
                <a:latin typeface="Times New Roman"/>
                <a:ea typeface="ＭＳ Ｐゴシック" panose="020B0600070205080204" pitchFamily="34" charset="-128"/>
                <a:cs typeface="Times New Roman"/>
              </a:rPr>
              <a:t> …</a:t>
            </a:r>
          </a:p>
        </p:txBody>
      </p:sp>
      <p:sp>
        <p:nvSpPr>
          <p:cNvPr id="2" name="TextBox 1">
            <a:extLst>
              <a:ext uri="{FF2B5EF4-FFF2-40B4-BE49-F238E27FC236}">
                <a16:creationId xmlns:a16="http://schemas.microsoft.com/office/drawing/2014/main" id="{C9BABF79-247B-17D7-8F5D-F2DA50B5F5C9}"/>
              </a:ext>
            </a:extLst>
          </p:cNvPr>
          <p:cNvSpPr txBox="1"/>
          <p:nvPr/>
        </p:nvSpPr>
        <p:spPr>
          <a:xfrm>
            <a:off x="1600200" y="2157180"/>
            <a:ext cx="441146" cy="707886"/>
          </a:xfrm>
          <a:prstGeom prst="rect">
            <a:avLst/>
          </a:prstGeom>
          <a:noFill/>
        </p:spPr>
        <p:txBody>
          <a:bodyPr wrap="none" rtlCol="0">
            <a:spAutoFit/>
          </a:bodyPr>
          <a:lstStyle/>
          <a:p>
            <a:r>
              <a:rPr lang="en-US" sz="4000" b="1" baseline="0" dirty="0">
                <a:solidFill>
                  <a:srgbClr val="FF0000"/>
                </a:solidFill>
              </a:rPr>
              <a:t>?</a:t>
            </a:r>
          </a:p>
        </p:txBody>
      </p:sp>
      <p:sp>
        <p:nvSpPr>
          <p:cNvPr id="4" name="TextBox 3">
            <a:extLst>
              <a:ext uri="{FF2B5EF4-FFF2-40B4-BE49-F238E27FC236}">
                <a16:creationId xmlns:a16="http://schemas.microsoft.com/office/drawing/2014/main" id="{C9536AB1-EA75-F9A7-027A-58845EDC173D}"/>
              </a:ext>
            </a:extLst>
          </p:cNvPr>
          <p:cNvSpPr txBox="1"/>
          <p:nvPr/>
        </p:nvSpPr>
        <p:spPr>
          <a:xfrm>
            <a:off x="5883454" y="4876800"/>
            <a:ext cx="441146" cy="707886"/>
          </a:xfrm>
          <a:prstGeom prst="rect">
            <a:avLst/>
          </a:prstGeom>
          <a:noFill/>
        </p:spPr>
        <p:txBody>
          <a:bodyPr wrap="none" rtlCol="0">
            <a:spAutoFit/>
          </a:bodyPr>
          <a:lstStyle/>
          <a:p>
            <a:r>
              <a:rPr lang="en-US" sz="4000" b="1" baseline="0" dirty="0">
                <a:solidFill>
                  <a:srgbClr val="FF0000"/>
                </a:solidFill>
              </a:rPr>
              <a:t>?</a:t>
            </a:r>
          </a:p>
        </p:txBody>
      </p:sp>
      <p:sp>
        <p:nvSpPr>
          <p:cNvPr id="13" name="Oval 12">
            <a:extLst>
              <a:ext uri="{FF2B5EF4-FFF2-40B4-BE49-F238E27FC236}">
                <a16:creationId xmlns:a16="http://schemas.microsoft.com/office/drawing/2014/main" id="{A0BC0059-A13F-6D20-63AC-E647081EFD8B}"/>
              </a:ext>
            </a:extLst>
          </p:cNvPr>
          <p:cNvSpPr/>
          <p:nvPr/>
        </p:nvSpPr>
        <p:spPr bwMode="auto">
          <a:xfrm>
            <a:off x="3200400" y="342900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charset="0"/>
            </a:endParaRPr>
          </a:p>
        </p:txBody>
      </p:sp>
      <p:sp>
        <p:nvSpPr>
          <p:cNvPr id="14" name="TextBox 13">
            <a:extLst>
              <a:ext uri="{FF2B5EF4-FFF2-40B4-BE49-F238E27FC236}">
                <a16:creationId xmlns:a16="http://schemas.microsoft.com/office/drawing/2014/main" id="{682954C7-3635-6010-8BCF-562442FA9510}"/>
              </a:ext>
            </a:extLst>
          </p:cNvPr>
          <p:cNvSpPr txBox="1"/>
          <p:nvPr/>
        </p:nvSpPr>
        <p:spPr>
          <a:xfrm>
            <a:off x="2765895" y="3714690"/>
            <a:ext cx="739305" cy="400110"/>
          </a:xfrm>
          <a:prstGeom prst="rect">
            <a:avLst/>
          </a:prstGeom>
          <a:noFill/>
        </p:spPr>
        <p:txBody>
          <a:bodyPr wrap="none" rtlCol="0">
            <a:spAutoFit/>
          </a:bodyPr>
          <a:lstStyle/>
          <a:p>
            <a:r>
              <a:rPr lang="en-US" baseline="0" dirty="0">
                <a:solidFill>
                  <a:srgbClr val="FF0000"/>
                </a:solidFill>
              </a:rPr>
              <a:t>Earth</a:t>
            </a:r>
          </a:p>
        </p:txBody>
      </p:sp>
      <p:sp>
        <p:nvSpPr>
          <p:cNvPr id="15" name="Oval 14">
            <a:extLst>
              <a:ext uri="{FF2B5EF4-FFF2-40B4-BE49-F238E27FC236}">
                <a16:creationId xmlns:a16="http://schemas.microsoft.com/office/drawing/2014/main" id="{3848F7EB-3733-6C3F-D8D8-F483017A8EFA}"/>
              </a:ext>
            </a:extLst>
          </p:cNvPr>
          <p:cNvSpPr/>
          <p:nvPr/>
        </p:nvSpPr>
        <p:spPr bwMode="auto">
          <a:xfrm>
            <a:off x="6705600" y="388620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charset="0"/>
            </a:endParaRPr>
          </a:p>
        </p:txBody>
      </p:sp>
      <p:sp>
        <p:nvSpPr>
          <p:cNvPr id="16" name="TextBox 15">
            <a:extLst>
              <a:ext uri="{FF2B5EF4-FFF2-40B4-BE49-F238E27FC236}">
                <a16:creationId xmlns:a16="http://schemas.microsoft.com/office/drawing/2014/main" id="{C744B097-C9C3-181F-2683-2A84A574B1C4}"/>
              </a:ext>
            </a:extLst>
          </p:cNvPr>
          <p:cNvSpPr txBox="1"/>
          <p:nvPr/>
        </p:nvSpPr>
        <p:spPr>
          <a:xfrm>
            <a:off x="6053831" y="3333690"/>
            <a:ext cx="880369" cy="400110"/>
          </a:xfrm>
          <a:prstGeom prst="rect">
            <a:avLst/>
          </a:prstGeom>
          <a:noFill/>
        </p:spPr>
        <p:txBody>
          <a:bodyPr wrap="none" rtlCol="0">
            <a:spAutoFit/>
          </a:bodyPr>
          <a:lstStyle/>
          <a:p>
            <a:r>
              <a:rPr lang="en-US" baseline="0" dirty="0">
                <a:solidFill>
                  <a:srgbClr val="FF0000"/>
                </a:solidFill>
              </a:rPr>
              <a:t>Jupiter</a:t>
            </a:r>
          </a:p>
        </p:txBody>
      </p:sp>
    </p:spTree>
    <p:extLst>
      <p:ext uri="{BB962C8B-B14F-4D97-AF65-F5344CB8AC3E}">
        <p14:creationId xmlns:p14="http://schemas.microsoft.com/office/powerpoint/2010/main" val="308025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4" grpId="0"/>
      <p:bldP spid="13" grpId="0" animBg="1"/>
      <p:bldP spid="14" grpId="0"/>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7" descr="fressin.png">
            <a:extLst>
              <a:ext uri="{FF2B5EF4-FFF2-40B4-BE49-F238E27FC236}">
                <a16:creationId xmlns:a16="http://schemas.microsoft.com/office/drawing/2014/main" id="{B442BE01-24F9-8122-87D6-CD9F3DAD65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7091363"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Kepler Results (</a:t>
            </a:r>
            <a:r>
              <a:rPr lang="en-US" sz="2800" b="1" baseline="0" dirty="0">
                <a:solidFill>
                  <a:prstClr val="black"/>
                </a:solidFill>
                <a:latin typeface="Times New Roman"/>
                <a:ea typeface="+mn-ea"/>
                <a:cs typeface="Times New Roman"/>
              </a:rPr>
              <a:t>all stellar types</a:t>
            </a:r>
            <a:r>
              <a:rPr lang="en-US" sz="4400" b="1" baseline="0" dirty="0">
                <a:solidFill>
                  <a:prstClr val="black"/>
                </a:solidFill>
                <a:latin typeface="Times New Roman"/>
                <a:ea typeface="+mn-ea"/>
                <a:cs typeface="Times New Roman"/>
              </a:rPr>
              <a:t>)</a:t>
            </a:r>
          </a:p>
        </p:txBody>
      </p:sp>
      <p:sp>
        <p:nvSpPr>
          <p:cNvPr id="10" name="TextBox 9">
            <a:extLst>
              <a:ext uri="{FF2B5EF4-FFF2-40B4-BE49-F238E27FC236}">
                <a16:creationId xmlns:a16="http://schemas.microsoft.com/office/drawing/2014/main" id="{B771DC9B-5443-2170-4472-AEAD8D526E3E}"/>
              </a:ext>
            </a:extLst>
          </p:cNvPr>
          <p:cNvSpPr txBox="1"/>
          <p:nvPr/>
        </p:nvSpPr>
        <p:spPr>
          <a:xfrm>
            <a:off x="838200" y="6172200"/>
            <a:ext cx="7467600" cy="523875"/>
          </a:xfrm>
          <a:prstGeom prst="rect">
            <a:avLst/>
          </a:prstGeom>
          <a:noFill/>
        </p:spPr>
        <p:txBody>
          <a:bodyPr>
            <a:spAutoFit/>
          </a:bodyPr>
          <a:lstStyle/>
          <a:p>
            <a:pPr defTabSz="457200" eaLnBrk="1" fontAlgn="auto" hangingPunct="1">
              <a:spcBef>
                <a:spcPts val="0"/>
              </a:spcBef>
              <a:spcAft>
                <a:spcPts val="0"/>
              </a:spcAft>
              <a:defRPr/>
            </a:pPr>
            <a:r>
              <a:rPr lang="en-US" sz="2800" baseline="0" dirty="0">
                <a:solidFill>
                  <a:srgbClr val="FF0000"/>
                </a:solidFill>
                <a:latin typeface="Times New Roman"/>
                <a:ea typeface="+mn-ea"/>
                <a:cs typeface="Times New Roman"/>
              </a:rPr>
              <a:t>occurrence not strong dependence on host star type</a:t>
            </a:r>
          </a:p>
        </p:txBody>
      </p:sp>
      <p:sp>
        <p:nvSpPr>
          <p:cNvPr id="3" name="TextBox 2">
            <a:extLst>
              <a:ext uri="{FF2B5EF4-FFF2-40B4-BE49-F238E27FC236}">
                <a16:creationId xmlns:a16="http://schemas.microsoft.com/office/drawing/2014/main" id="{3E2C3BE7-34B1-0688-4640-12231E3FE206}"/>
              </a:ext>
            </a:extLst>
          </p:cNvPr>
          <p:cNvSpPr txBox="1"/>
          <p:nvPr/>
        </p:nvSpPr>
        <p:spPr>
          <a:xfrm>
            <a:off x="7162800" y="4920660"/>
            <a:ext cx="1905000" cy="400110"/>
          </a:xfrm>
          <a:prstGeom prst="rect">
            <a:avLst/>
          </a:prstGeom>
          <a:noFill/>
        </p:spPr>
        <p:txBody>
          <a:bodyPr wrap="square">
            <a:spAutoFit/>
          </a:bodyPr>
          <a:lstStyle/>
          <a:p>
            <a:pPr eaLnBrk="1" hangingPunct="1">
              <a:spcBef>
                <a:spcPct val="0"/>
              </a:spcBef>
              <a:buFontTx/>
              <a:buNone/>
            </a:pPr>
            <a:r>
              <a:rPr lang="en-US" altLang="en-US" sz="2000" baseline="0" dirty="0" err="1">
                <a:solidFill>
                  <a:srgbClr val="3366FF"/>
                </a:solidFill>
              </a:rPr>
              <a:t>Fressin</a:t>
            </a:r>
            <a:r>
              <a:rPr lang="en-US" altLang="en-US" sz="2000" baseline="0" dirty="0">
                <a:solidFill>
                  <a:srgbClr val="3366FF"/>
                </a:solidFill>
              </a:rPr>
              <a:t>+ 2013</a:t>
            </a:r>
          </a:p>
        </p:txBody>
      </p:sp>
      <p:sp>
        <p:nvSpPr>
          <p:cNvPr id="4" name="TextBox 3">
            <a:extLst>
              <a:ext uri="{FF2B5EF4-FFF2-40B4-BE49-F238E27FC236}">
                <a16:creationId xmlns:a16="http://schemas.microsoft.com/office/drawing/2014/main" id="{66192068-24C7-5652-E7A8-527DE8BD80FA}"/>
              </a:ext>
            </a:extLst>
          </p:cNvPr>
          <p:cNvSpPr txBox="1"/>
          <p:nvPr/>
        </p:nvSpPr>
        <p:spPr>
          <a:xfrm>
            <a:off x="7086600" y="2286000"/>
            <a:ext cx="1905000" cy="1384300"/>
          </a:xfrm>
          <a:prstGeom prst="rect">
            <a:avLst/>
          </a:prstGeom>
          <a:noFill/>
        </p:spPr>
        <p:txBody>
          <a:bodyPr>
            <a:spAutoFit/>
          </a:bodyPr>
          <a:lstStyle/>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what about</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longer</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orbital P?</a:t>
            </a:r>
          </a:p>
        </p:txBody>
      </p:sp>
      <p:sp>
        <p:nvSpPr>
          <p:cNvPr id="2" name="Oval 1">
            <a:extLst>
              <a:ext uri="{FF2B5EF4-FFF2-40B4-BE49-F238E27FC236}">
                <a16:creationId xmlns:a16="http://schemas.microsoft.com/office/drawing/2014/main" id="{E76E0D2A-B5FE-91D0-0877-C99C4770B5F3}"/>
              </a:ext>
            </a:extLst>
          </p:cNvPr>
          <p:cNvSpPr/>
          <p:nvPr/>
        </p:nvSpPr>
        <p:spPr bwMode="auto">
          <a:xfrm>
            <a:off x="3505200" y="323088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a:ln>
                <a:noFill/>
              </a:ln>
              <a:solidFill>
                <a:schemeClr val="tx1"/>
              </a:solidFill>
              <a:effectLst/>
              <a:latin typeface="Times New Roman" charset="0"/>
            </a:endParaRPr>
          </a:p>
        </p:txBody>
      </p:sp>
      <p:sp>
        <p:nvSpPr>
          <p:cNvPr id="5" name="TextBox 4">
            <a:extLst>
              <a:ext uri="{FF2B5EF4-FFF2-40B4-BE49-F238E27FC236}">
                <a16:creationId xmlns:a16="http://schemas.microsoft.com/office/drawing/2014/main" id="{ECECFAB4-D32C-759B-A043-A1635D6F90D1}"/>
              </a:ext>
            </a:extLst>
          </p:cNvPr>
          <p:cNvSpPr txBox="1"/>
          <p:nvPr/>
        </p:nvSpPr>
        <p:spPr>
          <a:xfrm>
            <a:off x="3115613" y="2800290"/>
            <a:ext cx="1053494" cy="400110"/>
          </a:xfrm>
          <a:prstGeom prst="rect">
            <a:avLst/>
          </a:prstGeom>
          <a:noFill/>
        </p:spPr>
        <p:txBody>
          <a:bodyPr wrap="none" rtlCol="0">
            <a:spAutoFit/>
          </a:bodyPr>
          <a:lstStyle/>
          <a:p>
            <a:r>
              <a:rPr lang="en-US" baseline="0" dirty="0">
                <a:solidFill>
                  <a:srgbClr val="FF0000"/>
                </a:solidFill>
              </a:rPr>
              <a:t>Neptune</a:t>
            </a:r>
          </a:p>
        </p:txBody>
      </p:sp>
    </p:spTree>
    <p:extLst>
      <p:ext uri="{BB962C8B-B14F-4D97-AF65-F5344CB8AC3E}">
        <p14:creationId xmlns:p14="http://schemas.microsoft.com/office/powerpoint/2010/main" val="121799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43B8C4-0E5D-DFC8-4EE8-C99D370187A8}"/>
              </a:ext>
            </a:extLst>
          </p:cNvPr>
          <p:cNvSpPr txBox="1"/>
          <p:nvPr/>
        </p:nvSpPr>
        <p:spPr>
          <a:xfrm>
            <a:off x="152400" y="0"/>
            <a:ext cx="89154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Exoplanet Types</a:t>
            </a:r>
          </a:p>
        </p:txBody>
      </p:sp>
      <p:sp>
        <p:nvSpPr>
          <p:cNvPr id="11" name="TextBox 10">
            <a:extLst>
              <a:ext uri="{FF2B5EF4-FFF2-40B4-BE49-F238E27FC236}">
                <a16:creationId xmlns:a16="http://schemas.microsoft.com/office/drawing/2014/main" id="{5C52832D-AEC4-5CC9-22CE-2C0669AAF0E3}"/>
              </a:ext>
            </a:extLst>
          </p:cNvPr>
          <p:cNvSpPr txBox="1"/>
          <p:nvPr/>
        </p:nvSpPr>
        <p:spPr>
          <a:xfrm>
            <a:off x="7086600" y="2286000"/>
            <a:ext cx="1905000" cy="1384300"/>
          </a:xfrm>
          <a:prstGeom prst="rect">
            <a:avLst/>
          </a:prstGeom>
          <a:noFill/>
        </p:spPr>
        <p:txBody>
          <a:bodyPr>
            <a:spAutoFit/>
          </a:bodyPr>
          <a:lstStyle/>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what about</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longer</a:t>
            </a:r>
          </a:p>
          <a:p>
            <a:pPr algn="ctr" defTabSz="457200" eaLnBrk="1" fontAlgn="auto" hangingPunct="1">
              <a:spcBef>
                <a:spcPts val="0"/>
              </a:spcBef>
              <a:spcAft>
                <a:spcPts val="0"/>
              </a:spcAft>
              <a:defRPr/>
            </a:pPr>
            <a:r>
              <a:rPr lang="en-US" sz="2800" i="1" baseline="0" dirty="0">
                <a:solidFill>
                  <a:srgbClr val="FF0000"/>
                </a:solidFill>
                <a:latin typeface="Times New Roman"/>
                <a:ea typeface="+mn-ea"/>
                <a:cs typeface="Times New Roman"/>
              </a:rPr>
              <a:t>orbital P?</a:t>
            </a:r>
          </a:p>
        </p:txBody>
      </p:sp>
      <p:pic>
        <p:nvPicPr>
          <p:cNvPr id="3" name="Picture 2" descr="Chart, histogram&#10;&#10;Description automatically generated">
            <a:extLst>
              <a:ext uri="{FF2B5EF4-FFF2-40B4-BE49-F238E27FC236}">
                <a16:creationId xmlns:a16="http://schemas.microsoft.com/office/drawing/2014/main" id="{AD793FE0-45C8-B2DD-B3AE-E82C2613EA77}"/>
              </a:ext>
            </a:extLst>
          </p:cNvPr>
          <p:cNvPicPr>
            <a:picLocks noChangeAspect="1"/>
          </p:cNvPicPr>
          <p:nvPr/>
        </p:nvPicPr>
        <p:blipFill>
          <a:blip r:embed="rId3"/>
          <a:stretch>
            <a:fillRect/>
          </a:stretch>
        </p:blipFill>
        <p:spPr>
          <a:xfrm>
            <a:off x="102781" y="1295400"/>
            <a:ext cx="7136219" cy="4794647"/>
          </a:xfrm>
          <a:prstGeom prst="rect">
            <a:avLst/>
          </a:prstGeom>
        </p:spPr>
      </p:pic>
      <p:sp>
        <p:nvSpPr>
          <p:cNvPr id="4" name="TextBox 3">
            <a:extLst>
              <a:ext uri="{FF2B5EF4-FFF2-40B4-BE49-F238E27FC236}">
                <a16:creationId xmlns:a16="http://schemas.microsoft.com/office/drawing/2014/main" id="{222A9AC7-4A27-D8B9-AEAE-EAAA60489213}"/>
              </a:ext>
            </a:extLst>
          </p:cNvPr>
          <p:cNvSpPr txBox="1"/>
          <p:nvPr/>
        </p:nvSpPr>
        <p:spPr>
          <a:xfrm>
            <a:off x="7315200" y="4920660"/>
            <a:ext cx="1676400" cy="400110"/>
          </a:xfrm>
          <a:prstGeom prst="rect">
            <a:avLst/>
          </a:prstGeom>
          <a:noFill/>
        </p:spPr>
        <p:txBody>
          <a:bodyPr wrap="square">
            <a:spAutoFit/>
          </a:bodyPr>
          <a:lstStyle/>
          <a:p>
            <a:pPr eaLnBrk="1" hangingPunct="1">
              <a:spcBef>
                <a:spcPct val="0"/>
              </a:spcBef>
              <a:buFontTx/>
              <a:buNone/>
            </a:pPr>
            <a:r>
              <a:rPr lang="en-US" altLang="en-US" baseline="0" dirty="0">
                <a:solidFill>
                  <a:srgbClr val="3366FF"/>
                </a:solidFill>
              </a:rPr>
              <a:t>Fulton</a:t>
            </a:r>
            <a:r>
              <a:rPr lang="en-US" altLang="en-US" sz="2000" baseline="0" dirty="0">
                <a:solidFill>
                  <a:srgbClr val="3366FF"/>
                </a:solidFill>
              </a:rPr>
              <a:t>+ 2017</a:t>
            </a:r>
          </a:p>
        </p:txBody>
      </p:sp>
    </p:spTree>
    <p:extLst>
      <p:ext uri="{BB962C8B-B14F-4D97-AF65-F5344CB8AC3E}">
        <p14:creationId xmlns:p14="http://schemas.microsoft.com/office/powerpoint/2010/main" val="1784850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B4EC-5C13-3158-42B3-DCDAE0234E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BBB2C9-47ED-8DEF-FE75-F69F5C52B738}"/>
              </a:ext>
            </a:extLst>
          </p:cNvPr>
          <p:cNvPicPr>
            <a:picLocks noChangeAspect="1"/>
          </p:cNvPicPr>
          <p:nvPr/>
        </p:nvPicPr>
        <p:blipFill>
          <a:blip r:embed="rId3"/>
          <a:stretch>
            <a:fillRect/>
          </a:stretch>
        </p:blipFill>
        <p:spPr>
          <a:xfrm>
            <a:off x="-71720" y="707571"/>
            <a:ext cx="9215720" cy="5595257"/>
          </a:xfrm>
          <a:prstGeom prst="rect">
            <a:avLst/>
          </a:prstGeom>
        </p:spPr>
      </p:pic>
      <p:sp>
        <p:nvSpPr>
          <p:cNvPr id="105478" name="TextBox 7">
            <a:extLst>
              <a:ext uri="{FF2B5EF4-FFF2-40B4-BE49-F238E27FC236}">
                <a16:creationId xmlns:a16="http://schemas.microsoft.com/office/drawing/2014/main" id="{A257AB0F-4D3E-E3A0-0954-38F816FC5957}"/>
              </a:ext>
            </a:extLst>
          </p:cNvPr>
          <p:cNvSpPr txBox="1">
            <a:spLocks noChangeArrowheads="1"/>
          </p:cNvSpPr>
          <p:nvPr/>
        </p:nvSpPr>
        <p:spPr bwMode="auto">
          <a:xfrm>
            <a:off x="1524000" y="4528682"/>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23</a:t>
            </a:r>
          </a:p>
        </p:txBody>
      </p:sp>
      <p:sp>
        <p:nvSpPr>
          <p:cNvPr id="105479" name="TextBox 8">
            <a:extLst>
              <a:ext uri="{FF2B5EF4-FFF2-40B4-BE49-F238E27FC236}">
                <a16:creationId xmlns:a16="http://schemas.microsoft.com/office/drawing/2014/main" id="{927927F9-9793-9BED-3608-530707B72E2A}"/>
              </a:ext>
            </a:extLst>
          </p:cNvPr>
          <p:cNvSpPr txBox="1">
            <a:spLocks noChangeArrowheads="1"/>
          </p:cNvSpPr>
          <p:nvPr/>
        </p:nvSpPr>
        <p:spPr bwMode="auto">
          <a:xfrm>
            <a:off x="2743200" y="4528683"/>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24</a:t>
            </a:r>
          </a:p>
        </p:txBody>
      </p:sp>
      <p:sp>
        <p:nvSpPr>
          <p:cNvPr id="11" name="TextBox 10">
            <a:extLst>
              <a:ext uri="{FF2B5EF4-FFF2-40B4-BE49-F238E27FC236}">
                <a16:creationId xmlns:a16="http://schemas.microsoft.com/office/drawing/2014/main" id="{025C11E4-776C-73BF-2DE1-360E1AFB15D8}"/>
              </a:ext>
            </a:extLst>
          </p:cNvPr>
          <p:cNvSpPr txBox="1">
            <a:spLocks noChangeArrowheads="1"/>
          </p:cNvSpPr>
          <p:nvPr/>
        </p:nvSpPr>
        <p:spPr bwMode="auto">
          <a:xfrm>
            <a:off x="3298614" y="4574849"/>
            <a:ext cx="524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talks</a:t>
            </a:r>
          </a:p>
        </p:txBody>
      </p:sp>
      <p:sp>
        <p:nvSpPr>
          <p:cNvPr id="12" name="TextBox 11">
            <a:extLst>
              <a:ext uri="{FF2B5EF4-FFF2-40B4-BE49-F238E27FC236}">
                <a16:creationId xmlns:a16="http://schemas.microsoft.com/office/drawing/2014/main" id="{6B515CE6-E942-F6A1-F280-017E59833F04}"/>
              </a:ext>
            </a:extLst>
          </p:cNvPr>
          <p:cNvSpPr txBox="1">
            <a:spLocks noChangeArrowheads="1"/>
          </p:cNvSpPr>
          <p:nvPr/>
        </p:nvSpPr>
        <p:spPr bwMode="auto">
          <a:xfrm>
            <a:off x="1066800" y="5251366"/>
            <a:ext cx="262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 u r k e y    T </a:t>
            </a:r>
            <a:r>
              <a:rPr kumimoji="0" lang="en-US" alt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i</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m e</a:t>
            </a:r>
          </a:p>
        </p:txBody>
      </p:sp>
      <p:sp>
        <p:nvSpPr>
          <p:cNvPr id="14" name="TextBox 13">
            <a:extLst>
              <a:ext uri="{FF2B5EF4-FFF2-40B4-BE49-F238E27FC236}">
                <a16:creationId xmlns:a16="http://schemas.microsoft.com/office/drawing/2014/main" id="{DCB64CFD-0AF7-2038-CBC3-FA51723CD134}"/>
              </a:ext>
            </a:extLst>
          </p:cNvPr>
          <p:cNvSpPr txBox="1">
            <a:spLocks noChangeArrowheads="1"/>
          </p:cNvSpPr>
          <p:nvPr/>
        </p:nvSpPr>
        <p:spPr bwMode="auto">
          <a:xfrm>
            <a:off x="7010400" y="1852136"/>
            <a:ext cx="6543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papers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due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5pm</a:t>
            </a:r>
          </a:p>
        </p:txBody>
      </p:sp>
      <p:sp>
        <p:nvSpPr>
          <p:cNvPr id="15" name="TextBox 14">
            <a:extLst>
              <a:ext uri="{FF2B5EF4-FFF2-40B4-BE49-F238E27FC236}">
                <a16:creationId xmlns:a16="http://schemas.microsoft.com/office/drawing/2014/main" id="{8BD29383-3B95-6604-AD4F-CBA7120F28DD}"/>
              </a:ext>
            </a:extLst>
          </p:cNvPr>
          <p:cNvSpPr txBox="1">
            <a:spLocks noChangeArrowheads="1"/>
          </p:cNvSpPr>
          <p:nvPr/>
        </p:nvSpPr>
        <p:spPr bwMode="auto">
          <a:xfrm>
            <a:off x="7010400" y="3581400"/>
            <a:ext cx="654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grades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due</a:t>
            </a:r>
          </a:p>
        </p:txBody>
      </p:sp>
      <p:sp>
        <p:nvSpPr>
          <p:cNvPr id="2" name="TextBox 1">
            <a:extLst>
              <a:ext uri="{FF2B5EF4-FFF2-40B4-BE49-F238E27FC236}">
                <a16:creationId xmlns:a16="http://schemas.microsoft.com/office/drawing/2014/main" id="{122F71D3-264D-B45A-EABD-8FA9DF5DB235}"/>
              </a:ext>
            </a:extLst>
          </p:cNvPr>
          <p:cNvSpPr txBox="1">
            <a:spLocks noChangeArrowheads="1"/>
          </p:cNvSpPr>
          <p:nvPr/>
        </p:nvSpPr>
        <p:spPr bwMode="auto">
          <a:xfrm>
            <a:off x="5715000" y="2653824"/>
            <a:ext cx="7721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reviews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due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5pm</a:t>
            </a:r>
          </a:p>
        </p:txBody>
      </p:sp>
      <p:sp>
        <p:nvSpPr>
          <p:cNvPr id="4" name="Rectangle 2">
            <a:extLst>
              <a:ext uri="{FF2B5EF4-FFF2-40B4-BE49-F238E27FC236}">
                <a16:creationId xmlns:a16="http://schemas.microsoft.com/office/drawing/2014/main" id="{314ED0A9-762A-E848-0203-291055291D97}"/>
              </a:ext>
            </a:extLst>
          </p:cNvPr>
          <p:cNvSpPr>
            <a:spLocks noGrp="1" noChangeArrowheads="1"/>
          </p:cNvSpPr>
          <p:nvPr>
            <p:ph type="title"/>
          </p:nvPr>
        </p:nvSpPr>
        <p:spPr>
          <a:xfrm>
            <a:off x="2057400" y="76200"/>
            <a:ext cx="4953000" cy="609600"/>
          </a:xfrm>
        </p:spPr>
        <p:txBody>
          <a:bodyPr/>
          <a:lstStyle/>
          <a:p>
            <a:pPr eaLnBrk="1" hangingPunct="1"/>
            <a:r>
              <a:rPr lang="en-US" altLang="en-US" b="1" dirty="0">
                <a:solidFill>
                  <a:schemeClr val="tx1"/>
                </a:solidFill>
                <a:ea typeface="ＭＳ Ｐゴシック" panose="020B0600070205080204" pitchFamily="34" charset="-128"/>
              </a:rPr>
              <a:t>The Future</a:t>
            </a:r>
          </a:p>
        </p:txBody>
      </p:sp>
    </p:spTree>
    <p:extLst>
      <p:ext uri="{BB962C8B-B14F-4D97-AF65-F5344CB8AC3E}">
        <p14:creationId xmlns:p14="http://schemas.microsoft.com/office/powerpoint/2010/main" val="274728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9103B2-55FE-5507-21A3-F25E507534CE}"/>
              </a:ext>
            </a:extLst>
          </p:cNvPr>
          <p:cNvSpPr txBox="1"/>
          <p:nvPr/>
        </p:nvSpPr>
        <p:spPr>
          <a:xfrm>
            <a:off x="152400" y="0"/>
            <a:ext cx="8915400" cy="769441"/>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Radius/Mass Diagram</a:t>
            </a:r>
          </a:p>
        </p:txBody>
      </p:sp>
      <p:pic>
        <p:nvPicPr>
          <p:cNvPr id="4" name="Picture 3" descr="A graph of different planets&#10;&#10;Description automatically generated with medium confidence">
            <a:extLst>
              <a:ext uri="{FF2B5EF4-FFF2-40B4-BE49-F238E27FC236}">
                <a16:creationId xmlns:a16="http://schemas.microsoft.com/office/drawing/2014/main" id="{FF5D353A-6DEB-417E-3B1C-EA2518AE48E7}"/>
              </a:ext>
            </a:extLst>
          </p:cNvPr>
          <p:cNvPicPr>
            <a:picLocks noChangeAspect="1"/>
          </p:cNvPicPr>
          <p:nvPr/>
        </p:nvPicPr>
        <p:blipFill>
          <a:blip r:embed="rId3"/>
          <a:stretch>
            <a:fillRect/>
          </a:stretch>
        </p:blipFill>
        <p:spPr>
          <a:xfrm>
            <a:off x="315686" y="990600"/>
            <a:ext cx="8523514" cy="51882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1686-E027-38FA-8222-3398218ED539}"/>
            </a:ext>
          </a:extLst>
        </p:cNvPr>
        <p:cNvGrpSpPr/>
        <p:nvPr/>
      </p:nvGrpSpPr>
      <p:grpSpPr>
        <a:xfrm>
          <a:off x="0" y="0"/>
          <a:ext cx="0" cy="0"/>
          <a:chOff x="0" y="0"/>
          <a:chExt cx="0" cy="0"/>
        </a:xfrm>
      </p:grpSpPr>
      <p:pic>
        <p:nvPicPr>
          <p:cNvPr id="210945" name="Picture 2" descr="mrplot_1.jpg">
            <a:extLst>
              <a:ext uri="{FF2B5EF4-FFF2-40B4-BE49-F238E27FC236}">
                <a16:creationId xmlns:a16="http://schemas.microsoft.com/office/drawing/2014/main" id="{0E73BED0-103B-7610-E759-CB2FE5B473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951" y="990600"/>
            <a:ext cx="5896649"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3">
            <a:extLst>
              <a:ext uri="{FF2B5EF4-FFF2-40B4-BE49-F238E27FC236}">
                <a16:creationId xmlns:a16="http://schemas.microsoft.com/office/drawing/2014/main" id="{6B4DAA72-36F8-1D38-A6E1-8EEF3B85EADF}"/>
              </a:ext>
            </a:extLst>
          </p:cNvPr>
          <p:cNvSpPr>
            <a:spLocks noChangeArrowheads="1"/>
          </p:cNvSpPr>
          <p:nvPr/>
        </p:nvSpPr>
        <p:spPr bwMode="auto">
          <a:xfrm>
            <a:off x="7018291" y="1152465"/>
            <a:ext cx="144623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planets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orbiting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various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stellar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types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3366FF"/>
                </a:solidFill>
                <a:effectLst/>
                <a:uLnTx/>
                <a:uFillTx/>
                <a:latin typeface="Times New Roman" panose="02020603050405020304" pitchFamily="18" charset="0"/>
                <a:ea typeface="ＭＳ Ｐゴシック" panose="020B0600070205080204" pitchFamily="34" charset="-128"/>
                <a:cs typeface="+mn-cs"/>
              </a:rPr>
              <a:t>Kaltenegger</a:t>
            </a:r>
            <a:endPar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rPr>
              <a:t>2017</a:t>
            </a:r>
          </a:p>
        </p:txBody>
      </p:sp>
      <p:sp>
        <p:nvSpPr>
          <p:cNvPr id="2" name="TextBox 1">
            <a:extLst>
              <a:ext uri="{FF2B5EF4-FFF2-40B4-BE49-F238E27FC236}">
                <a16:creationId xmlns:a16="http://schemas.microsoft.com/office/drawing/2014/main" id="{D8AF6C12-D9D6-8D9B-79A7-C88B2948AF4C}"/>
              </a:ext>
            </a:extLst>
          </p:cNvPr>
          <p:cNvSpPr txBox="1"/>
          <p:nvPr/>
        </p:nvSpPr>
        <p:spPr>
          <a:xfrm>
            <a:off x="152400" y="0"/>
            <a:ext cx="8915400" cy="769441"/>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a:ea typeface="ＭＳ Ｐゴシック" panose="020B0600070205080204" pitchFamily="34" charset="-128"/>
                <a:cs typeface="Times New Roman"/>
              </a:rPr>
              <a:t>Radius/Mass Diagram … Dirty</a:t>
            </a:r>
          </a:p>
        </p:txBody>
      </p:sp>
    </p:spTree>
    <p:extLst>
      <p:ext uri="{BB962C8B-B14F-4D97-AF65-F5344CB8AC3E}">
        <p14:creationId xmlns:p14="http://schemas.microsoft.com/office/powerpoint/2010/main" val="282931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93A03806-5BE5-7A72-BA11-7C0D7D60D7CD}"/>
              </a:ext>
            </a:extLst>
          </p:cNvPr>
          <p:cNvPicPr>
            <a:picLocks noChangeAspect="1"/>
          </p:cNvPicPr>
          <p:nvPr/>
        </p:nvPicPr>
        <p:blipFill>
          <a:blip r:embed="rId3"/>
          <a:stretch>
            <a:fillRect/>
          </a:stretch>
        </p:blipFill>
        <p:spPr>
          <a:xfrm>
            <a:off x="228600" y="1000392"/>
            <a:ext cx="7239000" cy="5576260"/>
          </a:xfrm>
          <a:prstGeom prst="rect">
            <a:avLst/>
          </a:prstGeom>
        </p:spPr>
      </p:pic>
      <p:sp>
        <p:nvSpPr>
          <p:cNvPr id="5" name="Rectangle 4">
            <a:extLst>
              <a:ext uri="{FF2B5EF4-FFF2-40B4-BE49-F238E27FC236}">
                <a16:creationId xmlns:a16="http://schemas.microsoft.com/office/drawing/2014/main" id="{C6655EA0-057E-7138-84CC-82A228434356}"/>
              </a:ext>
            </a:extLst>
          </p:cNvPr>
          <p:cNvSpPr/>
          <p:nvPr/>
        </p:nvSpPr>
        <p:spPr bwMode="auto">
          <a:xfrm>
            <a:off x="7162800" y="990600"/>
            <a:ext cx="457200" cy="3200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25000" dirty="0">
              <a:ln>
                <a:noFill/>
              </a:ln>
              <a:solidFill>
                <a:schemeClr val="tx1"/>
              </a:solidFill>
              <a:effectLst/>
              <a:latin typeface="Times New Roman" charset="0"/>
            </a:endParaRPr>
          </a:p>
        </p:txBody>
      </p:sp>
      <p:sp>
        <p:nvSpPr>
          <p:cNvPr id="210946" name="Rectangle 3">
            <a:extLst>
              <a:ext uri="{FF2B5EF4-FFF2-40B4-BE49-F238E27FC236}">
                <a16:creationId xmlns:a16="http://schemas.microsoft.com/office/drawing/2014/main" id="{FC708975-8F94-EC87-4E6E-A0AA1676ED09}"/>
              </a:ext>
            </a:extLst>
          </p:cNvPr>
          <p:cNvSpPr>
            <a:spLocks noChangeArrowheads="1"/>
          </p:cNvSpPr>
          <p:nvPr/>
        </p:nvSpPr>
        <p:spPr bwMode="auto">
          <a:xfrm>
            <a:off x="7086600" y="1295400"/>
            <a:ext cx="1678665"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aseline="0" dirty="0">
                <a:solidFill>
                  <a:srgbClr val="FF0000"/>
                </a:solidFill>
              </a:rPr>
              <a:t>planets</a:t>
            </a:r>
            <a:endParaRPr kumimoji="0" lang="en-US" altLang="en-US" sz="280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aseline="0" dirty="0">
                <a:solidFill>
                  <a:srgbClr val="FF0000"/>
                </a:solidFill>
              </a:rPr>
              <a:t>o</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rbiting</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aseline="0" dirty="0">
                <a:solidFill>
                  <a:srgbClr val="FF0000"/>
                </a:solidFill>
              </a:rPr>
              <a:t>M dwarfs</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baseline="0"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3366FF"/>
                </a:solidFill>
                <a:effectLst/>
                <a:uLnTx/>
                <a:uFillTx/>
                <a:latin typeface="Times New Roman" panose="02020603050405020304" pitchFamily="18" charset="0"/>
                <a:ea typeface="ＭＳ Ｐゴシック" panose="020B0600070205080204" pitchFamily="34" charset="-128"/>
                <a:cs typeface="+mn-cs"/>
              </a:rPr>
              <a:t>Luque</a:t>
            </a:r>
            <a:r>
              <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rPr>
              <a:t> </a:t>
            </a:r>
            <a:r>
              <a:rPr lang="en-US" altLang="en-US" sz="2000" baseline="0" dirty="0">
                <a:solidFill>
                  <a:srgbClr val="3366FF"/>
                </a:solidFill>
              </a:rPr>
              <a:t>&amp; </a:t>
            </a:r>
            <a:r>
              <a:rPr kumimoji="0" lang="en-US" altLang="en-US" sz="2000" b="0" i="0" u="none" strike="noStrike" kern="1200" cap="none" spc="0" normalizeH="0" baseline="0" noProof="0" dirty="0" err="1">
                <a:ln>
                  <a:noFill/>
                </a:ln>
                <a:solidFill>
                  <a:srgbClr val="3366FF"/>
                </a:solidFill>
                <a:effectLst/>
                <a:uLnTx/>
                <a:uFillTx/>
                <a:latin typeface="Times New Roman" panose="02020603050405020304" pitchFamily="18" charset="0"/>
                <a:ea typeface="ＭＳ Ｐゴシック" panose="020B0600070205080204" pitchFamily="34" charset="-128"/>
                <a:cs typeface="+mn-cs"/>
              </a:rPr>
              <a:t>Palle</a:t>
            </a:r>
            <a:endPar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66FF"/>
                </a:solidFill>
                <a:effectLst/>
                <a:uLnTx/>
                <a:uFillTx/>
                <a:latin typeface="Times New Roman" panose="02020603050405020304" pitchFamily="18" charset="0"/>
                <a:ea typeface="ＭＳ Ｐゴシック" panose="020B0600070205080204" pitchFamily="34" charset="-128"/>
                <a:cs typeface="+mn-cs"/>
              </a:rPr>
              <a:t>2022</a:t>
            </a:r>
          </a:p>
        </p:txBody>
      </p:sp>
      <p:sp>
        <p:nvSpPr>
          <p:cNvPr id="4" name="TextBox 3">
            <a:extLst>
              <a:ext uri="{FF2B5EF4-FFF2-40B4-BE49-F238E27FC236}">
                <a16:creationId xmlns:a16="http://schemas.microsoft.com/office/drawing/2014/main" id="{FF2ED88C-9C5C-8CA0-6291-5F0B563FC006}"/>
              </a:ext>
            </a:extLst>
          </p:cNvPr>
          <p:cNvSpPr txBox="1"/>
          <p:nvPr/>
        </p:nvSpPr>
        <p:spPr>
          <a:xfrm>
            <a:off x="152400" y="0"/>
            <a:ext cx="8915400" cy="769441"/>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prstClr val="black"/>
                </a:solidFill>
                <a:latin typeface="Times New Roman"/>
                <a:ea typeface="+mn-ea"/>
                <a:cs typeface="Times New Roman"/>
              </a:rPr>
              <a:t>Radius/Mass Diagram … Clean(er)</a:t>
            </a:r>
          </a:p>
        </p:txBody>
      </p:sp>
    </p:spTree>
    <p:extLst>
      <p:ext uri="{BB962C8B-B14F-4D97-AF65-F5344CB8AC3E}">
        <p14:creationId xmlns:p14="http://schemas.microsoft.com/office/powerpoint/2010/main" val="2597580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1EA827F4-5FDE-B5BF-237D-50A98DF22BB0}"/>
              </a:ext>
            </a:extLst>
          </p:cNvPr>
          <p:cNvSpPr txBox="1">
            <a:spLocks noChangeArrowheads="1"/>
          </p:cNvSpPr>
          <p:nvPr/>
        </p:nvSpPr>
        <p:spPr bwMode="auto">
          <a:xfrm>
            <a:off x="533400" y="6096000"/>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200" b="1" baseline="0">
                <a:solidFill>
                  <a:srgbClr val="FFFFFF"/>
                </a:solidFill>
              </a:rPr>
              <a:t>photo: Emory Kristof</a:t>
            </a:r>
          </a:p>
        </p:txBody>
      </p:sp>
      <p:pic>
        <p:nvPicPr>
          <p:cNvPr id="217090" name="Picture 1" descr="ata-seti.jpg">
            <a:extLst>
              <a:ext uri="{FF2B5EF4-FFF2-40B4-BE49-F238E27FC236}">
                <a16:creationId xmlns:a16="http://schemas.microsoft.com/office/drawing/2014/main" id="{C2783450-E7A4-F631-690A-72870542B1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2">
            <a:extLst>
              <a:ext uri="{FF2B5EF4-FFF2-40B4-BE49-F238E27FC236}">
                <a16:creationId xmlns:a16="http://schemas.microsoft.com/office/drawing/2014/main" id="{8061D004-2D7E-9432-C35E-FA09D9E37713}"/>
              </a:ext>
            </a:extLst>
          </p:cNvPr>
          <p:cNvSpPr txBox="1">
            <a:spLocks noChangeArrowheads="1"/>
          </p:cNvSpPr>
          <p:nvPr/>
        </p:nvSpPr>
        <p:spPr bwMode="auto">
          <a:xfrm>
            <a:off x="381000" y="381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Life Beyond Earth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00F7155F-26D1-09F8-2FD3-08CF8B940F58}"/>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SETI  Water Hole</a:t>
            </a:r>
            <a:endParaRPr lang="en-US" altLang="en-US" b="1">
              <a:ea typeface="ＭＳ Ｐゴシック" panose="020B0600070205080204" pitchFamily="34" charset="-128"/>
            </a:endParaRPr>
          </a:p>
        </p:txBody>
      </p:sp>
      <p:pic>
        <p:nvPicPr>
          <p:cNvPr id="219138" name="Picture 3" descr="waterhole">
            <a:extLst>
              <a:ext uri="{FF2B5EF4-FFF2-40B4-BE49-F238E27FC236}">
                <a16:creationId xmlns:a16="http://schemas.microsoft.com/office/drawing/2014/main" id="{086161F1-0A70-AF5C-A900-2A07CEF09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9248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2">
            <a:extLst>
              <a:ext uri="{FF2B5EF4-FFF2-40B4-BE49-F238E27FC236}">
                <a16:creationId xmlns:a16="http://schemas.microsoft.com/office/drawing/2014/main" id="{C097F4CB-529B-A2AF-4D9C-267DF386E503}"/>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SETI Surveys</a:t>
            </a:r>
            <a:endParaRPr lang="en-US" altLang="en-US" b="1">
              <a:ea typeface="ＭＳ Ｐゴシック" panose="020B0600070205080204" pitchFamily="34" charset="-128"/>
            </a:endParaRPr>
          </a:p>
        </p:txBody>
      </p:sp>
      <p:graphicFrame>
        <p:nvGraphicFramePr>
          <p:cNvPr id="430083" name="Group 3">
            <a:extLst>
              <a:ext uri="{FF2B5EF4-FFF2-40B4-BE49-F238E27FC236}">
                <a16:creationId xmlns:a16="http://schemas.microsoft.com/office/drawing/2014/main" id="{BE40F1FE-4148-9C53-34BD-8B2DC5171016}"/>
              </a:ext>
            </a:extLst>
          </p:cNvPr>
          <p:cNvGraphicFramePr>
            <a:graphicFrameLocks noGrp="1"/>
          </p:cNvGraphicFramePr>
          <p:nvPr/>
        </p:nvGraphicFramePr>
        <p:xfrm>
          <a:off x="381000" y="990600"/>
          <a:ext cx="8458200" cy="5476875"/>
        </p:xfrm>
        <a:graphic>
          <a:graphicData uri="http://schemas.openxmlformats.org/drawingml/2006/table">
            <a:tbl>
              <a:tblPr/>
              <a:tblGrid>
                <a:gridCol w="1927225">
                  <a:extLst>
                    <a:ext uri="{9D8B030D-6E8A-4147-A177-3AD203B41FA5}">
                      <a16:colId xmlns:a16="http://schemas.microsoft.com/office/drawing/2014/main" val="20000"/>
                    </a:ext>
                  </a:extLst>
                </a:gridCol>
                <a:gridCol w="2111375">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CC33"/>
                          </a:solidFill>
                          <a:effectLst/>
                          <a:latin typeface="Times New Roman" charset="0"/>
                          <a:ea typeface="ＭＳ Ｐゴシック" charset="0"/>
                          <a:cs typeface="ＭＳ Ｐゴシック" charset="0"/>
                        </a:rPr>
                        <a:t>Ozma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CC33"/>
                          </a:solidFill>
                          <a:effectLst/>
                          <a:latin typeface="Times New Roman" charset="0"/>
                          <a:ea typeface="ＭＳ Ｐゴシック" charset="0"/>
                          <a:cs typeface="ＭＳ Ｐゴシック" charset="0"/>
                        </a:rPr>
                        <a:t>Project Phoenix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33CC33"/>
                          </a:solidFill>
                          <a:effectLst/>
                          <a:latin typeface="Times New Roman" charset="0"/>
                          <a:ea typeface="ＭＳ Ｐゴシック" charset="0"/>
                          <a:cs typeface="ＭＳ Ｐゴシック" charset="0"/>
                        </a:rPr>
                        <a:t>Allen Array</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57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Telescope(s)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Greenbank 26m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Arecibo 305m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Parkes 64m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Greenbank 43m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350 x 6.1m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101m dish)</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Frequencies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1.4198 to 1.4202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 to 3.0 GHz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0.5 to 11.2 GHz</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Resolution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100 kHz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 Hz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0.7 Hz</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channels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 x 10</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2200</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Weeks/year</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4 (once)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3 (repeating)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52</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Funding</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NASA, then private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SETI Institute</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7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target stars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10</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6</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completed</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first light 2004</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8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accent2"/>
                          </a:solidFill>
                          <a:effectLst/>
                          <a:latin typeface="Times New Roman" charset="0"/>
                          <a:ea typeface="ＭＳ Ｐゴシック" charset="0"/>
                          <a:cs typeface="ＭＳ Ｐゴシック" charset="0"/>
                        </a:rPr>
                        <a:t># ET signals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a:extLst>
              <a:ext uri="{FF2B5EF4-FFF2-40B4-BE49-F238E27FC236}">
                <a16:creationId xmlns:a16="http://schemas.microsoft.com/office/drawing/2014/main" id="{CCA04D98-04C9-02D3-FB26-45B569C8DC47}"/>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Project Phoenix</a:t>
            </a:r>
          </a:p>
        </p:txBody>
      </p:sp>
      <p:sp>
        <p:nvSpPr>
          <p:cNvPr id="431107" name="Text Box 3">
            <a:extLst>
              <a:ext uri="{FF2B5EF4-FFF2-40B4-BE49-F238E27FC236}">
                <a16:creationId xmlns:a16="http://schemas.microsoft.com/office/drawing/2014/main" id="{53196180-A494-29F5-80DB-1EDECFFF21E2}"/>
              </a:ext>
            </a:extLst>
          </p:cNvPr>
          <p:cNvSpPr txBox="1">
            <a:spLocks noChangeArrowheads="1"/>
          </p:cNvSpPr>
          <p:nvPr/>
        </p:nvSpPr>
        <p:spPr bwMode="auto">
          <a:xfrm>
            <a:off x="152400" y="762000"/>
            <a:ext cx="8763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began as NASA’</a:t>
            </a:r>
            <a:r>
              <a:rPr lang="en-US" altLang="ja-JP" sz="2400" baseline="0" dirty="0"/>
              <a:t>s High Resolution Microwave Survey (HRMS)</a:t>
            </a:r>
          </a:p>
          <a:p>
            <a:pPr eaLnBrk="1" hangingPunct="1">
              <a:spcBef>
                <a:spcPct val="0"/>
              </a:spcBef>
              <a:buFontTx/>
              <a:buNone/>
            </a:pPr>
            <a:r>
              <a:rPr lang="en-US" altLang="en-US" sz="2400" baseline="0" dirty="0"/>
              <a:t>          Targeted Search (Ames) and Sky Survey (JPL)</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first observations, October 12, 1992</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cancelled by Congress in 1993</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renamed Project Phoenix</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private funding sources sought </a:t>
            </a:r>
          </a:p>
          <a:p>
            <a:pPr eaLnBrk="1" hangingPunct="1">
              <a:spcBef>
                <a:spcPct val="0"/>
              </a:spcBef>
              <a:buFontTx/>
              <a:buNone/>
            </a:pPr>
            <a:r>
              <a:rPr lang="en-US" altLang="en-US" sz="2400" baseline="0" dirty="0"/>
              <a:t>          private funding sources found</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Arecibo 305m (largest in N)</a:t>
            </a:r>
          </a:p>
          <a:p>
            <a:pPr eaLnBrk="1" hangingPunct="1">
              <a:spcBef>
                <a:spcPct val="0"/>
              </a:spcBef>
              <a:buFontTx/>
              <a:buNone/>
            </a:pPr>
            <a:r>
              <a:rPr lang="en-US" altLang="en-US" sz="2400" baseline="0" dirty="0"/>
              <a:t>          Jodrell Bank (England)</a:t>
            </a:r>
          </a:p>
          <a:p>
            <a:pPr eaLnBrk="1" hangingPunct="1">
              <a:spcBef>
                <a:spcPct val="0"/>
              </a:spcBef>
              <a:buFontTx/>
              <a:buNone/>
            </a:pPr>
            <a:r>
              <a:rPr lang="en-US" altLang="en-US" sz="2400" baseline="0" dirty="0"/>
              <a:t>          Greenbank 43m</a:t>
            </a:r>
          </a:p>
          <a:p>
            <a:pPr eaLnBrk="1" hangingPunct="1">
              <a:spcBef>
                <a:spcPct val="0"/>
              </a:spcBef>
              <a:buFontTx/>
              <a:buNone/>
            </a:pPr>
            <a:r>
              <a:rPr lang="en-US" altLang="en-US" sz="2400" baseline="0" dirty="0"/>
              <a:t>          Parkes 64m (largest in S)</a:t>
            </a:r>
          </a:p>
        </p:txBody>
      </p:sp>
      <p:pic>
        <p:nvPicPr>
          <p:cNvPr id="223235" name="Picture 4" descr="seti">
            <a:extLst>
              <a:ext uri="{FF2B5EF4-FFF2-40B4-BE49-F238E27FC236}">
                <a16:creationId xmlns:a16="http://schemas.microsoft.com/office/drawing/2014/main" id="{C5C3FE95-D116-70DA-97B9-63E8ECED0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17526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1107">
                                            <p:txEl>
                                              <p:pRg st="0" end="0"/>
                                            </p:txEl>
                                          </p:spTgt>
                                        </p:tgtEl>
                                        <p:attrNameLst>
                                          <p:attrName>style.visibility</p:attrName>
                                        </p:attrNameLst>
                                      </p:cBhvr>
                                      <p:to>
                                        <p:strVal val="visible"/>
                                      </p:to>
                                    </p:set>
                                    <p:animEffect transition="in" filter="fade">
                                      <p:cBhvr>
                                        <p:cTn id="7" dur="2000"/>
                                        <p:tgtEl>
                                          <p:spTgt spid="43110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1107">
                                            <p:txEl>
                                              <p:pRg st="1" end="1"/>
                                            </p:txEl>
                                          </p:spTgt>
                                        </p:tgtEl>
                                        <p:attrNameLst>
                                          <p:attrName>style.visibility</p:attrName>
                                        </p:attrNameLst>
                                      </p:cBhvr>
                                      <p:to>
                                        <p:strVal val="visible"/>
                                      </p:to>
                                    </p:set>
                                    <p:animEffect transition="in" filter="fade">
                                      <p:cBhvr>
                                        <p:cTn id="10" dur="2000"/>
                                        <p:tgtEl>
                                          <p:spTgt spid="43110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1107">
                                            <p:txEl>
                                              <p:pRg st="3" end="3"/>
                                            </p:txEl>
                                          </p:spTgt>
                                        </p:tgtEl>
                                        <p:attrNameLst>
                                          <p:attrName>style.visibility</p:attrName>
                                        </p:attrNameLst>
                                      </p:cBhvr>
                                      <p:to>
                                        <p:strVal val="visible"/>
                                      </p:to>
                                    </p:set>
                                    <p:animEffect transition="in" filter="fade">
                                      <p:cBhvr>
                                        <p:cTn id="15" dur="2000"/>
                                        <p:tgtEl>
                                          <p:spTgt spid="43110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1107">
                                            <p:txEl>
                                              <p:pRg st="5" end="5"/>
                                            </p:txEl>
                                          </p:spTgt>
                                        </p:tgtEl>
                                        <p:attrNameLst>
                                          <p:attrName>style.visibility</p:attrName>
                                        </p:attrNameLst>
                                      </p:cBhvr>
                                      <p:to>
                                        <p:strVal val="visible"/>
                                      </p:to>
                                    </p:set>
                                    <p:animEffect transition="in" filter="fade">
                                      <p:cBhvr>
                                        <p:cTn id="18" dur="2000"/>
                                        <p:tgtEl>
                                          <p:spTgt spid="43110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31107">
                                            <p:txEl>
                                              <p:pRg st="7" end="7"/>
                                            </p:txEl>
                                          </p:spTgt>
                                        </p:tgtEl>
                                        <p:attrNameLst>
                                          <p:attrName>style.visibility</p:attrName>
                                        </p:attrNameLst>
                                      </p:cBhvr>
                                      <p:to>
                                        <p:strVal val="visible"/>
                                      </p:to>
                                    </p:set>
                                    <p:animEffect transition="in" filter="fade">
                                      <p:cBhvr>
                                        <p:cTn id="21" dur="2000"/>
                                        <p:tgtEl>
                                          <p:spTgt spid="431107">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1107">
                                            <p:txEl>
                                              <p:pRg st="9" end="9"/>
                                            </p:txEl>
                                          </p:spTgt>
                                        </p:tgtEl>
                                        <p:attrNameLst>
                                          <p:attrName>style.visibility</p:attrName>
                                        </p:attrNameLst>
                                      </p:cBhvr>
                                      <p:to>
                                        <p:strVal val="visible"/>
                                      </p:to>
                                    </p:set>
                                    <p:animEffect transition="in" filter="fade">
                                      <p:cBhvr>
                                        <p:cTn id="26" dur="2000"/>
                                        <p:tgtEl>
                                          <p:spTgt spid="431107">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31107">
                                            <p:txEl>
                                              <p:pRg st="10" end="10"/>
                                            </p:txEl>
                                          </p:spTgt>
                                        </p:tgtEl>
                                        <p:attrNameLst>
                                          <p:attrName>style.visibility</p:attrName>
                                        </p:attrNameLst>
                                      </p:cBhvr>
                                      <p:to>
                                        <p:strVal val="visible"/>
                                      </p:to>
                                    </p:set>
                                    <p:animEffect transition="in" filter="fade">
                                      <p:cBhvr>
                                        <p:cTn id="29" dur="2000"/>
                                        <p:tgtEl>
                                          <p:spTgt spid="431107">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31107">
                                            <p:txEl>
                                              <p:pRg st="12" end="12"/>
                                            </p:txEl>
                                          </p:spTgt>
                                        </p:tgtEl>
                                        <p:attrNameLst>
                                          <p:attrName>style.visibility</p:attrName>
                                        </p:attrNameLst>
                                      </p:cBhvr>
                                      <p:to>
                                        <p:strVal val="visible"/>
                                      </p:to>
                                    </p:set>
                                    <p:animEffect transition="in" filter="fade">
                                      <p:cBhvr>
                                        <p:cTn id="34" dur="2000"/>
                                        <p:tgtEl>
                                          <p:spTgt spid="431107">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31107">
                                            <p:txEl>
                                              <p:pRg st="13" end="13"/>
                                            </p:txEl>
                                          </p:spTgt>
                                        </p:tgtEl>
                                        <p:attrNameLst>
                                          <p:attrName>style.visibility</p:attrName>
                                        </p:attrNameLst>
                                      </p:cBhvr>
                                      <p:to>
                                        <p:strVal val="visible"/>
                                      </p:to>
                                    </p:set>
                                    <p:animEffect transition="in" filter="fade">
                                      <p:cBhvr>
                                        <p:cTn id="37" dur="2000"/>
                                        <p:tgtEl>
                                          <p:spTgt spid="431107">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31107">
                                            <p:txEl>
                                              <p:pRg st="14" end="14"/>
                                            </p:txEl>
                                          </p:spTgt>
                                        </p:tgtEl>
                                        <p:attrNameLst>
                                          <p:attrName>style.visibility</p:attrName>
                                        </p:attrNameLst>
                                      </p:cBhvr>
                                      <p:to>
                                        <p:strVal val="visible"/>
                                      </p:to>
                                    </p:set>
                                    <p:animEffect transition="in" filter="fade">
                                      <p:cBhvr>
                                        <p:cTn id="40" dur="2000"/>
                                        <p:tgtEl>
                                          <p:spTgt spid="431107">
                                            <p:txEl>
                                              <p:pRg st="14" end="1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31107">
                                            <p:txEl>
                                              <p:pRg st="15" end="15"/>
                                            </p:txEl>
                                          </p:spTgt>
                                        </p:tgtEl>
                                        <p:attrNameLst>
                                          <p:attrName>style.visibility</p:attrName>
                                        </p:attrNameLst>
                                      </p:cBhvr>
                                      <p:to>
                                        <p:strVal val="visible"/>
                                      </p:to>
                                    </p:set>
                                    <p:animEffect transition="in" filter="fade">
                                      <p:cBhvr>
                                        <p:cTn id="43" dur="2000"/>
                                        <p:tgtEl>
                                          <p:spTgt spid="43110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a:extLst>
              <a:ext uri="{FF2B5EF4-FFF2-40B4-BE49-F238E27FC236}">
                <a16:creationId xmlns:a16="http://schemas.microsoft.com/office/drawing/2014/main" id="{9CD8B6DA-74C9-6FEE-2B26-2B7E5FB57E83}"/>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Project Phoenix Detects ET!</a:t>
            </a:r>
          </a:p>
        </p:txBody>
      </p:sp>
      <p:sp>
        <p:nvSpPr>
          <p:cNvPr id="433155" name="Text Box 3">
            <a:extLst>
              <a:ext uri="{FF2B5EF4-FFF2-40B4-BE49-F238E27FC236}">
                <a16:creationId xmlns:a16="http://schemas.microsoft.com/office/drawing/2014/main" id="{302A2251-75C8-2432-2889-0F57EC252218}"/>
              </a:ext>
            </a:extLst>
          </p:cNvPr>
          <p:cNvSpPr txBox="1">
            <a:spLocks noChangeArrowheads="1"/>
          </p:cNvSpPr>
          <p:nvPr/>
        </p:nvSpPr>
        <p:spPr bwMode="auto">
          <a:xfrm>
            <a:off x="152400" y="528955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test case: Pioneer 10 beyond 70 AU</a:t>
            </a:r>
          </a:p>
          <a:p>
            <a:pPr eaLnBrk="1" hangingPunct="1">
              <a:spcBef>
                <a:spcPct val="0"/>
              </a:spcBef>
              <a:buFontTx/>
              <a:buNone/>
            </a:pPr>
            <a:r>
              <a:rPr lang="en-US" altLang="en-US" sz="2400" baseline="0" dirty="0"/>
              <a:t>          signal allowed to drift in frequency from Earth motion</a:t>
            </a:r>
          </a:p>
          <a:p>
            <a:pPr eaLnBrk="1" hangingPunct="1">
              <a:spcBef>
                <a:spcPct val="0"/>
              </a:spcBef>
              <a:buFontTx/>
              <a:buNone/>
            </a:pPr>
            <a:r>
              <a:rPr lang="en-US" altLang="en-US" sz="2400" baseline="0" dirty="0"/>
              <a:t>                    separates terrestrial from extraterrestrial signals</a:t>
            </a:r>
          </a:p>
        </p:txBody>
      </p:sp>
      <p:pic>
        <p:nvPicPr>
          <p:cNvPr id="225283" name="Picture 4" descr="seti">
            <a:extLst>
              <a:ext uri="{FF2B5EF4-FFF2-40B4-BE49-F238E27FC236}">
                <a16:creationId xmlns:a16="http://schemas.microsoft.com/office/drawing/2014/main" id="{F670C430-ECFC-1D0C-534D-B8E4355E7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58838"/>
            <a:ext cx="76962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5">
            <a:extLst>
              <a:ext uri="{FF2B5EF4-FFF2-40B4-BE49-F238E27FC236}">
                <a16:creationId xmlns:a16="http://schemas.microsoft.com/office/drawing/2014/main" id="{6179CB9B-57D9-C46B-6FD0-3C19F0C79364}"/>
              </a:ext>
            </a:extLst>
          </p:cNvPr>
          <p:cNvSpPr txBox="1">
            <a:spLocks noChangeArrowheads="1"/>
          </p:cNvSpPr>
          <p:nvPr/>
        </p:nvSpPr>
        <p:spPr bwMode="auto">
          <a:xfrm>
            <a:off x="152400" y="27432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time</a:t>
            </a:r>
          </a:p>
        </p:txBody>
      </p:sp>
      <p:sp>
        <p:nvSpPr>
          <p:cNvPr id="225285" name="Text Box 6">
            <a:extLst>
              <a:ext uri="{FF2B5EF4-FFF2-40B4-BE49-F238E27FC236}">
                <a16:creationId xmlns:a16="http://schemas.microsoft.com/office/drawing/2014/main" id="{D83B3308-1923-B716-42DA-D6E890ECC1B7}"/>
              </a:ext>
            </a:extLst>
          </p:cNvPr>
          <p:cNvSpPr txBox="1">
            <a:spLocks noChangeArrowheads="1"/>
          </p:cNvSpPr>
          <p:nvPr/>
        </p:nvSpPr>
        <p:spPr bwMode="auto">
          <a:xfrm>
            <a:off x="3886200" y="47244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frequency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155">
                                            <p:txEl>
                                              <p:pRg st="0" end="0"/>
                                            </p:txEl>
                                          </p:spTgt>
                                        </p:tgtEl>
                                        <p:attrNameLst>
                                          <p:attrName>style.visibility</p:attrName>
                                        </p:attrNameLst>
                                      </p:cBhvr>
                                      <p:to>
                                        <p:strVal val="visible"/>
                                      </p:to>
                                    </p:set>
                                    <p:animEffect transition="in" filter="fade">
                                      <p:cBhvr>
                                        <p:cTn id="7" dur="2000"/>
                                        <p:tgtEl>
                                          <p:spTgt spid="433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155">
                                            <p:txEl>
                                              <p:pRg st="1" end="1"/>
                                            </p:txEl>
                                          </p:spTgt>
                                        </p:tgtEl>
                                        <p:attrNameLst>
                                          <p:attrName>style.visibility</p:attrName>
                                        </p:attrNameLst>
                                      </p:cBhvr>
                                      <p:to>
                                        <p:strVal val="visible"/>
                                      </p:to>
                                    </p:set>
                                    <p:animEffect transition="in" filter="fade">
                                      <p:cBhvr>
                                        <p:cTn id="12" dur="2000"/>
                                        <p:tgtEl>
                                          <p:spTgt spid="433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155">
                                            <p:txEl>
                                              <p:pRg st="2" end="2"/>
                                            </p:txEl>
                                          </p:spTgt>
                                        </p:tgtEl>
                                        <p:attrNameLst>
                                          <p:attrName>style.visibility</p:attrName>
                                        </p:attrNameLst>
                                      </p:cBhvr>
                                      <p:to>
                                        <p:strVal val="visible"/>
                                      </p:to>
                                    </p:set>
                                    <p:animEffect transition="in" filter="fade">
                                      <p:cBhvr>
                                        <p:cTn id="17" dur="2000"/>
                                        <p:tgtEl>
                                          <p:spTgt spid="433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a:extLst>
              <a:ext uri="{FF2B5EF4-FFF2-40B4-BE49-F238E27FC236}">
                <a16:creationId xmlns:a16="http://schemas.microsoft.com/office/drawing/2014/main" id="{4E04CD20-F0A5-8620-F62F-7D4C6E94DBBF}"/>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Allen Array</a:t>
            </a:r>
          </a:p>
        </p:txBody>
      </p:sp>
      <p:sp>
        <p:nvSpPr>
          <p:cNvPr id="434179" name="Text Box 3">
            <a:extLst>
              <a:ext uri="{FF2B5EF4-FFF2-40B4-BE49-F238E27FC236}">
                <a16:creationId xmlns:a16="http://schemas.microsoft.com/office/drawing/2014/main" id="{5D138CEE-0210-CA4F-2D93-9A4AE01B1893}"/>
              </a:ext>
            </a:extLst>
          </p:cNvPr>
          <p:cNvSpPr txBox="1">
            <a:spLocks noChangeArrowheads="1"/>
          </p:cNvSpPr>
          <p:nvPr/>
        </p:nvSpPr>
        <p:spPr bwMode="auto">
          <a:xfrm>
            <a:off x="76200" y="76200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dedicated SETI effort … Paul Allen (co-founder of Microsoft) $30M</a:t>
            </a:r>
          </a:p>
          <a:p>
            <a:pPr eaLnBrk="1" hangingPunct="1">
              <a:spcBef>
                <a:spcPct val="0"/>
              </a:spcBef>
              <a:buFontTx/>
              <a:buNone/>
            </a:pPr>
            <a:r>
              <a:rPr lang="en-US" altLang="en-US" sz="2400" baseline="0" dirty="0"/>
              <a:t>          SETI Institute and UC Berkeley</a:t>
            </a:r>
          </a:p>
          <a:p>
            <a:pPr eaLnBrk="1" hangingPunct="1">
              <a:spcBef>
                <a:spcPct val="0"/>
              </a:spcBef>
              <a:buFontTx/>
              <a:buNone/>
            </a:pPr>
            <a:r>
              <a:rPr lang="en-US" altLang="en-US" sz="2400" baseline="0" dirty="0"/>
              <a:t>          Hat Creek Observatory, Mt. Lassen, California</a:t>
            </a:r>
          </a:p>
          <a:p>
            <a:pPr eaLnBrk="1" hangingPunct="1">
              <a:spcBef>
                <a:spcPct val="0"/>
              </a:spcBef>
              <a:buFontTx/>
              <a:buNone/>
            </a:pPr>
            <a:r>
              <a:rPr lang="en-US" altLang="en-US" sz="2400" baseline="0" dirty="0"/>
              <a:t>                    350 antennas 6.1m diameter = 100m radio telescope</a:t>
            </a:r>
          </a:p>
          <a:p>
            <a:pPr eaLnBrk="1" hangingPunct="1">
              <a:spcBef>
                <a:spcPct val="0"/>
              </a:spcBef>
              <a:buFontTx/>
              <a:buNone/>
            </a:pPr>
            <a:r>
              <a:rPr lang="en-US" altLang="en-US" sz="2400" baseline="0" dirty="0"/>
              <a:t>	              42 in operation</a:t>
            </a:r>
          </a:p>
        </p:txBody>
      </p:sp>
      <p:pic>
        <p:nvPicPr>
          <p:cNvPr id="227331" name="Picture 4" descr="seti">
            <a:extLst>
              <a:ext uri="{FF2B5EF4-FFF2-40B4-BE49-F238E27FC236}">
                <a16:creationId xmlns:a16="http://schemas.microsoft.com/office/drawing/2014/main" id="{E19C0FEC-7449-637F-7883-3BF808556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86087"/>
            <a:ext cx="43434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5" descr="seti">
            <a:extLst>
              <a:ext uri="{FF2B5EF4-FFF2-40B4-BE49-F238E27FC236}">
                <a16:creationId xmlns:a16="http://schemas.microsoft.com/office/drawing/2014/main" id="{E72EFA18-3914-18BE-00E5-7AB3AAB92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86087"/>
            <a:ext cx="43434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a:extLst>
              <a:ext uri="{FF2B5EF4-FFF2-40B4-BE49-F238E27FC236}">
                <a16:creationId xmlns:a16="http://schemas.microsoft.com/office/drawing/2014/main" id="{E2C3E020-1AF2-F707-AF20-B012E5037621}"/>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Allen Array</a:t>
            </a:r>
          </a:p>
        </p:txBody>
      </p:sp>
      <p:sp>
        <p:nvSpPr>
          <p:cNvPr id="229378" name="Text Box 3">
            <a:extLst>
              <a:ext uri="{FF2B5EF4-FFF2-40B4-BE49-F238E27FC236}">
                <a16:creationId xmlns:a16="http://schemas.microsoft.com/office/drawing/2014/main" id="{7FC26329-4980-FCE0-7A51-D053F95E777D}"/>
              </a:ext>
            </a:extLst>
          </p:cNvPr>
          <p:cNvSpPr txBox="1">
            <a:spLocks noChangeArrowheads="1"/>
          </p:cNvSpPr>
          <p:nvPr/>
        </p:nvSpPr>
        <p:spPr bwMode="auto">
          <a:xfrm>
            <a:off x="4953000" y="10668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a:t>Gregorian design</a:t>
            </a:r>
          </a:p>
          <a:p>
            <a:pPr eaLnBrk="1" hangingPunct="1">
              <a:spcBef>
                <a:spcPct val="0"/>
              </a:spcBef>
              <a:buFontTx/>
              <a:buNone/>
            </a:pPr>
            <a:r>
              <a:rPr lang="en-US" altLang="en-US" sz="2400" baseline="0"/>
              <a:t>350 X 6.1m dishes</a:t>
            </a:r>
          </a:p>
        </p:txBody>
      </p:sp>
      <p:pic>
        <p:nvPicPr>
          <p:cNvPr id="229379" name="Picture 4" descr="seti">
            <a:extLst>
              <a:ext uri="{FF2B5EF4-FFF2-40B4-BE49-F238E27FC236}">
                <a16:creationId xmlns:a16="http://schemas.microsoft.com/office/drawing/2014/main" id="{AD06CF2B-6237-7FA8-7A8B-43F6F57B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0100"/>
            <a:ext cx="357663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5" descr="seti">
            <a:extLst>
              <a:ext uri="{FF2B5EF4-FFF2-40B4-BE49-F238E27FC236}">
                <a16:creationId xmlns:a16="http://schemas.microsoft.com/office/drawing/2014/main" id="{671614D0-0EE5-919C-A253-056BD9328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13000"/>
            <a:ext cx="5715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80227" name="Rectangle 2">
            <a:extLst>
              <a:ext uri="{FF2B5EF4-FFF2-40B4-BE49-F238E27FC236}">
                <a16:creationId xmlns:a16="http://schemas.microsoft.com/office/drawing/2014/main" id="{74B5A96B-5BD8-43C8-AF12-1DE646F56EFB}"/>
              </a:ext>
            </a:extLst>
          </p:cNvPr>
          <p:cNvSpPr txBox="1">
            <a:spLocks noChangeArrowheads="1"/>
          </p:cNvSpPr>
          <p:nvPr/>
        </p:nvSpPr>
        <p:spPr bwMode="auto">
          <a:xfrm>
            <a:off x="0" y="28575"/>
            <a:ext cx="9144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Life Beyond Earth</a:t>
            </a:r>
          </a:p>
        </p:txBody>
      </p:sp>
      <p:pic>
        <p:nvPicPr>
          <p:cNvPr id="180228" name="Picture 2" descr="A picture containing front, looking, sitting, person&#10;&#10;Description automatically generated">
            <a:extLst>
              <a:ext uri="{FF2B5EF4-FFF2-40B4-BE49-F238E27FC236}">
                <a16:creationId xmlns:a16="http://schemas.microsoft.com/office/drawing/2014/main" id="{1EC7EED4-068B-F1E9-6004-DADFB259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1066800"/>
            <a:ext cx="98790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a:extLst>
              <a:ext uri="{FF2B5EF4-FFF2-40B4-BE49-F238E27FC236}">
                <a16:creationId xmlns:a16="http://schemas.microsoft.com/office/drawing/2014/main" id="{FB92E8BD-713B-90BF-07FD-45F07F6DFEEB}"/>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Allen Array </a:t>
            </a:r>
          </a:p>
        </p:txBody>
      </p:sp>
      <p:sp>
        <p:nvSpPr>
          <p:cNvPr id="437251" name="Text Box 3">
            <a:extLst>
              <a:ext uri="{FF2B5EF4-FFF2-40B4-BE49-F238E27FC236}">
                <a16:creationId xmlns:a16="http://schemas.microsoft.com/office/drawing/2014/main" id="{F3165F1C-C67B-7E3D-287F-9CE5E4223584}"/>
              </a:ext>
            </a:extLst>
          </p:cNvPr>
          <p:cNvSpPr txBox="1">
            <a:spLocks noChangeArrowheads="1"/>
          </p:cNvSpPr>
          <p:nvPr/>
        </p:nvSpPr>
        <p:spPr bwMode="auto">
          <a:xfrm>
            <a:off x="152400" y="838200"/>
            <a:ext cx="8763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Project Phoenix got 3 weeks/year at Arecibo</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Allen Array increases efficiency by &gt; 100X</a:t>
            </a:r>
          </a:p>
          <a:p>
            <a:pPr eaLnBrk="1" hangingPunct="1">
              <a:spcBef>
                <a:spcPct val="0"/>
              </a:spcBef>
              <a:buFontTx/>
              <a:buNone/>
            </a:pPr>
            <a:r>
              <a:rPr lang="en-US" altLang="en-US" sz="2400" baseline="0" dirty="0"/>
              <a:t>          full time SETI operation</a:t>
            </a:r>
          </a:p>
          <a:p>
            <a:pPr eaLnBrk="1" hangingPunct="1">
              <a:spcBef>
                <a:spcPct val="0"/>
              </a:spcBef>
              <a:buFontTx/>
              <a:buNone/>
            </a:pPr>
            <a:r>
              <a:rPr lang="en-US" altLang="en-US" sz="2400" baseline="0" dirty="0"/>
              <a:t>          daytime observations ok (Arecibo has Sun problem)</a:t>
            </a:r>
          </a:p>
          <a:p>
            <a:pPr eaLnBrk="1" hangingPunct="1">
              <a:spcBef>
                <a:spcPct val="0"/>
              </a:spcBef>
              <a:buFontTx/>
              <a:buNone/>
            </a:pPr>
            <a:r>
              <a:rPr lang="en-US" altLang="en-US" sz="2400" baseline="0" dirty="0"/>
              <a:t>          different stars (Arecibo limited to near-ecliptic sources)</a:t>
            </a:r>
          </a:p>
          <a:p>
            <a:pPr eaLnBrk="1" hangingPunct="1">
              <a:spcBef>
                <a:spcPct val="0"/>
              </a:spcBef>
              <a:buFontTx/>
              <a:buNone/>
            </a:pPr>
            <a:r>
              <a:rPr lang="en-US" altLang="en-US" sz="2400" baseline="0" dirty="0"/>
              <a:t>          multiple dishes … ~20 stars searched simultaneously</a:t>
            </a:r>
          </a:p>
          <a:p>
            <a:pPr eaLnBrk="1" hangingPunct="1">
              <a:spcBef>
                <a:spcPct val="0"/>
              </a:spcBef>
              <a:buFontTx/>
              <a:buNone/>
            </a:pPr>
            <a:r>
              <a:rPr lang="en-US" altLang="en-US" sz="2400" baseline="0" dirty="0"/>
              <a:t>          expansion easy</a:t>
            </a:r>
          </a:p>
          <a:p>
            <a:pPr eaLnBrk="1" hangingPunct="1">
              <a:spcBef>
                <a:spcPct val="0"/>
              </a:spcBef>
              <a:buFontTx/>
              <a:buNone/>
            </a:pPr>
            <a:r>
              <a:rPr lang="en-US" altLang="en-US" sz="2400" b="1" baseline="0" dirty="0">
                <a:solidFill>
                  <a:srgbClr val="33CC33"/>
                </a:solidFill>
              </a:rPr>
              <a:t>		… target list grows from 1,000 stars to 1,000,000 stars</a:t>
            </a:r>
          </a:p>
        </p:txBody>
      </p:sp>
      <p:pic>
        <p:nvPicPr>
          <p:cNvPr id="2" name="Picture 3" descr="seti">
            <a:extLst>
              <a:ext uri="{FF2B5EF4-FFF2-40B4-BE49-F238E27FC236}">
                <a16:creationId xmlns:a16="http://schemas.microsoft.com/office/drawing/2014/main" id="{95993E45-1B30-AC36-419D-94FC8C434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66579"/>
            <a:ext cx="5054600" cy="236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F3BE898C-F451-097D-8D3E-B64A17A3937D}"/>
              </a:ext>
            </a:extLst>
          </p:cNvPr>
          <p:cNvSpPr txBox="1">
            <a:spLocks noChangeArrowheads="1"/>
          </p:cNvSpPr>
          <p:nvPr/>
        </p:nvSpPr>
        <p:spPr bwMode="auto">
          <a:xfrm>
            <a:off x="5715000" y="5036403"/>
            <a:ext cx="33538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solidFill>
                  <a:srgbClr val="FF0000"/>
                </a:solidFill>
              </a:rPr>
              <a:t>Project Phoenix      50 pc</a:t>
            </a:r>
          </a:p>
          <a:p>
            <a:pPr eaLnBrk="1" hangingPunct="1">
              <a:spcBef>
                <a:spcPct val="0"/>
              </a:spcBef>
              <a:buFontTx/>
              <a:buNone/>
            </a:pPr>
            <a:r>
              <a:rPr lang="en-US" altLang="en-US" sz="2400" baseline="0" dirty="0">
                <a:solidFill>
                  <a:srgbClr val="FF0000"/>
                </a:solidFill>
              </a:rPr>
              <a:t>Allen Array           300 pc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251">
                                            <p:txEl>
                                              <p:pRg st="0" end="0"/>
                                            </p:txEl>
                                          </p:spTgt>
                                        </p:tgtEl>
                                        <p:attrNameLst>
                                          <p:attrName>style.visibility</p:attrName>
                                        </p:attrNameLst>
                                      </p:cBhvr>
                                      <p:to>
                                        <p:strVal val="visible"/>
                                      </p:to>
                                    </p:set>
                                    <p:animEffect transition="in" filter="fade">
                                      <p:cBhvr>
                                        <p:cTn id="7" dur="2000"/>
                                        <p:tgtEl>
                                          <p:spTgt spid="437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251">
                                            <p:txEl>
                                              <p:pRg st="2" end="2"/>
                                            </p:txEl>
                                          </p:spTgt>
                                        </p:tgtEl>
                                        <p:attrNameLst>
                                          <p:attrName>style.visibility</p:attrName>
                                        </p:attrNameLst>
                                      </p:cBhvr>
                                      <p:to>
                                        <p:strVal val="visible"/>
                                      </p:to>
                                    </p:set>
                                    <p:animEffect transition="in" filter="fade">
                                      <p:cBhvr>
                                        <p:cTn id="12" dur="2000"/>
                                        <p:tgtEl>
                                          <p:spTgt spid="43725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37251">
                                            <p:txEl>
                                              <p:pRg st="3" end="3"/>
                                            </p:txEl>
                                          </p:spTgt>
                                        </p:tgtEl>
                                        <p:attrNameLst>
                                          <p:attrName>style.visibility</p:attrName>
                                        </p:attrNameLst>
                                      </p:cBhvr>
                                      <p:to>
                                        <p:strVal val="visible"/>
                                      </p:to>
                                    </p:set>
                                    <p:animEffect transition="in" filter="fade">
                                      <p:cBhvr>
                                        <p:cTn id="15" dur="2000"/>
                                        <p:tgtEl>
                                          <p:spTgt spid="4372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7251">
                                            <p:txEl>
                                              <p:pRg st="4" end="4"/>
                                            </p:txEl>
                                          </p:spTgt>
                                        </p:tgtEl>
                                        <p:attrNameLst>
                                          <p:attrName>style.visibility</p:attrName>
                                        </p:attrNameLst>
                                      </p:cBhvr>
                                      <p:to>
                                        <p:strVal val="visible"/>
                                      </p:to>
                                    </p:set>
                                    <p:animEffect transition="in" filter="fade">
                                      <p:cBhvr>
                                        <p:cTn id="18" dur="2000"/>
                                        <p:tgtEl>
                                          <p:spTgt spid="43725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37251">
                                            <p:txEl>
                                              <p:pRg st="5" end="5"/>
                                            </p:txEl>
                                          </p:spTgt>
                                        </p:tgtEl>
                                        <p:attrNameLst>
                                          <p:attrName>style.visibility</p:attrName>
                                        </p:attrNameLst>
                                      </p:cBhvr>
                                      <p:to>
                                        <p:strVal val="visible"/>
                                      </p:to>
                                    </p:set>
                                    <p:animEffect transition="in" filter="fade">
                                      <p:cBhvr>
                                        <p:cTn id="21" dur="2000"/>
                                        <p:tgtEl>
                                          <p:spTgt spid="43725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37251">
                                            <p:txEl>
                                              <p:pRg st="6" end="6"/>
                                            </p:txEl>
                                          </p:spTgt>
                                        </p:tgtEl>
                                        <p:attrNameLst>
                                          <p:attrName>style.visibility</p:attrName>
                                        </p:attrNameLst>
                                      </p:cBhvr>
                                      <p:to>
                                        <p:strVal val="visible"/>
                                      </p:to>
                                    </p:set>
                                    <p:animEffect transition="in" filter="fade">
                                      <p:cBhvr>
                                        <p:cTn id="24" dur="2000"/>
                                        <p:tgtEl>
                                          <p:spTgt spid="437251">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37251">
                                            <p:txEl>
                                              <p:pRg st="7" end="7"/>
                                            </p:txEl>
                                          </p:spTgt>
                                        </p:tgtEl>
                                        <p:attrNameLst>
                                          <p:attrName>style.visibility</p:attrName>
                                        </p:attrNameLst>
                                      </p:cBhvr>
                                      <p:to>
                                        <p:strVal val="visible"/>
                                      </p:to>
                                    </p:set>
                                    <p:animEffect transition="in" filter="fade">
                                      <p:cBhvr>
                                        <p:cTn id="27" dur="2000"/>
                                        <p:tgtEl>
                                          <p:spTgt spid="43725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7251">
                                            <p:txEl>
                                              <p:pRg st="8" end="8"/>
                                            </p:txEl>
                                          </p:spTgt>
                                        </p:tgtEl>
                                        <p:attrNameLst>
                                          <p:attrName>style.visibility</p:attrName>
                                        </p:attrNameLst>
                                      </p:cBhvr>
                                      <p:to>
                                        <p:strVal val="visible"/>
                                      </p:to>
                                    </p:set>
                                    <p:animEffect transition="in" filter="fade">
                                      <p:cBhvr>
                                        <p:cTn id="32" dur="2000"/>
                                        <p:tgtEl>
                                          <p:spTgt spid="437251">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70741B94-95B8-49B9-8617-B456633B2395}"/>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The Drake Equation</a:t>
            </a:r>
          </a:p>
        </p:txBody>
      </p:sp>
      <p:sp>
        <p:nvSpPr>
          <p:cNvPr id="428035" name="Text Box 3">
            <a:extLst>
              <a:ext uri="{FF2B5EF4-FFF2-40B4-BE49-F238E27FC236}">
                <a16:creationId xmlns:a16="http://schemas.microsoft.com/office/drawing/2014/main" id="{E6302898-C113-818E-D9E7-F68FFE3CCFC2}"/>
              </a:ext>
            </a:extLst>
          </p:cNvPr>
          <p:cNvSpPr txBox="1">
            <a:spLocks noChangeArrowheads="1"/>
          </p:cNvSpPr>
          <p:nvPr/>
        </p:nvSpPr>
        <p:spPr bwMode="auto">
          <a:xfrm>
            <a:off x="228600" y="1066800"/>
            <a:ext cx="8915400" cy="5140325"/>
          </a:xfrm>
          <a:prstGeom prst="rect">
            <a:avLst/>
          </a:prstGeom>
          <a:noFill/>
          <a:ln>
            <a:noFill/>
          </a:ln>
        </p:spPr>
        <p:txBody>
          <a:bodyPr>
            <a:spAutoFit/>
          </a:bodyPr>
          <a:lstStyle>
            <a:lvl1pPr marL="457200" indent="-457200"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N  =   </a:t>
            </a:r>
            <a:r>
              <a:rPr kumimoji="0" lang="en-US" sz="4000" b="1" i="0" u="none" strike="noStrike" kern="1200" cap="none" spc="0" normalizeH="0" baseline="0" noProof="0" dirty="0">
                <a:ln>
                  <a:noFill/>
                </a:ln>
                <a:solidFill>
                  <a:srgbClr val="3333CC"/>
                </a:solidFill>
                <a:effectLst/>
                <a:uLnTx/>
                <a:uFillTx/>
                <a:latin typeface="Times New Roman" charset="0"/>
                <a:ea typeface="ＭＳ Ｐゴシック" charset="0"/>
                <a:cs typeface="Times New Roman" charset="0"/>
              </a:rPr>
              <a:t>R</a:t>
            </a:r>
            <a:r>
              <a:rPr kumimoji="0" lang="en-US" sz="4000" b="1" i="0" u="none" strike="noStrike" kern="1200" cap="none" spc="0" normalizeH="0" baseline="-25000" noProof="0" dirty="0">
                <a:ln>
                  <a:noFill/>
                </a:ln>
                <a:solidFill>
                  <a:srgbClr val="3333CC"/>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rgbClr val="3333CC"/>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dirty="0" err="1">
                <a:ln>
                  <a:noFill/>
                </a:ln>
                <a:solidFill>
                  <a:srgbClr val="3333CC"/>
                </a:solidFill>
                <a:effectLst/>
                <a:uLnTx/>
                <a:uFillTx/>
                <a:latin typeface="Times New Roman" charset="0"/>
                <a:ea typeface="ＭＳ Ｐゴシック" charset="0"/>
                <a:cs typeface="Times New Roman" charset="0"/>
              </a:rPr>
              <a:t>f</a:t>
            </a:r>
            <a:r>
              <a:rPr kumimoji="0" lang="en-US" sz="4000" b="1" i="0" u="none" strike="noStrike" kern="1200" cap="none" spc="0" normalizeH="0" baseline="-25000" noProof="0" dirty="0" err="1">
                <a:ln>
                  <a:noFill/>
                </a:ln>
                <a:solidFill>
                  <a:srgbClr val="3333CC"/>
                </a:solidFill>
                <a:effectLst/>
                <a:uLnTx/>
                <a:uFillTx/>
                <a:latin typeface="Times New Roman" charset="0"/>
                <a:ea typeface="ＭＳ Ｐゴシック" charset="0"/>
                <a:cs typeface="Times New Roman" charset="0"/>
              </a:rPr>
              <a:t>p</a:t>
            </a:r>
            <a:r>
              <a:rPr kumimoji="0" lang="en-US" sz="4000" b="1" i="0" u="none" strike="noStrike" kern="1200" cap="none" spc="0" normalizeH="0" baseline="0" noProof="0" dirty="0">
                <a:ln>
                  <a:noFill/>
                </a:ln>
                <a:solidFill>
                  <a:srgbClr val="3333CC"/>
                </a:solidFill>
                <a:effectLst/>
                <a:uLnTx/>
                <a:uFillTx/>
                <a:latin typeface="Times New Roman" charset="0"/>
                <a:ea typeface="ＭＳ Ｐゴシック" charset="0"/>
                <a:cs typeface="Times New Roman" charset="0"/>
              </a:rPr>
              <a:t>  n</a:t>
            </a:r>
            <a:r>
              <a:rPr kumimoji="0" lang="en-US" sz="4000" b="1" i="0" u="none" strike="noStrike" kern="1200" cap="none" spc="0" normalizeH="0" baseline="-25000" noProof="0" dirty="0">
                <a:ln>
                  <a:noFill/>
                </a:ln>
                <a:solidFill>
                  <a:srgbClr val="3333CC"/>
                </a:solidFill>
                <a:effectLst/>
                <a:uLnTx/>
                <a:uFillTx/>
                <a:latin typeface="Times New Roman" charset="0"/>
                <a:ea typeface="ＭＳ Ｐゴシック" charset="0"/>
                <a:cs typeface="Times New Roman" charset="0"/>
              </a:rPr>
              <a:t>e</a:t>
            </a:r>
            <a:r>
              <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r>
              <a:rPr kumimoji="0" lang="en-US" sz="4000" b="1" i="0" u="none" strike="noStrike" kern="1200" cap="none" spc="0" normalizeH="0" baseline="0" noProof="0" dirty="0" err="1">
                <a:ln>
                  <a:noFill/>
                </a:ln>
                <a:solidFill>
                  <a:srgbClr val="00B050"/>
                </a:solidFill>
                <a:effectLst/>
                <a:uLnTx/>
                <a:uFillTx/>
                <a:latin typeface="Times New Roman" charset="0"/>
                <a:ea typeface="ＭＳ Ｐゴシック" charset="0"/>
                <a:cs typeface="Times New Roman" charset="0"/>
              </a:rPr>
              <a:t>f</a:t>
            </a:r>
            <a:r>
              <a:rPr kumimoji="0" lang="en-US" sz="4000" b="1" i="0" u="none" strike="noStrike" kern="1200" cap="none" spc="0" normalizeH="0" baseline="-25000" noProof="0" dirty="0" err="1">
                <a:ln>
                  <a:noFill/>
                </a:ln>
                <a:solidFill>
                  <a:srgbClr val="00B050"/>
                </a:solidFill>
                <a:effectLst/>
                <a:uLnTx/>
                <a:uFillTx/>
                <a:latin typeface="Times New Roman" charset="0"/>
                <a:ea typeface="ＭＳ Ｐゴシック" charset="0"/>
                <a:cs typeface="Times New Roman" charset="0"/>
              </a:rPr>
              <a:t>l</a:t>
            </a:r>
            <a:r>
              <a:rPr kumimoji="0" lang="en-US" sz="4000" b="1"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   f</a:t>
            </a:r>
            <a:r>
              <a:rPr kumimoji="0" lang="en-US" sz="4000" b="1"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i</a:t>
            </a:r>
            <a:r>
              <a:rPr kumimoji="0" lang="en-US" sz="4000" b="1"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   f</a:t>
            </a:r>
            <a:r>
              <a:rPr kumimoji="0" lang="en-US" sz="4000" b="1"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c</a:t>
            </a:r>
            <a:r>
              <a:rPr kumimoji="0" lang="en-US" sz="4000" b="1"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  L</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N		# civilizations with detectable electromagnetic emissions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D2DB9"/>
                </a:solidFill>
                <a:effectLst/>
                <a:uLnTx/>
                <a:uFillTx/>
                <a:latin typeface="Times New Roman" charset="0"/>
                <a:ea typeface="ＭＳ Ｐゴシック" charset="0"/>
                <a:cs typeface="Times New Roman" charset="0"/>
              </a:rPr>
              <a:t>R</a:t>
            </a:r>
            <a:r>
              <a:rPr kumimoji="0" lang="en-US" sz="2400" b="0" i="0" u="none" strike="noStrike" kern="1200" cap="none" spc="0" normalizeH="0" baseline="-25000" noProof="0" dirty="0">
                <a:ln>
                  <a:noFill/>
                </a:ln>
                <a:solidFill>
                  <a:srgbClr val="2D2DB9"/>
                </a:solidFill>
                <a:effectLst/>
                <a:uLnTx/>
                <a:uFillTx/>
                <a:latin typeface="Times New Roman" charset="0"/>
                <a:ea typeface="ＭＳ Ｐゴシック" charset="0"/>
                <a:cs typeface="Times New Roman" charset="0"/>
              </a:rPr>
              <a:t>*</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rate of star formation (stars/year) suitable for intelligent life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2D2DB9"/>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err="1">
                <a:ln>
                  <a:noFill/>
                </a:ln>
                <a:solidFill>
                  <a:srgbClr val="2D2DB9"/>
                </a:solidFill>
                <a:effectLst/>
                <a:uLnTx/>
                <a:uFillTx/>
                <a:latin typeface="Times New Roman" charset="0"/>
                <a:ea typeface="ＭＳ Ｐゴシック" charset="0"/>
                <a:cs typeface="Times New Roman" charset="0"/>
              </a:rPr>
              <a:t>p</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stars with planetary systems</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D2DB9"/>
                </a:solidFill>
                <a:effectLst/>
                <a:uLnTx/>
                <a:uFillTx/>
                <a:latin typeface="Times New Roman" charset="0"/>
                <a:ea typeface="ＭＳ Ｐゴシック" charset="0"/>
                <a:cs typeface="Times New Roman" charset="0"/>
              </a:rPr>
              <a:t>n</a:t>
            </a:r>
            <a:r>
              <a:rPr kumimoji="0" lang="en-US" sz="2400" b="0" i="0" u="none" strike="noStrike" kern="1200" cap="none" spc="0" normalizeH="0" baseline="-25000" noProof="0" dirty="0">
                <a:ln>
                  <a:noFill/>
                </a:ln>
                <a:solidFill>
                  <a:srgbClr val="2D2DB9"/>
                </a:solidFill>
                <a:effectLst/>
                <a:uLnTx/>
                <a:uFillTx/>
                <a:latin typeface="Times New Roman" charset="0"/>
                <a:ea typeface="ＭＳ Ｐゴシック" charset="0"/>
                <a:cs typeface="Times New Roman" charset="0"/>
              </a:rPr>
              <a:t>e</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of worlds/system with environment suitable for life</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err="1">
                <a:ln>
                  <a:noFill/>
                </a:ln>
                <a:solidFill>
                  <a:srgbClr val="00B050"/>
                </a:solidFill>
                <a:effectLst/>
                <a:uLnTx/>
                <a:uFillTx/>
                <a:latin typeface="Times New Roman" charset="0"/>
                <a:ea typeface="ＭＳ Ｐゴシック" charset="0"/>
                <a:cs typeface="Times New Roman" charset="0"/>
              </a:rPr>
              <a:t>l</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planets on which life appears</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i</a:t>
            </a:r>
            <a:r>
              <a:rPr kumimoji="0" lang="en-US" sz="2400" b="0" i="0" u="none" strike="noStrike" kern="1200" cap="none" spc="0" normalizeH="0" baseline="-25000" noProof="0" dirty="0">
                <a:ln>
                  <a:noFill/>
                </a:ln>
                <a:solidFill>
                  <a:srgbClr val="009973"/>
                </a:solidFill>
                <a:effectLst/>
                <a:uLnTx/>
                <a:uFillTx/>
                <a:latin typeface="Times New Roman" charset="0"/>
                <a:ea typeface="ＭＳ Ｐゴシック" charset="0"/>
                <a:cs typeface="Times New Roman" charset="0"/>
              </a:rPr>
              <a:t>	</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life-bearing planets on which intelligent life emerges</a:t>
            </a:r>
            <a:endPar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f</a:t>
            </a:r>
            <a:r>
              <a:rPr kumimoji="0" lang="en-US" sz="2400" b="0" i="0" u="none" strike="noStrike" kern="1200" cap="none" spc="0" normalizeH="0" baseline="-25000" noProof="0" dirty="0">
                <a:ln>
                  <a:noFill/>
                </a:ln>
                <a:solidFill>
                  <a:srgbClr val="00B050"/>
                </a:solidFill>
                <a:effectLst/>
                <a:uLnTx/>
                <a:uFillTx/>
                <a:latin typeface="Times New Roman" charset="0"/>
                <a:ea typeface="ＭＳ Ｐゴシック" charset="0"/>
                <a:cs typeface="Times New Roman" charset="0"/>
              </a:rPr>
              <a:t>c</a:t>
            </a:r>
            <a:r>
              <a:rPr kumimoji="0" lang="en-US" sz="24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rPr>
              <a:t>		</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fraction of civilizations revealing existence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charset="0"/>
                <a:ea typeface="ＭＳ Ｐゴシック" charset="0"/>
                <a:cs typeface="Times New Roman" charset="0"/>
              </a:rPr>
              <a:t>L</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length of time civilizations release detectable signals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
        <p:nvSpPr>
          <p:cNvPr id="2" name="Oval 1">
            <a:extLst>
              <a:ext uri="{FF2B5EF4-FFF2-40B4-BE49-F238E27FC236}">
                <a16:creationId xmlns:a16="http://schemas.microsoft.com/office/drawing/2014/main" id="{66D885DD-47D7-50EB-294A-7945C6FF4009}"/>
              </a:ext>
            </a:extLst>
          </p:cNvPr>
          <p:cNvSpPr>
            <a:spLocks noChangeArrowheads="1"/>
          </p:cNvSpPr>
          <p:nvPr/>
        </p:nvSpPr>
        <p:spPr bwMode="auto">
          <a:xfrm>
            <a:off x="3713163" y="1066800"/>
            <a:ext cx="15240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Effect transition="in" filter="fade">
                                      <p:cBhvr>
                                        <p:cTn id="7" dur="2000"/>
                                        <p:tgtEl>
                                          <p:spTgt spid="428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8035">
                                            <p:txEl>
                                              <p:pRg st="2" end="2"/>
                                            </p:txEl>
                                          </p:spTgt>
                                        </p:tgtEl>
                                        <p:attrNameLst>
                                          <p:attrName>style.visibility</p:attrName>
                                        </p:attrNameLst>
                                      </p:cBhvr>
                                      <p:to>
                                        <p:strVal val="visible"/>
                                      </p:to>
                                    </p:set>
                                    <p:animEffect transition="in" filter="fade">
                                      <p:cBhvr>
                                        <p:cTn id="12" dur="2000"/>
                                        <p:tgtEl>
                                          <p:spTgt spid="428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28035">
                                            <p:txEl>
                                              <p:pRg st="4" end="4"/>
                                            </p:txEl>
                                          </p:spTgt>
                                        </p:tgtEl>
                                        <p:attrNameLst>
                                          <p:attrName>style.visibility</p:attrName>
                                        </p:attrNameLst>
                                      </p:cBhvr>
                                      <p:to>
                                        <p:strVal val="visible"/>
                                      </p:to>
                                    </p:set>
                                    <p:animEffect transition="in" filter="fade">
                                      <p:cBhvr>
                                        <p:cTn id="17" dur="2000"/>
                                        <p:tgtEl>
                                          <p:spTgt spid="42803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28035">
                                            <p:txEl>
                                              <p:pRg st="5" end="5"/>
                                            </p:txEl>
                                          </p:spTgt>
                                        </p:tgtEl>
                                        <p:attrNameLst>
                                          <p:attrName>style.visibility</p:attrName>
                                        </p:attrNameLst>
                                      </p:cBhvr>
                                      <p:to>
                                        <p:strVal val="visible"/>
                                      </p:to>
                                    </p:set>
                                    <p:animEffect transition="in" filter="fade">
                                      <p:cBhvr>
                                        <p:cTn id="22" dur="2000"/>
                                        <p:tgtEl>
                                          <p:spTgt spid="42803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28035">
                                            <p:txEl>
                                              <p:pRg st="6" end="6"/>
                                            </p:txEl>
                                          </p:spTgt>
                                        </p:tgtEl>
                                        <p:attrNameLst>
                                          <p:attrName>style.visibility</p:attrName>
                                        </p:attrNameLst>
                                      </p:cBhvr>
                                      <p:to>
                                        <p:strVal val="visible"/>
                                      </p:to>
                                    </p:set>
                                    <p:animEffect transition="in" filter="fade">
                                      <p:cBhvr>
                                        <p:cTn id="27" dur="2000"/>
                                        <p:tgtEl>
                                          <p:spTgt spid="42803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28035">
                                            <p:txEl>
                                              <p:pRg st="8" end="8"/>
                                            </p:txEl>
                                          </p:spTgt>
                                        </p:tgtEl>
                                        <p:attrNameLst>
                                          <p:attrName>style.visibility</p:attrName>
                                        </p:attrNameLst>
                                      </p:cBhvr>
                                      <p:to>
                                        <p:strVal val="visible"/>
                                      </p:to>
                                    </p:set>
                                    <p:animEffect transition="in" filter="fade">
                                      <p:cBhvr>
                                        <p:cTn id="32" dur="2000"/>
                                        <p:tgtEl>
                                          <p:spTgt spid="42803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428035">
                                            <p:txEl>
                                              <p:pRg st="9" end="9"/>
                                            </p:txEl>
                                          </p:spTgt>
                                        </p:tgtEl>
                                        <p:attrNameLst>
                                          <p:attrName>style.visibility</p:attrName>
                                        </p:attrNameLst>
                                      </p:cBhvr>
                                      <p:to>
                                        <p:strVal val="visible"/>
                                      </p:to>
                                    </p:set>
                                    <p:animEffect transition="in" filter="fade">
                                      <p:cBhvr>
                                        <p:cTn id="37" dur="2000"/>
                                        <p:tgtEl>
                                          <p:spTgt spid="42803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428035">
                                            <p:txEl>
                                              <p:pRg st="10" end="10"/>
                                            </p:txEl>
                                          </p:spTgt>
                                        </p:tgtEl>
                                        <p:attrNameLst>
                                          <p:attrName>style.visibility</p:attrName>
                                        </p:attrNameLst>
                                      </p:cBhvr>
                                      <p:to>
                                        <p:strVal val="visible"/>
                                      </p:to>
                                    </p:set>
                                    <p:animEffect transition="in" filter="fade">
                                      <p:cBhvr>
                                        <p:cTn id="42" dur="2000"/>
                                        <p:tgtEl>
                                          <p:spTgt spid="428035">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28035">
                                            <p:txEl>
                                              <p:pRg st="11" end="11"/>
                                            </p:txEl>
                                          </p:spTgt>
                                        </p:tgtEl>
                                        <p:attrNameLst>
                                          <p:attrName>style.visibility</p:attrName>
                                        </p:attrNameLst>
                                      </p:cBhvr>
                                      <p:to>
                                        <p:strVal val="visible"/>
                                      </p:to>
                                    </p:set>
                                    <p:animEffect transition="in" filter="fade">
                                      <p:cBhvr>
                                        <p:cTn id="47" dur="2000"/>
                                        <p:tgtEl>
                                          <p:spTgt spid="42803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6F363D2-6CF7-9CF5-25E5-68922E7D84E2}"/>
              </a:ext>
            </a:extLst>
          </p:cNvPr>
          <p:cNvSpPr>
            <a:spLocks noGrp="1" noChangeArrowheads="1"/>
          </p:cNvSpPr>
          <p:nvPr>
            <p:ph type="title"/>
          </p:nvPr>
        </p:nvSpPr>
        <p:spPr>
          <a:xfrm>
            <a:off x="0" y="76200"/>
            <a:ext cx="9144000" cy="609600"/>
          </a:xfrm>
        </p:spPr>
        <p:txBody>
          <a:bodyPr/>
          <a:lstStyle/>
          <a:p>
            <a:pPr eaLnBrk="1" hangingPunct="1"/>
            <a:r>
              <a:rPr lang="en-US" altLang="en-US" b="1" dirty="0">
                <a:solidFill>
                  <a:srgbClr val="FFFFFF"/>
                </a:solidFill>
                <a:ea typeface="ＭＳ Ｐゴシック" panose="020B0600070205080204" pitchFamily="34" charset="-128"/>
              </a:rPr>
              <a:t>10 Parsec Census 2024</a:t>
            </a:r>
          </a:p>
        </p:txBody>
      </p:sp>
      <p:pic>
        <p:nvPicPr>
          <p:cNvPr id="235523" name="Picture 3" descr="tsn">
            <a:extLst>
              <a:ext uri="{FF2B5EF4-FFF2-40B4-BE49-F238E27FC236}">
                <a16:creationId xmlns:a16="http://schemas.microsoft.com/office/drawing/2014/main" id="{585BCB9D-E8E6-05FD-4479-A1E2D1393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085850"/>
            <a:ext cx="55499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0" name="Text Box 4">
            <a:extLst>
              <a:ext uri="{FF2B5EF4-FFF2-40B4-BE49-F238E27FC236}">
                <a16:creationId xmlns:a16="http://schemas.microsoft.com/office/drawing/2014/main" id="{25816CF0-A723-E1B0-E23B-6B9AF3714F09}"/>
              </a:ext>
            </a:extLst>
          </p:cNvPr>
          <p:cNvSpPr txBox="1">
            <a:spLocks noChangeArrowheads="1"/>
          </p:cNvSpPr>
          <p:nvPr/>
        </p:nvSpPr>
        <p:spPr bwMode="auto">
          <a:xfrm>
            <a:off x="6248400" y="914400"/>
            <a:ext cx="2590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FFFFFF"/>
                </a:solidFill>
              </a:rPr>
              <a:t>wd	21	6 %</a:t>
            </a: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O,B	  0	0 %</a:t>
            </a: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A	  4	1 %</a:t>
            </a: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F	  7	2 %</a:t>
            </a: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G	19	5 %</a:t>
            </a: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K	42         11 %</a:t>
            </a:r>
          </a:p>
          <a:p>
            <a:pPr algn="ct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M          280        75 %</a:t>
            </a: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endParaRPr lang="en-US" altLang="en-US" sz="2000" baseline="0" dirty="0">
              <a:solidFill>
                <a:srgbClr val="FFFFFF"/>
              </a:solidFill>
            </a:endParaRPr>
          </a:p>
          <a:p>
            <a:pPr eaLnBrk="1" hangingPunct="1">
              <a:spcBef>
                <a:spcPct val="0"/>
              </a:spcBef>
              <a:buFontTx/>
              <a:buNone/>
            </a:pPr>
            <a:r>
              <a:rPr lang="en-US" altLang="en-US" sz="2000" baseline="0" dirty="0">
                <a:solidFill>
                  <a:srgbClr val="FFFFFF"/>
                </a:solidFill>
              </a:rPr>
              <a:t>pl        107+8</a:t>
            </a:r>
          </a:p>
        </p:txBody>
      </p:sp>
      <p:sp>
        <p:nvSpPr>
          <p:cNvPr id="2" name="TextBox 1">
            <a:extLst>
              <a:ext uri="{FF2B5EF4-FFF2-40B4-BE49-F238E27FC236}">
                <a16:creationId xmlns:a16="http://schemas.microsoft.com/office/drawing/2014/main" id="{60CEE328-074D-71B2-EB02-6FA6D9962FAB}"/>
              </a:ext>
            </a:extLst>
          </p:cNvPr>
          <p:cNvSpPr txBox="1"/>
          <p:nvPr/>
        </p:nvSpPr>
        <p:spPr>
          <a:xfrm>
            <a:off x="6934200" y="6251545"/>
            <a:ext cx="2071401" cy="400110"/>
          </a:xfrm>
          <a:prstGeom prst="rect">
            <a:avLst/>
          </a:prstGeom>
          <a:noFill/>
        </p:spPr>
        <p:txBody>
          <a:bodyPr wrap="none" rtlCol="0">
            <a:spAutoFit/>
          </a:bodyPr>
          <a:lstStyle/>
          <a:p>
            <a:r>
              <a:rPr lang="en-US" baseline="0" dirty="0">
                <a:solidFill>
                  <a:srgbClr val="FFFF00"/>
                </a:solidFill>
              </a:rPr>
              <a:t>Henry &amp; Jao 2024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0">
                                            <p:txEl>
                                              <p:pRg st="0" end="0"/>
                                            </p:txEl>
                                          </p:spTgt>
                                        </p:tgtEl>
                                        <p:attrNameLst>
                                          <p:attrName>style.visibility</p:attrName>
                                        </p:attrNameLst>
                                      </p:cBhvr>
                                      <p:to>
                                        <p:strVal val="visible"/>
                                      </p:to>
                                    </p:set>
                                    <p:animEffect transition="in" filter="fade">
                                      <p:cBhvr>
                                        <p:cTn id="7" dur="2000"/>
                                        <p:tgtEl>
                                          <p:spTgt spid="408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8580">
                                            <p:txEl>
                                              <p:pRg st="2" end="2"/>
                                            </p:txEl>
                                          </p:spTgt>
                                        </p:tgtEl>
                                        <p:attrNameLst>
                                          <p:attrName>style.visibility</p:attrName>
                                        </p:attrNameLst>
                                      </p:cBhvr>
                                      <p:to>
                                        <p:strVal val="visible"/>
                                      </p:to>
                                    </p:set>
                                    <p:animEffect transition="in" filter="fade">
                                      <p:cBhvr>
                                        <p:cTn id="12" dur="2000"/>
                                        <p:tgtEl>
                                          <p:spTgt spid="408580">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8580">
                                            <p:txEl>
                                              <p:pRg st="4" end="4"/>
                                            </p:txEl>
                                          </p:spTgt>
                                        </p:tgtEl>
                                        <p:attrNameLst>
                                          <p:attrName>style.visibility</p:attrName>
                                        </p:attrNameLst>
                                      </p:cBhvr>
                                      <p:to>
                                        <p:strVal val="visible"/>
                                      </p:to>
                                    </p:set>
                                    <p:animEffect transition="in" filter="fade">
                                      <p:cBhvr>
                                        <p:cTn id="15" dur="2000"/>
                                        <p:tgtEl>
                                          <p:spTgt spid="408580">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8580">
                                            <p:txEl>
                                              <p:pRg st="6" end="6"/>
                                            </p:txEl>
                                          </p:spTgt>
                                        </p:tgtEl>
                                        <p:attrNameLst>
                                          <p:attrName>style.visibility</p:attrName>
                                        </p:attrNameLst>
                                      </p:cBhvr>
                                      <p:to>
                                        <p:strVal val="visible"/>
                                      </p:to>
                                    </p:set>
                                    <p:animEffect transition="in" filter="fade">
                                      <p:cBhvr>
                                        <p:cTn id="20" dur="2000"/>
                                        <p:tgtEl>
                                          <p:spTgt spid="408580">
                                            <p:txEl>
                                              <p:pRg st="6" end="6"/>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8580">
                                            <p:txEl>
                                              <p:pRg st="8" end="8"/>
                                            </p:txEl>
                                          </p:spTgt>
                                        </p:tgtEl>
                                        <p:attrNameLst>
                                          <p:attrName>style.visibility</p:attrName>
                                        </p:attrNameLst>
                                      </p:cBhvr>
                                      <p:to>
                                        <p:strVal val="visible"/>
                                      </p:to>
                                    </p:set>
                                    <p:animEffect transition="in" filter="fade">
                                      <p:cBhvr>
                                        <p:cTn id="23" dur="2000"/>
                                        <p:tgtEl>
                                          <p:spTgt spid="408580">
                                            <p:txEl>
                                              <p:pRg st="8" end="8"/>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8580">
                                            <p:txEl>
                                              <p:pRg st="10" end="10"/>
                                            </p:txEl>
                                          </p:spTgt>
                                        </p:tgtEl>
                                        <p:attrNameLst>
                                          <p:attrName>style.visibility</p:attrName>
                                        </p:attrNameLst>
                                      </p:cBhvr>
                                      <p:to>
                                        <p:strVal val="visible"/>
                                      </p:to>
                                    </p:set>
                                    <p:animEffect transition="in" filter="fade">
                                      <p:cBhvr>
                                        <p:cTn id="26" dur="2000"/>
                                        <p:tgtEl>
                                          <p:spTgt spid="408580">
                                            <p:txEl>
                                              <p:pRg st="10" end="1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8580">
                                            <p:txEl>
                                              <p:pRg st="12" end="12"/>
                                            </p:txEl>
                                          </p:spTgt>
                                        </p:tgtEl>
                                        <p:attrNameLst>
                                          <p:attrName>style.visibility</p:attrName>
                                        </p:attrNameLst>
                                      </p:cBhvr>
                                      <p:to>
                                        <p:strVal val="visible"/>
                                      </p:to>
                                    </p:set>
                                    <p:animEffect transition="in" filter="fade">
                                      <p:cBhvr>
                                        <p:cTn id="31" dur="2000"/>
                                        <p:tgtEl>
                                          <p:spTgt spid="408580">
                                            <p:txEl>
                                              <p:pRg st="12" end="1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8580">
                                            <p:txEl>
                                              <p:pRg st="15" end="15"/>
                                            </p:txEl>
                                          </p:spTgt>
                                        </p:tgtEl>
                                        <p:attrNameLst>
                                          <p:attrName>style.visibility</p:attrName>
                                        </p:attrNameLst>
                                      </p:cBhvr>
                                      <p:to>
                                        <p:strVal val="visible"/>
                                      </p:to>
                                    </p:set>
                                    <p:animEffect transition="in" filter="fade">
                                      <p:cBhvr>
                                        <p:cTn id="36" dur="2000"/>
                                        <p:tgtEl>
                                          <p:spTgt spid="408580">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AFF90536-ADB3-8FDC-0C2A-F946B405D781}"/>
              </a:ext>
            </a:extLst>
          </p:cNvPr>
          <p:cNvSpPr>
            <a:spLocks noGrp="1" noChangeArrowheads="1"/>
          </p:cNvSpPr>
          <p:nvPr>
            <p:ph type="ctrTitle"/>
          </p:nvPr>
        </p:nvSpPr>
        <p:spPr>
          <a:xfrm>
            <a:off x="381000" y="2438400"/>
            <a:ext cx="8305800" cy="1219200"/>
          </a:xfrm>
        </p:spPr>
        <p:txBody>
          <a:bodyPr/>
          <a:lstStyle/>
          <a:p>
            <a:pPr eaLnBrk="1" hangingPunct="1"/>
            <a:r>
              <a:rPr lang="en-US" altLang="en-US" sz="6000" dirty="0">
                <a:solidFill>
                  <a:schemeClr val="bg1"/>
                </a:solidFill>
                <a:ea typeface="ＭＳ Ｐゴシック" panose="020B0600070205080204" pitchFamily="34" charset="-128"/>
              </a:rPr>
              <a:t>Three Laws of M Dwarfs</a:t>
            </a:r>
          </a:p>
        </p:txBody>
      </p:sp>
      <p:pic>
        <p:nvPicPr>
          <p:cNvPr id="237571" name="Picture 3" descr="reconslogo">
            <a:extLst>
              <a:ext uri="{FF2B5EF4-FFF2-40B4-BE49-F238E27FC236}">
                <a16:creationId xmlns:a16="http://schemas.microsoft.com/office/drawing/2014/main" id="{8F4CC7B0-32A3-9B1B-CFD9-CFA22AAA1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6400"/>
            <a:ext cx="5638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8" name="Rectangle 4">
            <a:extLst>
              <a:ext uri="{FF2B5EF4-FFF2-40B4-BE49-F238E27FC236}">
                <a16:creationId xmlns:a16="http://schemas.microsoft.com/office/drawing/2014/main" id="{E8ECE99C-4697-600A-F6A7-BD1C39005DA9}"/>
              </a:ext>
            </a:extLst>
          </p:cNvPr>
          <p:cNvSpPr>
            <a:spLocks noChangeArrowheads="1"/>
          </p:cNvSpPr>
          <p:nvPr/>
        </p:nvSpPr>
        <p:spPr bwMode="auto">
          <a:xfrm>
            <a:off x="762000" y="4038600"/>
            <a:ext cx="769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AutoNum type="arabicPeriod"/>
            </a:pPr>
            <a:r>
              <a:rPr lang="en-US" altLang="en-US" sz="2400" baseline="0" dirty="0">
                <a:solidFill>
                  <a:srgbClr val="FFFFFF"/>
                </a:solidFill>
              </a:rPr>
              <a:t>M dwarfs account for three of every four stars.</a:t>
            </a:r>
          </a:p>
          <a:p>
            <a:pPr eaLnBrk="1" hangingPunct="1">
              <a:buFontTx/>
              <a:buAutoNum type="arabicPeriod"/>
            </a:pPr>
            <a:r>
              <a:rPr lang="en-US" altLang="en-US" sz="2400" baseline="0" dirty="0">
                <a:solidFill>
                  <a:srgbClr val="FFFFFF"/>
                </a:solidFill>
              </a:rPr>
              <a:t>M dwarfs counts increase all the way to the end of the main sequence.</a:t>
            </a:r>
          </a:p>
          <a:p>
            <a:pPr eaLnBrk="1" hangingPunct="1">
              <a:buFontTx/>
              <a:buAutoNum type="arabicPeriod"/>
            </a:pPr>
            <a:r>
              <a:rPr lang="en-US" altLang="en-US" sz="2400" baseline="0" dirty="0">
                <a:solidFill>
                  <a:srgbClr val="FFFFFF"/>
                </a:solidFill>
              </a:rPr>
              <a:t>M dwarfs are partially radiative at high masses and fully convective at low masses.</a:t>
            </a:r>
          </a:p>
        </p:txBody>
      </p:sp>
      <p:sp>
        <p:nvSpPr>
          <p:cNvPr id="2" name="TextBox 1">
            <a:extLst>
              <a:ext uri="{FF2B5EF4-FFF2-40B4-BE49-F238E27FC236}">
                <a16:creationId xmlns:a16="http://schemas.microsoft.com/office/drawing/2014/main" id="{1F9ECB0F-0247-1050-EA60-629F54467AF0}"/>
              </a:ext>
            </a:extLst>
          </p:cNvPr>
          <p:cNvSpPr txBox="1"/>
          <p:nvPr/>
        </p:nvSpPr>
        <p:spPr>
          <a:xfrm>
            <a:off x="6934200" y="6251545"/>
            <a:ext cx="2071401" cy="400110"/>
          </a:xfrm>
          <a:prstGeom prst="rect">
            <a:avLst/>
          </a:prstGeom>
          <a:noFill/>
        </p:spPr>
        <p:txBody>
          <a:bodyPr wrap="none" rtlCol="0">
            <a:spAutoFit/>
          </a:bodyPr>
          <a:lstStyle/>
          <a:p>
            <a:r>
              <a:rPr lang="en-US" baseline="0" dirty="0">
                <a:solidFill>
                  <a:srgbClr val="FFFF00"/>
                </a:solidFill>
              </a:rPr>
              <a:t>Henry &amp; Jao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308">
                                            <p:txEl>
                                              <p:pRg st="0" end="0"/>
                                            </p:txEl>
                                          </p:spTgt>
                                        </p:tgtEl>
                                        <p:attrNameLst>
                                          <p:attrName>style.visibility</p:attrName>
                                        </p:attrNameLst>
                                      </p:cBhvr>
                                      <p:to>
                                        <p:strVal val="visible"/>
                                      </p:to>
                                    </p:set>
                                    <p:animEffect transition="in" filter="fade">
                                      <p:cBhvr>
                                        <p:cTn id="7" dur="2000"/>
                                        <p:tgtEl>
                                          <p:spTgt spid="482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308">
                                            <p:txEl>
                                              <p:pRg st="1" end="1"/>
                                            </p:txEl>
                                          </p:spTgt>
                                        </p:tgtEl>
                                        <p:attrNameLst>
                                          <p:attrName>style.visibility</p:attrName>
                                        </p:attrNameLst>
                                      </p:cBhvr>
                                      <p:to>
                                        <p:strVal val="visible"/>
                                      </p:to>
                                    </p:set>
                                    <p:animEffect transition="in" filter="fade">
                                      <p:cBhvr>
                                        <p:cTn id="12" dur="2000"/>
                                        <p:tgtEl>
                                          <p:spTgt spid="4823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2308">
                                            <p:txEl>
                                              <p:pRg st="2" end="2"/>
                                            </p:txEl>
                                          </p:spTgt>
                                        </p:tgtEl>
                                        <p:attrNameLst>
                                          <p:attrName>style.visibility</p:attrName>
                                        </p:attrNameLst>
                                      </p:cBhvr>
                                      <p:to>
                                        <p:strVal val="visible"/>
                                      </p:to>
                                    </p:set>
                                    <p:animEffect transition="in" filter="fade">
                                      <p:cBhvr>
                                        <p:cTn id="17" dur="2000"/>
                                        <p:tgtEl>
                                          <p:spTgt spid="482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696BF84D-ABDA-B948-F0D6-6110C8619771}"/>
              </a:ext>
            </a:extLst>
          </p:cNvPr>
          <p:cNvSpPr>
            <a:spLocks noGrp="1" noChangeArrowheads="1"/>
          </p:cNvSpPr>
          <p:nvPr>
            <p:ph type="title"/>
          </p:nvPr>
        </p:nvSpPr>
        <p:spPr>
          <a:xfrm>
            <a:off x="685800" y="0"/>
            <a:ext cx="7772400" cy="914400"/>
          </a:xfrm>
        </p:spPr>
        <p:txBody>
          <a:bodyPr/>
          <a:lstStyle/>
          <a:p>
            <a:pPr eaLnBrk="1" hangingPunct="1"/>
            <a:r>
              <a:rPr lang="en-US" altLang="en-US" b="1">
                <a:solidFill>
                  <a:schemeClr val="bg1"/>
                </a:solidFill>
                <a:ea typeface="ＭＳ Ｐゴシック" panose="020B0600070205080204" pitchFamily="34" charset="-128"/>
              </a:rPr>
              <a:t>Solar Family</a:t>
            </a:r>
          </a:p>
        </p:txBody>
      </p:sp>
      <p:pic>
        <p:nvPicPr>
          <p:cNvPr id="240643" name="Picture 3" descr="allplanets1">
            <a:extLst>
              <a:ext uri="{FF2B5EF4-FFF2-40B4-BE49-F238E27FC236}">
                <a16:creationId xmlns:a16="http://schemas.microsoft.com/office/drawing/2014/main" id="{976B01E7-DC7D-060B-BBC5-335063E68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143000"/>
            <a:ext cx="95377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6" name="Text Box 4">
            <a:extLst>
              <a:ext uri="{FF2B5EF4-FFF2-40B4-BE49-F238E27FC236}">
                <a16:creationId xmlns:a16="http://schemas.microsoft.com/office/drawing/2014/main" id="{AE368645-F64A-11F1-B4D9-39B6CE653FFD}"/>
              </a:ext>
            </a:extLst>
          </p:cNvPr>
          <p:cNvSpPr txBox="1">
            <a:spLocks noChangeArrowheads="1"/>
          </p:cNvSpPr>
          <p:nvPr/>
        </p:nvSpPr>
        <p:spPr bwMode="auto">
          <a:xfrm>
            <a:off x="2286000" y="5607050"/>
            <a:ext cx="4538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3600" baseline="0" dirty="0">
                <a:solidFill>
                  <a:srgbClr val="FFFFFF"/>
                </a:solidFill>
              </a:rPr>
              <a:t>How are they different?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3876"/>
                                        </p:tgtEl>
                                        <p:attrNameLst>
                                          <p:attrName>style.visibility</p:attrName>
                                        </p:attrNameLst>
                                      </p:cBhvr>
                                      <p:to>
                                        <p:strVal val="visible"/>
                                      </p:to>
                                    </p:set>
                                    <p:animEffect transition="in" filter="fade">
                                      <p:cBhvr>
                                        <p:cTn id="7" dur="2000"/>
                                        <p:tgtEl>
                                          <p:spTgt spid="463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8AE8F4C6-98FA-3CD9-CDBE-087830E8821C}"/>
              </a:ext>
            </a:extLst>
          </p:cNvPr>
          <p:cNvSpPr>
            <a:spLocks noGrp="1" noChangeArrowheads="1"/>
          </p:cNvSpPr>
          <p:nvPr>
            <p:ph type="title"/>
          </p:nvPr>
        </p:nvSpPr>
        <p:spPr>
          <a:xfrm>
            <a:off x="0" y="76200"/>
            <a:ext cx="9144000" cy="762000"/>
          </a:xfrm>
        </p:spPr>
        <p:txBody>
          <a:bodyPr/>
          <a:lstStyle/>
          <a:p>
            <a:pPr eaLnBrk="1" hangingPunct="1"/>
            <a:r>
              <a:rPr lang="en-US" altLang="en-US" b="1">
                <a:solidFill>
                  <a:srgbClr val="FFFFFF"/>
                </a:solidFill>
                <a:ea typeface="ＭＳ Ｐゴシック" panose="020B0600070205080204" pitchFamily="34" charset="-128"/>
              </a:rPr>
              <a:t>The Seven Dwarfs</a:t>
            </a:r>
          </a:p>
        </p:txBody>
      </p:sp>
      <p:pic>
        <p:nvPicPr>
          <p:cNvPr id="242691" name="Picture 3" descr="bigmoons">
            <a:extLst>
              <a:ext uri="{FF2B5EF4-FFF2-40B4-BE49-F238E27FC236}">
                <a16:creationId xmlns:a16="http://schemas.microsoft.com/office/drawing/2014/main" id="{A84C8909-E300-9F59-8FCA-BF4E1EFB7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899160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Rectangle 4">
            <a:extLst>
              <a:ext uri="{FF2B5EF4-FFF2-40B4-BE49-F238E27FC236}">
                <a16:creationId xmlns:a16="http://schemas.microsoft.com/office/drawing/2014/main" id="{967196A2-ACDD-6814-B9D7-EB0547258E8C}"/>
              </a:ext>
            </a:extLst>
          </p:cNvPr>
          <p:cNvSpPr>
            <a:spLocks noChangeArrowheads="1"/>
          </p:cNvSpPr>
          <p:nvPr/>
        </p:nvSpPr>
        <p:spPr bwMode="auto">
          <a:xfrm>
            <a:off x="6443663" y="4267200"/>
            <a:ext cx="2590800" cy="19812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42693" name="Rectangle 5">
            <a:extLst>
              <a:ext uri="{FF2B5EF4-FFF2-40B4-BE49-F238E27FC236}">
                <a16:creationId xmlns:a16="http://schemas.microsoft.com/office/drawing/2014/main" id="{F3B5C142-5F03-A245-A446-068D640B5252}"/>
              </a:ext>
            </a:extLst>
          </p:cNvPr>
          <p:cNvSpPr>
            <a:spLocks noChangeArrowheads="1"/>
          </p:cNvSpPr>
          <p:nvPr/>
        </p:nvSpPr>
        <p:spPr bwMode="auto">
          <a:xfrm>
            <a:off x="4495800" y="990600"/>
            <a:ext cx="2590800" cy="25146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80692E63-2AB1-D7AB-BA18-1EE124E7FD47}"/>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Nice Earth</a:t>
            </a:r>
          </a:p>
        </p:txBody>
      </p:sp>
      <p:pic>
        <p:nvPicPr>
          <p:cNvPr id="244738" name="Picture 3" descr="seti">
            <a:extLst>
              <a:ext uri="{FF2B5EF4-FFF2-40B4-BE49-F238E27FC236}">
                <a16:creationId xmlns:a16="http://schemas.microsoft.com/office/drawing/2014/main" id="{ACCD8436-E2C0-6D88-DD88-D6DC0A474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76200"/>
            <a:ext cx="569595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E7801FBC-0A8C-64AD-C065-A6A09B676882}"/>
              </a:ext>
            </a:extLst>
          </p:cNvPr>
          <p:cNvSpPr>
            <a:spLocks noGrp="1" noChangeArrowheads="1"/>
          </p:cNvSpPr>
          <p:nvPr>
            <p:ph type="title"/>
          </p:nvPr>
        </p:nvSpPr>
        <p:spPr>
          <a:xfrm>
            <a:off x="0" y="152400"/>
            <a:ext cx="9144000" cy="609600"/>
          </a:xfrm>
        </p:spPr>
        <p:txBody>
          <a:bodyPr/>
          <a:lstStyle/>
          <a:p>
            <a:pPr eaLnBrk="1" hangingPunct="1"/>
            <a:r>
              <a:rPr lang="en-US" altLang="en-US" b="1">
                <a:solidFill>
                  <a:schemeClr val="tx1"/>
                </a:solidFill>
                <a:ea typeface="ＭＳ Ｐゴシック" panose="020B0600070205080204" pitchFamily="34" charset="-128"/>
              </a:rPr>
              <a:t>The Brothers Henry</a:t>
            </a:r>
          </a:p>
        </p:txBody>
      </p:sp>
      <p:pic>
        <p:nvPicPr>
          <p:cNvPr id="457731" name="Picture 3" descr="spock4">
            <a:extLst>
              <a:ext uri="{FF2B5EF4-FFF2-40B4-BE49-F238E27FC236}">
                <a16:creationId xmlns:a16="http://schemas.microsoft.com/office/drawing/2014/main" id="{E9ACEA46-D860-AF15-6B98-EFD4CDC5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47775"/>
            <a:ext cx="43624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2" name="Picture 4" descr="scottie4">
            <a:extLst>
              <a:ext uri="{FF2B5EF4-FFF2-40B4-BE49-F238E27FC236}">
                <a16:creationId xmlns:a16="http://schemas.microsoft.com/office/drawing/2014/main" id="{BA9CC59E-BF65-1A4F-EB44-1F20C3194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382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A1894F-675D-3D9B-7920-A68EC7911DFC}"/>
              </a:ext>
            </a:extLst>
          </p:cNvPr>
          <p:cNvSpPr txBox="1"/>
          <p:nvPr/>
        </p:nvSpPr>
        <p:spPr>
          <a:xfrm>
            <a:off x="14325600" y="-2223247"/>
            <a:ext cx="184731" cy="297517"/>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732"/>
                                        </p:tgtEl>
                                        <p:attrNameLst>
                                          <p:attrName>style.visibility</p:attrName>
                                        </p:attrNameLst>
                                      </p:cBhvr>
                                      <p:to>
                                        <p:strVal val="visible"/>
                                      </p:to>
                                    </p:set>
                                    <p:animEffect transition="in" filter="fade">
                                      <p:cBhvr>
                                        <p:cTn id="7" dur="2000"/>
                                        <p:tgtEl>
                                          <p:spTgt spid="4577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731"/>
                                        </p:tgtEl>
                                        <p:attrNameLst>
                                          <p:attrName>style.visibility</p:attrName>
                                        </p:attrNameLst>
                                      </p:cBhvr>
                                      <p:to>
                                        <p:strVal val="visible"/>
                                      </p:to>
                                    </p:set>
                                    <p:animEffect transition="in" filter="fade">
                                      <p:cBhvr>
                                        <p:cTn id="12" dur="2000"/>
                                        <p:tgtEl>
                                          <p:spTgt spid="45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a:extLst>
              <a:ext uri="{FF2B5EF4-FFF2-40B4-BE49-F238E27FC236}">
                <a16:creationId xmlns:a16="http://schemas.microsoft.com/office/drawing/2014/main" id="{CF9F316D-A875-625F-81C6-2AD53F68A525}"/>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Voyager’</a:t>
            </a:r>
            <a:r>
              <a:rPr lang="en-US" altLang="ja-JP" b="1">
                <a:ea typeface="ＭＳ Ｐゴシック" panose="020B0600070205080204" pitchFamily="34" charset="-128"/>
              </a:rPr>
              <a:t>s Farewell</a:t>
            </a:r>
            <a:endParaRPr lang="en-US" altLang="en-US" b="1">
              <a:ea typeface="ＭＳ Ｐゴシック" panose="020B0600070205080204" pitchFamily="34" charset="-128"/>
            </a:endParaRPr>
          </a:p>
        </p:txBody>
      </p:sp>
      <p:pic>
        <p:nvPicPr>
          <p:cNvPr id="464899" name="Picture 3" descr="triton">
            <a:extLst>
              <a:ext uri="{FF2B5EF4-FFF2-40B4-BE49-F238E27FC236}">
                <a16:creationId xmlns:a16="http://schemas.microsoft.com/office/drawing/2014/main" id="{C2D5C4C1-8BD6-B6B1-0721-5AC15B4F7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4075"/>
            <a:ext cx="28352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0" name="Picture 4" descr="vgr_fam3">
            <a:extLst>
              <a:ext uri="{FF2B5EF4-FFF2-40B4-BE49-F238E27FC236}">
                <a16:creationId xmlns:a16="http://schemas.microsoft.com/office/drawing/2014/main" id="{40C2B149-3C7D-8815-1D66-F3E62F7DD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868363"/>
            <a:ext cx="56388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1" name="Picture 5" descr="vgr_fam1">
            <a:extLst>
              <a:ext uri="{FF2B5EF4-FFF2-40B4-BE49-F238E27FC236}">
                <a16:creationId xmlns:a16="http://schemas.microsoft.com/office/drawing/2014/main" id="{43E8FCAB-0395-C8C4-7795-2E0E75243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41675"/>
            <a:ext cx="4572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4899"/>
                                        </p:tgtEl>
                                        <p:attrNameLst>
                                          <p:attrName>style.visibility</p:attrName>
                                        </p:attrNameLst>
                                      </p:cBhvr>
                                      <p:to>
                                        <p:strVal val="visible"/>
                                      </p:to>
                                    </p:set>
                                    <p:animEffect transition="in" filter="fade">
                                      <p:cBhvr>
                                        <p:cTn id="7" dur="2000"/>
                                        <p:tgtEl>
                                          <p:spTgt spid="4648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4900"/>
                                        </p:tgtEl>
                                        <p:attrNameLst>
                                          <p:attrName>style.visibility</p:attrName>
                                        </p:attrNameLst>
                                      </p:cBhvr>
                                      <p:to>
                                        <p:strVal val="visible"/>
                                      </p:to>
                                    </p:set>
                                    <p:animEffect transition="in" filter="fade">
                                      <p:cBhvr>
                                        <p:cTn id="12" dur="2000"/>
                                        <p:tgtEl>
                                          <p:spTgt spid="4649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4901"/>
                                        </p:tgtEl>
                                        <p:attrNameLst>
                                          <p:attrName>style.visibility</p:attrName>
                                        </p:attrNameLst>
                                      </p:cBhvr>
                                      <p:to>
                                        <p:strVal val="visible"/>
                                      </p:to>
                                    </p:set>
                                    <p:animEffect transition="in" filter="fade">
                                      <p:cBhvr>
                                        <p:cTn id="17" dur="2000"/>
                                        <p:tgtEl>
                                          <p:spTgt spid="46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A769-86D6-EEB0-E91F-14B93AF5EB63}"/>
            </a:ext>
          </a:extLst>
        </p:cNvPr>
        <p:cNvGrpSpPr/>
        <p:nvPr/>
      </p:nvGrpSpPr>
      <p:grpSpPr>
        <a:xfrm>
          <a:off x="0" y="0"/>
          <a:ext cx="0" cy="0"/>
          <a:chOff x="0" y="0"/>
          <a:chExt cx="0" cy="0"/>
        </a:xfrm>
      </p:grpSpPr>
      <p:sp>
        <p:nvSpPr>
          <p:cNvPr id="72705" name="Rectangle 2">
            <a:extLst>
              <a:ext uri="{FF2B5EF4-FFF2-40B4-BE49-F238E27FC236}">
                <a16:creationId xmlns:a16="http://schemas.microsoft.com/office/drawing/2014/main" id="{33861647-7909-D308-01AA-F22A8E48C97D}"/>
              </a:ext>
            </a:extLst>
          </p:cNvPr>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21 NOV</a:t>
            </a:r>
          </a:p>
        </p:txBody>
      </p:sp>
      <p:sp>
        <p:nvSpPr>
          <p:cNvPr id="72706" name="Text Box 3">
            <a:extLst>
              <a:ext uri="{FF2B5EF4-FFF2-40B4-BE49-F238E27FC236}">
                <a16:creationId xmlns:a16="http://schemas.microsoft.com/office/drawing/2014/main" id="{F4C22CFE-CA93-F336-A07A-BFA34B22E580}"/>
              </a:ext>
            </a:extLst>
          </p:cNvPr>
          <p:cNvSpPr txBox="1">
            <a:spLocks noChangeArrowheads="1"/>
          </p:cNvSpPr>
          <p:nvPr/>
        </p:nvSpPr>
        <p:spPr bwMode="auto">
          <a:xfrm>
            <a:off x="152400" y="914400"/>
            <a:ext cx="8839200" cy="5570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Describe any crazy extremophile found on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r>
              <a:rPr lang="en-US" sz="1600" baseline="0" dirty="0">
                <a:solidFill>
                  <a:srgbClr val="000000"/>
                </a:solidFill>
              </a:rPr>
              <a:t>Lesser f</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lamingos</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 75% all in one 140F lake with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ph</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 9-10.5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Sulphur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mollys</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 fish in H2O to 109F, in caves in Mexico, different subspecies per cave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Acithio</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bacillus … in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ph</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&lt; 1 acid mine drainage, used in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biometallurgy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to extract metals from 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Pyrococcus</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furiosas</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 hydrothermal vents &gt; 80C, with tungsten in enzymes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Snoticle</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 New Mexico, high concentrations of H2S in dark caves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r>
              <a:rPr lang="en-US" sz="1600" baseline="0" dirty="0" err="1">
                <a:solidFill>
                  <a:srgbClr val="000000"/>
                </a:solidFill>
              </a:rPr>
              <a:t>Chroococcidiopsis</a:t>
            </a:r>
            <a:r>
              <a:rPr lang="en-US" sz="1600" baseline="0" dirty="0">
                <a:solidFill>
                  <a:srgbClr val="000000"/>
                </a:solidFill>
              </a:rPr>
              <a:t> … photosynthetic bacterium survives </a:t>
            </a:r>
            <a:r>
              <a:rPr lang="en-US" sz="1600" baseline="0" dirty="0" err="1">
                <a:solidFill>
                  <a:srgbClr val="000000"/>
                </a:solidFill>
              </a:rPr>
              <a:t>desication</a:t>
            </a:r>
            <a:r>
              <a:rPr lang="en-US" sz="1600" baseline="0" dirty="0">
                <a:solidFill>
                  <a:srgbClr val="000000"/>
                </a:solidFill>
              </a:rPr>
              <a:t> for 13 Myr</a:t>
            </a:r>
            <a:endPar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Vibrio cholerae …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superalkaline</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by manufacturing it to kill competitors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Halobacterium … lives in hypersaline lakes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Yeti crab … hydrothermal vents to 2200 meters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371346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78D41E18-9E70-11C1-971D-89D44C41CDAD}"/>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The Votes Are In</a:t>
            </a:r>
          </a:p>
        </p:txBody>
      </p:sp>
      <p:sp>
        <p:nvSpPr>
          <p:cNvPr id="57346" name="Text Box 3">
            <a:extLst>
              <a:ext uri="{FF2B5EF4-FFF2-40B4-BE49-F238E27FC236}">
                <a16:creationId xmlns:a16="http://schemas.microsoft.com/office/drawing/2014/main" id="{CC505719-CC25-AC0E-A74C-3D3743623632}"/>
              </a:ext>
            </a:extLst>
          </p:cNvPr>
          <p:cNvSpPr txBox="1">
            <a:spLocks noChangeArrowheads="1"/>
          </p:cNvSpPr>
          <p:nvPr/>
        </p:nvSpPr>
        <p:spPr bwMode="auto">
          <a:xfrm>
            <a:off x="152400" y="1600200"/>
            <a:ext cx="876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YES		NO</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Life in Solar System?				   ?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Life in Universe?				   ?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Intelligent Life in Solar System?		   ?		  ?</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Intelligent Life in Universe?			   ?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4868458F-0125-FDE2-67E7-8F244B8603EE}"/>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21 NOV</a:t>
            </a:r>
          </a:p>
        </p:txBody>
      </p:sp>
      <p:sp>
        <p:nvSpPr>
          <p:cNvPr id="146434" name="Text Box 3">
            <a:extLst>
              <a:ext uri="{FF2B5EF4-FFF2-40B4-BE49-F238E27FC236}">
                <a16:creationId xmlns:a16="http://schemas.microsoft.com/office/drawing/2014/main" id="{D7FDA137-E181-050E-4B4A-E9F8F9D4CB97}"/>
              </a:ext>
            </a:extLst>
          </p:cNvPr>
          <p:cNvSpPr txBox="1">
            <a:spLocks noChangeArrowheads="1"/>
          </p:cNvSpPr>
          <p:nvPr/>
        </p:nvSpPr>
        <p:spPr bwMode="auto">
          <a:xfrm>
            <a:off x="152400" y="914400"/>
            <a:ext cx="8839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Name the 2 favorite things that you learned in ASTR 8850 this year.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r>
              <a:rPr lang="en-US" altLang="en-US" sz="1600" baseline="0" dirty="0">
                <a:solidFill>
                  <a:srgbClr val="000000"/>
                </a:solidFill>
              </a:rPr>
              <a:t>Greeks vs. Trojans exist</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Rock became plastic in a deep Earth hole … 12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Jupiter’s magnetotail is largest structure in 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Takes 7 parameters to determine an orbit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Charge particle sputtering makes tenuous atmospheres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Titan has mountains of H2O 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Hiker’s rule = 5F drop per 1000 feet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Tadpole and horseshoe orbits are real things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Mars is losing its atmosphere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Venus has broken terrain rather than plate tectonics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Uranus and Neptune MAY have swapped positions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Europa has cycloids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Yarkovsky</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effect changes orbits and YORP changes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Haumea is rapidly rotating in 4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Saturn’s north polar clouds have hexagonal shape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Moon orbits Sun not Earth !!!!!</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47D2F498-27D2-3488-9418-59BF77F49C36}"/>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22 NOV</a:t>
            </a:r>
          </a:p>
        </p:txBody>
      </p:sp>
      <p:sp>
        <p:nvSpPr>
          <p:cNvPr id="103426" name="Text Box 3">
            <a:extLst>
              <a:ext uri="{FF2B5EF4-FFF2-40B4-BE49-F238E27FC236}">
                <a16:creationId xmlns:a16="http://schemas.microsoft.com/office/drawing/2014/main" id="{7B2A0363-EB86-5841-933B-78F66A45BFBA}"/>
              </a:ext>
            </a:extLst>
          </p:cNvPr>
          <p:cNvSpPr txBox="1">
            <a:spLocks noChangeArrowheads="1"/>
          </p:cNvSpPr>
          <p:nvPr/>
        </p:nvSpPr>
        <p:spPr bwMode="auto">
          <a:xfrm>
            <a:off x="152400" y="914400"/>
            <a:ext cx="8839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 mysterious game of fun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extBox 1">
            <a:extLst>
              <a:ext uri="{FF2B5EF4-FFF2-40B4-BE49-F238E27FC236}">
                <a16:creationId xmlns:a16="http://schemas.microsoft.com/office/drawing/2014/main" id="{3D6EB258-7876-838B-A21E-3CAB25070CEA}"/>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TextBox 1">
            <a:extLst>
              <a:ext uri="{FF2B5EF4-FFF2-40B4-BE49-F238E27FC236}">
                <a16:creationId xmlns:a16="http://schemas.microsoft.com/office/drawing/2014/main" id="{9E812DCB-DCB4-096F-A5B3-6FB6ECEC34C3}"/>
              </a:ext>
            </a:extLst>
          </p:cNvPr>
          <p:cNvSpPr txBox="1">
            <a:spLocks noChangeArrowheads="1"/>
          </p:cNvSpPr>
          <p:nvPr/>
        </p:nvSpPr>
        <p:spPr bwMode="auto">
          <a:xfrm>
            <a:off x="2130425" y="203200"/>
            <a:ext cx="4973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baseline="0">
                <a:solidFill>
                  <a:srgbClr val="FFFFFF"/>
                </a:solidFill>
              </a:rPr>
              <a:t>Where is this?</a:t>
            </a:r>
          </a:p>
        </p:txBody>
      </p:sp>
      <p:pic>
        <p:nvPicPr>
          <p:cNvPr id="250883" name="Picture 1" descr="enceladus_tigerstripes.gif">
            <a:extLst>
              <a:ext uri="{FF2B5EF4-FFF2-40B4-BE49-F238E27FC236}">
                <a16:creationId xmlns:a16="http://schemas.microsoft.com/office/drawing/2014/main" id="{267FB183-E245-C34E-3931-37F055066F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a:extLst>
              <a:ext uri="{FF2B5EF4-FFF2-40B4-BE49-F238E27FC236}">
                <a16:creationId xmlns:a16="http://schemas.microsoft.com/office/drawing/2014/main" id="{B0FB898B-6C5B-E4EE-D95C-CAEE74A94EAE}"/>
              </a:ext>
            </a:extLst>
          </p:cNvPr>
          <p:cNvSpPr>
            <a:spLocks noGrp="1" noChangeArrowheads="1"/>
          </p:cNvSpPr>
          <p:nvPr>
            <p:ph type="ctrTitle"/>
          </p:nvPr>
        </p:nvSpPr>
        <p:spPr>
          <a:xfrm>
            <a:off x="0" y="0"/>
            <a:ext cx="9144000" cy="838200"/>
          </a:xfrm>
        </p:spPr>
        <p:txBody>
          <a:bodyPr/>
          <a:lstStyle/>
          <a:p>
            <a:pPr eaLnBrk="1" hangingPunct="1"/>
            <a:r>
              <a:rPr lang="en-US" altLang="en-US" b="1">
                <a:solidFill>
                  <a:schemeClr val="tx1"/>
                </a:solidFill>
                <a:ea typeface="ＭＳ Ｐゴシック" panose="020B0600070205080204" pitchFamily="34" charset="-128"/>
              </a:rPr>
              <a:t>How Far for 1 Million Stars?</a:t>
            </a:r>
          </a:p>
        </p:txBody>
      </p:sp>
      <p:sp>
        <p:nvSpPr>
          <p:cNvPr id="454659" name="Text Box 3">
            <a:extLst>
              <a:ext uri="{FF2B5EF4-FFF2-40B4-BE49-F238E27FC236}">
                <a16:creationId xmlns:a16="http://schemas.microsoft.com/office/drawing/2014/main" id="{65D061F7-F2F2-A974-1A5F-27DD2C193807}"/>
              </a:ext>
            </a:extLst>
          </p:cNvPr>
          <p:cNvSpPr txBox="1">
            <a:spLocks noChangeArrowheads="1"/>
          </p:cNvSpPr>
          <p:nvPr/>
        </p:nvSpPr>
        <p:spPr bwMode="auto">
          <a:xfrm>
            <a:off x="457200" y="1066800"/>
            <a:ext cx="8229600" cy="526256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defRPr/>
            </a:pPr>
            <a:r>
              <a:rPr lang="en-US" altLang="en-US" sz="2800" baseline="0" dirty="0"/>
              <a:t>G			375 parsecs		1222 light years</a:t>
            </a:r>
          </a:p>
          <a:p>
            <a:pPr eaLnBrk="1" hangingPunct="1">
              <a:spcBef>
                <a:spcPct val="0"/>
              </a:spcBef>
              <a:buFontTx/>
              <a:buNone/>
              <a:defRPr/>
            </a:pPr>
            <a:endParaRPr lang="en-US" altLang="en-US" sz="2800" baseline="0" dirty="0"/>
          </a:p>
          <a:p>
            <a:pPr eaLnBrk="1" hangingPunct="1">
              <a:spcBef>
                <a:spcPct val="0"/>
              </a:spcBef>
              <a:buFontTx/>
              <a:buNone/>
              <a:defRPr/>
            </a:pPr>
            <a:r>
              <a:rPr lang="en-US" altLang="en-US" sz="2800" baseline="0" dirty="0"/>
              <a:t>F-K			244 parsecs		  795 light years</a:t>
            </a:r>
          </a:p>
          <a:p>
            <a:pPr eaLnBrk="1" hangingPunct="1">
              <a:spcBef>
                <a:spcPct val="0"/>
              </a:spcBef>
              <a:buFontTx/>
              <a:buNone/>
              <a:defRPr/>
            </a:pPr>
            <a:endParaRPr lang="en-US" altLang="en-US" sz="2800" baseline="0" dirty="0"/>
          </a:p>
          <a:p>
            <a:pPr eaLnBrk="1" hangingPunct="1">
              <a:spcBef>
                <a:spcPct val="0"/>
              </a:spcBef>
              <a:buFontTx/>
              <a:buNone/>
              <a:defRPr/>
            </a:pPr>
            <a:r>
              <a:rPr lang="en-US" altLang="en-US" sz="2800" baseline="0" dirty="0"/>
              <a:t>A-M			142 parsecs		  462 light years</a:t>
            </a:r>
          </a:p>
          <a:p>
            <a:pPr eaLnBrk="1" hangingPunct="1">
              <a:spcBef>
                <a:spcPct val="0"/>
              </a:spcBef>
              <a:buFontTx/>
              <a:buNone/>
              <a:defRPr/>
            </a:pPr>
            <a:endParaRPr lang="en-US" altLang="en-US" sz="2800" baseline="0" dirty="0"/>
          </a:p>
          <a:p>
            <a:pPr eaLnBrk="1" hangingPunct="1">
              <a:spcBef>
                <a:spcPct val="0"/>
              </a:spcBef>
              <a:buFontTx/>
              <a:buNone/>
              <a:defRPr/>
            </a:pPr>
            <a:endParaRPr lang="en-US" altLang="en-US" sz="2800" baseline="0" dirty="0"/>
          </a:p>
          <a:p>
            <a:pPr algn="ctr" eaLnBrk="1" hangingPunct="1">
              <a:spcBef>
                <a:spcPct val="0"/>
              </a:spcBef>
              <a:buFontTx/>
              <a:buNone/>
              <a:defRPr/>
            </a:pPr>
            <a:r>
              <a:rPr lang="en-US" altLang="en-US" sz="2800" baseline="0" dirty="0">
                <a:solidFill>
                  <a:schemeClr val="accent1">
                    <a:lumMod val="50000"/>
                  </a:schemeClr>
                </a:solidFill>
              </a:rPr>
              <a:t>500 Light Year Catalog ... would give 10</a:t>
            </a:r>
            <a:r>
              <a:rPr lang="en-US" altLang="en-US" sz="2800" baseline="30000" dirty="0">
                <a:solidFill>
                  <a:schemeClr val="accent1">
                    <a:lumMod val="50000"/>
                  </a:schemeClr>
                </a:solidFill>
              </a:rPr>
              <a:t>6</a:t>
            </a:r>
            <a:r>
              <a:rPr lang="en-US" altLang="en-US" sz="2800" baseline="0" dirty="0">
                <a:solidFill>
                  <a:schemeClr val="accent1">
                    <a:lumMod val="50000"/>
                  </a:schemeClr>
                </a:solidFill>
              </a:rPr>
              <a:t> stars</a:t>
            </a:r>
          </a:p>
          <a:p>
            <a:pPr eaLnBrk="1" hangingPunct="1">
              <a:spcBef>
                <a:spcPct val="0"/>
              </a:spcBef>
              <a:buFontTx/>
              <a:buNone/>
              <a:defRPr/>
            </a:pPr>
            <a:endParaRPr lang="en-US" altLang="en-US" sz="2800" baseline="0" dirty="0">
              <a:solidFill>
                <a:schemeClr val="accent1">
                  <a:lumMod val="50000"/>
                </a:schemeClr>
              </a:solidFill>
            </a:endParaRPr>
          </a:p>
          <a:p>
            <a:pPr eaLnBrk="1" hangingPunct="1">
              <a:spcBef>
                <a:spcPct val="0"/>
              </a:spcBef>
              <a:buFontTx/>
              <a:buNone/>
              <a:defRPr/>
            </a:pPr>
            <a:endParaRPr lang="en-US" altLang="en-US" sz="2800" baseline="0" dirty="0">
              <a:solidFill>
                <a:schemeClr val="accent1">
                  <a:lumMod val="50000"/>
                </a:schemeClr>
              </a:solidFill>
            </a:endParaRPr>
          </a:p>
          <a:p>
            <a:pPr algn="ctr" eaLnBrk="1" hangingPunct="1">
              <a:spcBef>
                <a:spcPct val="0"/>
              </a:spcBef>
              <a:buFontTx/>
              <a:buNone/>
              <a:defRPr/>
            </a:pPr>
            <a:r>
              <a:rPr lang="en-US" altLang="en-US" sz="2800" baseline="0" dirty="0">
                <a:solidFill>
                  <a:schemeClr val="accent2"/>
                </a:solidFill>
              </a:rPr>
              <a:t>The Dream</a:t>
            </a:r>
          </a:p>
          <a:p>
            <a:pPr algn="ctr" eaLnBrk="1" hangingPunct="1">
              <a:spcBef>
                <a:spcPct val="0"/>
              </a:spcBef>
              <a:buFontTx/>
              <a:buNone/>
              <a:defRPr/>
            </a:pPr>
            <a:r>
              <a:rPr lang="en-US" altLang="en-US" sz="2800" baseline="0" dirty="0">
                <a:solidFill>
                  <a:schemeClr val="accent2"/>
                </a:solidFill>
              </a:rPr>
              <a:t>100 Parsec Catalog … ~350,000 stars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4659">
                                            <p:txEl>
                                              <p:pRg st="0" end="0"/>
                                            </p:txEl>
                                          </p:spTgt>
                                        </p:tgtEl>
                                        <p:attrNameLst>
                                          <p:attrName>style.visibility</p:attrName>
                                        </p:attrNameLst>
                                      </p:cBhvr>
                                      <p:to>
                                        <p:strVal val="visible"/>
                                      </p:to>
                                    </p:set>
                                    <p:animEffect transition="in" filter="fade">
                                      <p:cBhvr>
                                        <p:cTn id="7" dur="1000"/>
                                        <p:tgtEl>
                                          <p:spTgt spid="454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4659">
                                            <p:txEl>
                                              <p:pRg st="2" end="2"/>
                                            </p:txEl>
                                          </p:spTgt>
                                        </p:tgtEl>
                                        <p:attrNameLst>
                                          <p:attrName>style.visibility</p:attrName>
                                        </p:attrNameLst>
                                      </p:cBhvr>
                                      <p:to>
                                        <p:strVal val="visible"/>
                                      </p:to>
                                    </p:set>
                                    <p:animEffect transition="in" filter="fade">
                                      <p:cBhvr>
                                        <p:cTn id="12" dur="1000"/>
                                        <p:tgtEl>
                                          <p:spTgt spid="45465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54659">
                                            <p:txEl>
                                              <p:pRg st="4" end="4"/>
                                            </p:txEl>
                                          </p:spTgt>
                                        </p:tgtEl>
                                        <p:attrNameLst>
                                          <p:attrName>style.visibility</p:attrName>
                                        </p:attrNameLst>
                                      </p:cBhvr>
                                      <p:to>
                                        <p:strVal val="visible"/>
                                      </p:to>
                                    </p:set>
                                    <p:animEffect transition="in" filter="fade">
                                      <p:cBhvr>
                                        <p:cTn id="17" dur="1000"/>
                                        <p:tgtEl>
                                          <p:spTgt spid="45465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54659">
                                            <p:txEl>
                                              <p:pRg st="7" end="7"/>
                                            </p:txEl>
                                          </p:spTgt>
                                        </p:tgtEl>
                                        <p:attrNameLst>
                                          <p:attrName>style.visibility</p:attrName>
                                        </p:attrNameLst>
                                      </p:cBhvr>
                                      <p:to>
                                        <p:strVal val="visible"/>
                                      </p:to>
                                    </p:set>
                                    <p:animEffect transition="in" filter="fade">
                                      <p:cBhvr>
                                        <p:cTn id="22" dur="1000"/>
                                        <p:tgtEl>
                                          <p:spTgt spid="45465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54659">
                                            <p:txEl>
                                              <p:pRg st="10" end="10"/>
                                            </p:txEl>
                                          </p:spTgt>
                                        </p:tgtEl>
                                        <p:attrNameLst>
                                          <p:attrName>style.visibility</p:attrName>
                                        </p:attrNameLst>
                                      </p:cBhvr>
                                      <p:to>
                                        <p:strVal val="visible"/>
                                      </p:to>
                                    </p:set>
                                    <p:animEffect transition="in" filter="fade">
                                      <p:cBhvr>
                                        <p:cTn id="27" dur="1000"/>
                                        <p:tgtEl>
                                          <p:spTgt spid="454659">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54659">
                                            <p:txEl>
                                              <p:pRg st="11" end="11"/>
                                            </p:txEl>
                                          </p:spTgt>
                                        </p:tgtEl>
                                        <p:attrNameLst>
                                          <p:attrName>style.visibility</p:attrName>
                                        </p:attrNameLst>
                                      </p:cBhvr>
                                      <p:to>
                                        <p:strVal val="visible"/>
                                      </p:to>
                                    </p:set>
                                    <p:animEffect transition="in" filter="fade">
                                      <p:cBhvr>
                                        <p:cTn id="30" dur="1000"/>
                                        <p:tgtEl>
                                          <p:spTgt spid="45465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0" name="Picture 3" descr="A picture containing cake, indoor, sitting, table&#10;&#10;Description automatically generated">
            <a:extLst>
              <a:ext uri="{FF2B5EF4-FFF2-40B4-BE49-F238E27FC236}">
                <a16:creationId xmlns:a16="http://schemas.microsoft.com/office/drawing/2014/main" id="{666BFB68-6467-F60B-C6EB-A4BDEE288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990600"/>
            <a:ext cx="88312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4">
            <a:extLst>
              <a:ext uri="{FF2B5EF4-FFF2-40B4-BE49-F238E27FC236}">
                <a16:creationId xmlns:a16="http://schemas.microsoft.com/office/drawing/2014/main" id="{894CD802-A2C7-297F-4397-3EE0DEC71887}"/>
              </a:ext>
            </a:extLst>
          </p:cNvPr>
          <p:cNvSpPr>
            <a:spLocks noChangeArrowheads="1"/>
          </p:cNvSpPr>
          <p:nvPr/>
        </p:nvSpPr>
        <p:spPr bwMode="auto">
          <a:xfrm>
            <a:off x="1901825" y="6153150"/>
            <a:ext cx="541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baseline="0">
                <a:solidFill>
                  <a:schemeClr val="bg1"/>
                </a:solidFill>
                <a:latin typeface="Times New Roman" panose="02020603050405020304" pitchFamily="18" charset="0"/>
              </a:rPr>
              <a:t>https://www.youtube.com/watch?v=Td_YeAdygJE</a:t>
            </a:r>
          </a:p>
        </p:txBody>
      </p:sp>
      <p:sp>
        <p:nvSpPr>
          <p:cNvPr id="8" name="TextBox 7">
            <a:extLst>
              <a:ext uri="{FF2B5EF4-FFF2-40B4-BE49-F238E27FC236}">
                <a16:creationId xmlns:a16="http://schemas.microsoft.com/office/drawing/2014/main" id="{00CE862C-50DE-69F6-89CA-A630D9C8EA44}"/>
              </a:ext>
            </a:extLst>
          </p:cNvPr>
          <p:cNvSpPr txBox="1"/>
          <p:nvPr/>
        </p:nvSpPr>
        <p:spPr>
          <a:xfrm>
            <a:off x="0" y="0"/>
            <a:ext cx="9144000" cy="769938"/>
          </a:xfrm>
          <a:prstGeom prst="rect">
            <a:avLst/>
          </a:prstGeom>
          <a:noFill/>
        </p:spPr>
        <p:txBody>
          <a:bodyPr>
            <a:spAutoFit/>
          </a:bodyPr>
          <a:lstStyle/>
          <a:p>
            <a:pPr algn="ctr" defTabSz="457200" eaLnBrk="1" fontAlgn="auto" hangingPunct="1">
              <a:spcBef>
                <a:spcPts val="0"/>
              </a:spcBef>
              <a:spcAft>
                <a:spcPts val="0"/>
              </a:spcAft>
              <a:defRPr/>
            </a:pPr>
            <a:r>
              <a:rPr lang="en-US" sz="4400" b="1" baseline="0" dirty="0">
                <a:solidFill>
                  <a:schemeClr val="bg1"/>
                </a:solidFill>
                <a:latin typeface="Times New Roman"/>
                <a:ea typeface="+mn-ea"/>
                <a:cs typeface="Times New Roman"/>
              </a:rPr>
              <a:t>Kepler Orrery V</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658" name="Picture 4">
            <a:extLst>
              <a:ext uri="{FF2B5EF4-FFF2-40B4-BE49-F238E27FC236}">
                <a16:creationId xmlns:a16="http://schemas.microsoft.com/office/drawing/2014/main" id="{7807A0B1-5F81-B97A-E533-4D2A04044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85888"/>
            <a:ext cx="8077200"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2">
            <a:extLst>
              <a:ext uri="{FF2B5EF4-FFF2-40B4-BE49-F238E27FC236}">
                <a16:creationId xmlns:a16="http://schemas.microsoft.com/office/drawing/2014/main" id="{257AB4C0-8B18-0345-25EB-A89CE3B6E6DC}"/>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baseline="0">
                <a:solidFill>
                  <a:srgbClr val="FFFFFF"/>
                </a:solidFill>
                <a:latin typeface="Times New Roman" panose="02020603050405020304" pitchFamily="18" charset="0"/>
              </a:rPr>
              <a:t>Transiting Exoplanet Survey Satellite </a:t>
            </a:r>
            <a:r>
              <a:rPr lang="en-US" altLang="en-US" sz="4400" b="1" baseline="0">
                <a:solidFill>
                  <a:srgbClr val="FFFFFF"/>
                </a:solidFill>
                <a:latin typeface="Times New Roman" panose="02020603050405020304" pitchFamily="18" charset="0"/>
              </a:rPr>
              <a:t>TESS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1" descr="800px-planet_sizes.svg_.png">
            <a:extLst>
              <a:ext uri="{FF2B5EF4-FFF2-40B4-BE49-F238E27FC236}">
                <a16:creationId xmlns:a16="http://schemas.microsoft.com/office/drawing/2014/main" id="{65A63222-176E-1A69-54B4-D4BC9A92A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388938"/>
            <a:ext cx="9144001"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1" descr="mrplot_2.jpg">
            <a:extLst>
              <a:ext uri="{FF2B5EF4-FFF2-40B4-BE49-F238E27FC236}">
                <a16:creationId xmlns:a16="http://schemas.microsoft.com/office/drawing/2014/main" id="{6A786ED9-2DA6-EEAA-F5E1-61FF5571DC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228600"/>
            <a:ext cx="695801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4">
            <a:extLst>
              <a:ext uri="{FF2B5EF4-FFF2-40B4-BE49-F238E27FC236}">
                <a16:creationId xmlns:a16="http://schemas.microsoft.com/office/drawing/2014/main" id="{563B5EC4-F8C7-B349-9347-526C41CE8F1A}"/>
              </a:ext>
            </a:extLst>
          </p:cNvPr>
          <p:cNvSpPr>
            <a:spLocks noChangeArrowheads="1"/>
          </p:cNvSpPr>
          <p:nvPr/>
        </p:nvSpPr>
        <p:spPr bwMode="auto">
          <a:xfrm>
            <a:off x="6975475" y="850900"/>
            <a:ext cx="221456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000000"/>
                </a:solidFill>
              </a:rPr>
              <a:t>Mass-Radius Plot </a:t>
            </a:r>
          </a:p>
          <a:p>
            <a:pPr eaLnBrk="1" hangingPunct="1">
              <a:spcBef>
                <a:spcPct val="0"/>
              </a:spcBef>
              <a:buFontTx/>
              <a:buNone/>
            </a:pPr>
            <a:r>
              <a:rPr lang="en-US" altLang="en-US" sz="2000" b="1" baseline="0">
                <a:solidFill>
                  <a:srgbClr val="000000"/>
                </a:solidFill>
              </a:rPr>
              <a:t>of Planets up to </a:t>
            </a:r>
          </a:p>
          <a:p>
            <a:pPr eaLnBrk="1" hangingPunct="1">
              <a:spcBef>
                <a:spcPct val="0"/>
              </a:spcBef>
              <a:buFontTx/>
              <a:buNone/>
            </a:pPr>
            <a:r>
              <a:rPr lang="en-US" altLang="en-US" sz="2000" b="1" baseline="0">
                <a:solidFill>
                  <a:srgbClr val="000000"/>
                </a:solidFill>
              </a:rPr>
              <a:t>20 Earth Masses</a:t>
            </a: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(errors 30% or less)</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3366FF"/>
                </a:solidFill>
              </a:rPr>
              <a:t>Zeng</a:t>
            </a:r>
          </a:p>
          <a:p>
            <a:pPr eaLnBrk="1" hangingPunct="1">
              <a:spcBef>
                <a:spcPct val="0"/>
              </a:spcBef>
              <a:buFontTx/>
              <a:buNone/>
            </a:pPr>
            <a:r>
              <a:rPr lang="en-US" altLang="en-US" sz="2000" baseline="0">
                <a:solidFill>
                  <a:srgbClr val="3366FF"/>
                </a:solidFill>
              </a:rPr>
              <a:t>2016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F101B4DF-E566-C2B0-75D8-0100941E75C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GJ 1214’s Planet</a:t>
            </a:r>
          </a:p>
        </p:txBody>
      </p:sp>
      <p:pic>
        <p:nvPicPr>
          <p:cNvPr id="215042" name="Picture 1" descr="gj_1214__water_world.jpg">
            <a:extLst>
              <a:ext uri="{FF2B5EF4-FFF2-40B4-BE49-F238E27FC236}">
                <a16:creationId xmlns:a16="http://schemas.microsoft.com/office/drawing/2014/main" id="{93126D19-096E-DB1E-4AA4-CEBDDA7C3A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49325"/>
            <a:ext cx="527685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DDE11C-745F-3B17-9F50-C1F249C2FE97}"/>
              </a:ext>
            </a:extLst>
          </p:cNvPr>
          <p:cNvSpPr/>
          <p:nvPr/>
        </p:nvSpPr>
        <p:spPr bwMode="auto">
          <a:xfrm>
            <a:off x="5715000" y="6400800"/>
            <a:ext cx="914400" cy="3810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lstStyle/>
          <a:p>
            <a:pPr eaLnBrk="1" hangingPunct="1">
              <a:defRPr/>
            </a:pPr>
            <a:endParaRPr lang="en-US">
              <a:solidFill>
                <a:srgbClr val="000000"/>
              </a:solidFill>
            </a:endParaRPr>
          </a:p>
        </p:txBody>
      </p:sp>
      <p:sp>
        <p:nvSpPr>
          <p:cNvPr id="215044" name="TextBox 3">
            <a:extLst>
              <a:ext uri="{FF2B5EF4-FFF2-40B4-BE49-F238E27FC236}">
                <a16:creationId xmlns:a16="http://schemas.microsoft.com/office/drawing/2014/main" id="{F2A4037B-5D9F-72AC-2783-091119FF0CBA}"/>
              </a:ext>
            </a:extLst>
          </p:cNvPr>
          <p:cNvSpPr txBox="1">
            <a:spLocks noChangeArrowheads="1"/>
          </p:cNvSpPr>
          <p:nvPr/>
        </p:nvSpPr>
        <p:spPr bwMode="auto">
          <a:xfrm>
            <a:off x="8178800" y="5402263"/>
            <a:ext cx="1841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solidFill>
                <a:srgbClr val="000000"/>
              </a:solidFill>
            </a:endParaRPr>
          </a:p>
        </p:txBody>
      </p:sp>
      <p:sp>
        <p:nvSpPr>
          <p:cNvPr id="215045" name="TextBox 4">
            <a:extLst>
              <a:ext uri="{FF2B5EF4-FFF2-40B4-BE49-F238E27FC236}">
                <a16:creationId xmlns:a16="http://schemas.microsoft.com/office/drawing/2014/main" id="{F7DEFDFF-FAEC-70BA-89DC-077124C64AF6}"/>
              </a:ext>
            </a:extLst>
          </p:cNvPr>
          <p:cNvSpPr txBox="1">
            <a:spLocks noChangeArrowheads="1"/>
          </p:cNvSpPr>
          <p:nvPr/>
        </p:nvSpPr>
        <p:spPr bwMode="auto">
          <a:xfrm>
            <a:off x="5867400" y="1524000"/>
            <a:ext cx="2959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baseline="0">
                <a:solidFill>
                  <a:srgbClr val="000000"/>
                </a:solidFill>
              </a:rPr>
              <a:t>density ~1 g/cm</a:t>
            </a:r>
            <a:r>
              <a:rPr lang="en-US" altLang="en-US" baseline="30000">
                <a:solidFill>
                  <a:srgbClr val="000000"/>
                </a:solidFill>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591F81E9-C84E-8AF2-8E6E-C035023E521A}"/>
              </a:ext>
            </a:extLst>
          </p:cNvPr>
          <p:cNvSpPr>
            <a:spLocks noGrp="1" noChangeArrowheads="1"/>
          </p:cNvSpPr>
          <p:nvPr>
            <p:ph type="title"/>
          </p:nvPr>
        </p:nvSpPr>
        <p:spPr>
          <a:xfrm>
            <a:off x="685800" y="76200"/>
            <a:ext cx="7696200" cy="609600"/>
          </a:xfrm>
        </p:spPr>
        <p:txBody>
          <a:bodyPr/>
          <a:lstStyle/>
          <a:p>
            <a:pPr eaLnBrk="1" hangingPunct="1"/>
            <a:r>
              <a:rPr lang="en-US" altLang="en-US" b="1" dirty="0">
                <a:solidFill>
                  <a:schemeClr val="tx1"/>
                </a:solidFill>
                <a:ea typeface="ＭＳ Ｐゴシック" panose="020B0600070205080204" pitchFamily="34" charset="-128"/>
              </a:rPr>
              <a:t>The Votes Are In 2024</a:t>
            </a:r>
          </a:p>
        </p:txBody>
      </p:sp>
      <p:sp>
        <p:nvSpPr>
          <p:cNvPr id="119810" name="Text Box 3">
            <a:extLst>
              <a:ext uri="{FF2B5EF4-FFF2-40B4-BE49-F238E27FC236}">
                <a16:creationId xmlns:a16="http://schemas.microsoft.com/office/drawing/2014/main" id="{6EAE8896-A822-7668-9889-CE386E9B5DAF}"/>
              </a:ext>
            </a:extLst>
          </p:cNvPr>
          <p:cNvSpPr txBox="1">
            <a:spLocks noChangeArrowheads="1"/>
          </p:cNvSpPr>
          <p:nvPr/>
        </p:nvSpPr>
        <p:spPr bwMode="auto">
          <a:xfrm>
            <a:off x="152400" y="1600200"/>
            <a:ext cx="876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YES		NO</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Life in Solar System?				   </a:t>
            </a:r>
            <a:r>
              <a:rPr lang="en-US" altLang="en-US" sz="2400" baseline="0" dirty="0">
                <a:solidFill>
                  <a:srgbClr val="000000"/>
                </a:solidFill>
              </a:rPr>
              <a:t>3</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Life in Universe?				   6		  1</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Intelligent Life in Solar System?		   0		  7</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Intelligent Life in Universe?			   5		  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a:extLst>
              <a:ext uri="{FF2B5EF4-FFF2-40B4-BE49-F238E27FC236}">
                <a16:creationId xmlns:a16="http://schemas.microsoft.com/office/drawing/2014/main" id="{54FC979C-8811-28AA-7017-B68BABBCEE17}"/>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M Stars for SETI</a:t>
            </a:r>
          </a:p>
        </p:txBody>
      </p:sp>
      <p:sp>
        <p:nvSpPr>
          <p:cNvPr id="447491" name="Text Box 3">
            <a:extLst>
              <a:ext uri="{FF2B5EF4-FFF2-40B4-BE49-F238E27FC236}">
                <a16:creationId xmlns:a16="http://schemas.microsoft.com/office/drawing/2014/main" id="{E7271EEF-2EA1-CEFF-BCA7-9F2C4C38AE25}"/>
              </a:ext>
            </a:extLst>
          </p:cNvPr>
          <p:cNvSpPr txBox="1">
            <a:spLocks noChangeArrowheads="1"/>
          </p:cNvSpPr>
          <p:nvPr/>
        </p:nvSpPr>
        <p:spPr bwMode="auto">
          <a:xfrm>
            <a:off x="533400" y="762000"/>
            <a:ext cx="80772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i="1" baseline="0" dirty="0">
                <a:solidFill>
                  <a:srgbClr val="FF0000"/>
                </a:solidFill>
              </a:rPr>
              <a:t>the bad news</a:t>
            </a:r>
            <a:endParaRPr lang="en-US" altLang="en-US" sz="2000" baseline="0" dirty="0"/>
          </a:p>
          <a:p>
            <a:pPr eaLnBrk="1" hangingPunct="1">
              <a:spcBef>
                <a:spcPct val="0"/>
              </a:spcBef>
              <a:buFontTx/>
              <a:buNone/>
            </a:pPr>
            <a:r>
              <a:rPr lang="en-US" altLang="en-US" sz="2000" baseline="0" dirty="0"/>
              <a:t>		a. HZ width narrow and close</a:t>
            </a:r>
          </a:p>
          <a:p>
            <a:pPr eaLnBrk="1" hangingPunct="1">
              <a:spcBef>
                <a:spcPct val="0"/>
              </a:spcBef>
              <a:buFontTx/>
              <a:buNone/>
            </a:pPr>
            <a:r>
              <a:rPr lang="en-US" altLang="en-US" sz="2000" baseline="0" dirty="0"/>
              <a:t>			estimated to be 0.75 AU wide for Sun, only 0.20 for M0V</a:t>
            </a:r>
          </a:p>
          <a:p>
            <a:pPr eaLnBrk="1" hangingPunct="1">
              <a:spcBef>
                <a:spcPct val="0"/>
              </a:spcBef>
              <a:buFontTx/>
              <a:buNone/>
            </a:pPr>
            <a:r>
              <a:rPr lang="en-US" altLang="en-US" sz="2000" baseline="0" dirty="0"/>
              <a:t>			tidal locking</a:t>
            </a:r>
          </a:p>
          <a:p>
            <a:pPr eaLnBrk="1" hangingPunct="1">
              <a:spcBef>
                <a:spcPct val="0"/>
              </a:spcBef>
              <a:buFontTx/>
              <a:buNone/>
            </a:pPr>
            <a:r>
              <a:rPr lang="en-US" altLang="en-US" sz="2000" baseline="0" dirty="0"/>
              <a:t>		b. flares, spots</a:t>
            </a:r>
          </a:p>
          <a:p>
            <a:pPr eaLnBrk="1" hangingPunct="1">
              <a:spcBef>
                <a:spcPct val="0"/>
              </a:spcBef>
              <a:buFontTx/>
              <a:buNone/>
            </a:pPr>
            <a:r>
              <a:rPr lang="en-US" altLang="en-US" sz="2000" baseline="0" dirty="0"/>
              <a:t>		c. planet presence</a:t>
            </a:r>
          </a:p>
          <a:p>
            <a:pPr eaLnBrk="1" hangingPunct="1">
              <a:spcBef>
                <a:spcPct val="0"/>
              </a:spcBef>
              <a:buFontTx/>
              <a:buNone/>
            </a:pPr>
            <a:r>
              <a:rPr lang="en-US" altLang="en-US" sz="2000" baseline="0" dirty="0"/>
              <a:t>			some models show no terrestrial planets in close</a:t>
            </a:r>
          </a:p>
          <a:p>
            <a:pPr eaLnBrk="1" hangingPunct="1">
              <a:spcBef>
                <a:spcPct val="0"/>
              </a:spcBef>
              <a:buFontTx/>
              <a:buNone/>
            </a:pPr>
            <a:r>
              <a:rPr lang="en-US" altLang="en-US" sz="2000" baseline="0" dirty="0"/>
              <a:t>			few giants to protect from/encourage comet bombardment</a:t>
            </a:r>
            <a:endParaRPr lang="en-US" altLang="en-US" sz="2000" i="1" baseline="0" dirty="0">
              <a:solidFill>
                <a:srgbClr val="FF0000"/>
              </a:solidFill>
            </a:endParaRPr>
          </a:p>
          <a:p>
            <a:pPr eaLnBrk="1" hangingPunct="1">
              <a:spcBef>
                <a:spcPct val="0"/>
              </a:spcBef>
              <a:buFontTx/>
              <a:buNone/>
            </a:pPr>
            <a:endParaRPr lang="en-US" altLang="en-US" sz="2400" b="1" i="1" baseline="0" dirty="0">
              <a:solidFill>
                <a:schemeClr val="accent1"/>
              </a:solidFill>
            </a:endParaRPr>
          </a:p>
          <a:p>
            <a:pPr eaLnBrk="1" hangingPunct="1">
              <a:spcBef>
                <a:spcPct val="0"/>
              </a:spcBef>
              <a:buFontTx/>
              <a:buNone/>
            </a:pPr>
            <a:r>
              <a:rPr lang="en-US" altLang="en-US" sz="2400" b="1" i="1" baseline="0" dirty="0">
                <a:solidFill>
                  <a:schemeClr val="accent1"/>
                </a:solidFill>
              </a:rPr>
              <a:t>the good news</a:t>
            </a:r>
          </a:p>
          <a:p>
            <a:pPr eaLnBrk="1" hangingPunct="1">
              <a:spcBef>
                <a:spcPct val="0"/>
              </a:spcBef>
              <a:buFontTx/>
              <a:buNone/>
            </a:pPr>
            <a:r>
              <a:rPr lang="en-US" altLang="en-US" sz="2000" baseline="0" dirty="0"/>
              <a:t>		a. presence of atmosphere can solve tidal locking</a:t>
            </a:r>
          </a:p>
          <a:p>
            <a:pPr eaLnBrk="1" hangingPunct="1">
              <a:spcBef>
                <a:spcPct val="0"/>
              </a:spcBef>
              <a:buFontTx/>
              <a:buNone/>
            </a:pPr>
            <a:r>
              <a:rPr lang="en-US" altLang="en-US" sz="2000" baseline="0" dirty="0"/>
              <a:t>			for M0V and P = 1.0 Earth, HZ from 0.25 to 0.45 AU</a:t>
            </a:r>
          </a:p>
          <a:p>
            <a:pPr eaLnBrk="1" hangingPunct="1">
              <a:spcBef>
                <a:spcPct val="0"/>
              </a:spcBef>
              <a:buFontTx/>
              <a:buNone/>
            </a:pPr>
            <a:r>
              <a:rPr lang="en-US" altLang="en-US" sz="2000" baseline="0" dirty="0"/>
              <a:t>			for M0V and P = 0.1 Earth, HZ from 0.14 to 0.30 AU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7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7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7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7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74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474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474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474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47491">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47491">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47491">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4474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a:extLst>
              <a:ext uri="{FF2B5EF4-FFF2-40B4-BE49-F238E27FC236}">
                <a16:creationId xmlns:a16="http://schemas.microsoft.com/office/drawing/2014/main" id="{37C6348E-94D1-4C2A-492F-5DE1B672522C}"/>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Planets around M Dwarfs</a:t>
            </a:r>
          </a:p>
        </p:txBody>
      </p:sp>
      <p:graphicFrame>
        <p:nvGraphicFramePr>
          <p:cNvPr id="448515" name="Group 3">
            <a:extLst>
              <a:ext uri="{FF2B5EF4-FFF2-40B4-BE49-F238E27FC236}">
                <a16:creationId xmlns:a16="http://schemas.microsoft.com/office/drawing/2014/main" id="{B9A07A28-FD19-FC24-D566-DAD6BA8D952B}"/>
              </a:ext>
            </a:extLst>
          </p:cNvPr>
          <p:cNvGraphicFramePr>
            <a:graphicFrameLocks noGrp="1"/>
          </p:cNvGraphicFramePr>
          <p:nvPr>
            <p:extLst>
              <p:ext uri="{D42A27DB-BD31-4B8C-83A1-F6EECF244321}">
                <p14:modId xmlns:p14="http://schemas.microsoft.com/office/powerpoint/2010/main" val="2263206077"/>
              </p:ext>
            </p:extLst>
          </p:nvPr>
        </p:nvGraphicFramePr>
        <p:xfrm>
          <a:off x="152400" y="2205038"/>
          <a:ext cx="8839200" cy="4122741"/>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4114800">
                  <a:extLst>
                    <a:ext uri="{9D8B030D-6E8A-4147-A177-3AD203B41FA5}">
                      <a16:colId xmlns:a16="http://schemas.microsoft.com/office/drawing/2014/main" val="20004"/>
                    </a:ext>
                  </a:extLst>
                </a:gridCol>
              </a:tblGrid>
              <a:tr h="457214">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run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pressure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τ</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planet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result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260-330K,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 H</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O ~ solid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0">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190-360K,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 near collapse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1.50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Earth, CO</a:t>
                      </a:r>
                      <a:r>
                        <a:rPr kumimoji="0" lang="en-US" altLang="en-US" sz="2000" b="1" i="0" u="none" strike="noStrike" cap="none" normalizeH="0" baseline="-25000">
                          <a:ln>
                            <a:noFill/>
                          </a:ln>
                          <a:solidFill>
                            <a:srgbClr val="33CC33"/>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T: 290-330K, H</a:t>
                      </a:r>
                      <a:r>
                        <a:rPr kumimoji="0" lang="en-US" altLang="en-US" sz="2000" b="1" i="0" u="none" strike="noStrike" cap="none" normalizeH="0" baseline="-25000">
                          <a:ln>
                            <a:noFill/>
                          </a:ln>
                          <a:solidFill>
                            <a:srgbClr val="33CC33"/>
                          </a:solidFill>
                          <a:effectLst/>
                          <a:latin typeface="Times New Roman" panose="02020603050405020304" pitchFamily="18" charset="0"/>
                          <a:ea typeface="ＭＳ Ｐゴシック" panose="020B0600070205080204" pitchFamily="34" charset="-128"/>
                        </a:rPr>
                        <a:t>2</a:t>
                      </a:r>
                      <a:r>
                        <a:rPr kumimoji="0" lang="en-US" altLang="en-US" sz="2000" b="1" i="0" u="none" strike="noStrike" cap="none" normalizeH="0" baseline="0">
                          <a:ln>
                            <a:noFill/>
                          </a:ln>
                          <a:solidFill>
                            <a:srgbClr val="33CC33"/>
                          </a:solidFill>
                          <a:effectLst/>
                          <a:latin typeface="Times New Roman" panose="02020603050405020304" pitchFamily="18" charset="0"/>
                          <a:ea typeface="ＭＳ Ｐゴシック" panose="020B0600070205080204" pitchFamily="34" charset="-128"/>
                        </a:rPr>
                        <a:t>O liquid, nice!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N</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220-330K, N</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gas, collapse at 77K</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240-320K</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2.00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Earth,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300-360K, hot!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874">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R1</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2R</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  </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g</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a:t>
                      </a:r>
                      <a:endPar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250-340K, further distance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R2</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2R</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  </a:t>
                      </a: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 3g</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E</a:t>
                      </a:r>
                      <a:endPar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 230-360K, slow winds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399">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R3</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Mars, CO</a:t>
                      </a:r>
                      <a:r>
                        <a:rPr kumimoji="0" lang="en-US" altLang="en-US" sz="2000" b="0" i="0" u="none" strike="noStrike" cap="none" normalizeH="0" baseline="-25000">
                          <a:ln>
                            <a:noFill/>
                          </a:ln>
                          <a:solidFill>
                            <a:schemeClr val="tx1"/>
                          </a:solidFill>
                          <a:effectLst/>
                          <a:latin typeface="Times New Roman" panose="02020603050405020304" pitchFamily="18" charset="0"/>
                          <a:ea typeface="ＭＳ Ｐゴシック" panose="020B0600070205080204" pitchFamily="34" charset="-128"/>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T: 270-310K, CO</a:t>
                      </a:r>
                      <a:r>
                        <a:rPr kumimoji="0" lang="en-US" altLang="en-US" sz="2000" b="0" i="0" u="none" strike="noStrike" cap="none" normalizeH="0" baseline="-25000" dirty="0">
                          <a:ln>
                            <a:noFill/>
                          </a:ln>
                          <a:solidFill>
                            <a:schemeClr val="tx1"/>
                          </a:solidFill>
                          <a:effectLst/>
                          <a:latin typeface="Times New Roman" panose="02020603050405020304" pitchFamily="18" charset="0"/>
                          <a:ea typeface="ＭＳ Ｐゴシック" panose="020B0600070205080204" pitchFamily="34" charset="-128"/>
                        </a:rPr>
                        <a:t>2</a:t>
                      </a:r>
                      <a:r>
                        <a:rPr kumimoji="0" lang="en-US" altLang="en-US" sz="20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rPr>
                        <a:t> gas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77574" name="Text Box 71">
            <a:extLst>
              <a:ext uri="{FF2B5EF4-FFF2-40B4-BE49-F238E27FC236}">
                <a16:creationId xmlns:a16="http://schemas.microsoft.com/office/drawing/2014/main" id="{EA6C561B-5DC0-CC81-C8E1-CE8E50501B2D}"/>
              </a:ext>
            </a:extLst>
          </p:cNvPr>
          <p:cNvSpPr txBox="1">
            <a:spLocks noChangeArrowheads="1"/>
          </p:cNvSpPr>
          <p:nvPr/>
        </p:nvSpPr>
        <p:spPr bwMode="auto">
          <a:xfrm>
            <a:off x="241300" y="914400"/>
            <a:ext cx="65674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atmospheric simulations by Joshi et al. 1997</a:t>
            </a:r>
          </a:p>
          <a:p>
            <a:pPr eaLnBrk="1" hangingPunct="1">
              <a:spcBef>
                <a:spcPct val="0"/>
              </a:spcBef>
              <a:buFontTx/>
              <a:buNone/>
            </a:pPr>
            <a:r>
              <a:rPr lang="en-US" altLang="en-US" sz="2000" baseline="0"/>
              <a:t>	planet placed in orbit to match solar flux levels</a:t>
            </a:r>
          </a:p>
          <a:p>
            <a:pPr eaLnBrk="1" hangingPunct="1">
              <a:spcBef>
                <a:spcPct val="0"/>
              </a:spcBef>
              <a:buFontTx/>
              <a:buNone/>
            </a:pPr>
            <a:r>
              <a:rPr lang="en-US" altLang="en-US" sz="2000" baseline="0"/>
              <a:t>	compare Earth</a:t>
            </a:r>
            <a:r>
              <a:rPr lang="ja-JP" altLang="en-US" sz="2000" baseline="0"/>
              <a:t>’</a:t>
            </a:r>
            <a:r>
              <a:rPr lang="en-US" altLang="ja-JP" sz="2000" baseline="0"/>
              <a:t>s:  P ~ 1.0, tau ~ 0.9, room temp 295K</a:t>
            </a:r>
            <a:endParaRPr lang="en-US" altLang="en-US" sz="2000" baseline="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a:extLst>
              <a:ext uri="{FF2B5EF4-FFF2-40B4-BE49-F238E27FC236}">
                <a16:creationId xmlns:a16="http://schemas.microsoft.com/office/drawing/2014/main" id="{4E7DC888-3842-8BEF-F07F-42C1385CE0D6}"/>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M Stars for SETI</a:t>
            </a:r>
          </a:p>
        </p:txBody>
      </p:sp>
      <p:sp>
        <p:nvSpPr>
          <p:cNvPr id="449539" name="Text Box 3">
            <a:extLst>
              <a:ext uri="{FF2B5EF4-FFF2-40B4-BE49-F238E27FC236}">
                <a16:creationId xmlns:a16="http://schemas.microsoft.com/office/drawing/2014/main" id="{D578DDFF-443D-E087-9251-E797AF0B6542}"/>
              </a:ext>
            </a:extLst>
          </p:cNvPr>
          <p:cNvSpPr txBox="1">
            <a:spLocks noChangeArrowheads="1"/>
          </p:cNvSpPr>
          <p:nvPr/>
        </p:nvSpPr>
        <p:spPr bwMode="auto">
          <a:xfrm>
            <a:off x="533400" y="762000"/>
            <a:ext cx="80772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i="1" baseline="0">
                <a:solidFill>
                  <a:srgbClr val="FF0000"/>
                </a:solidFill>
              </a:rPr>
              <a:t>the bad news</a:t>
            </a:r>
            <a:endParaRPr lang="en-US" altLang="en-US" sz="2000" baseline="0"/>
          </a:p>
          <a:p>
            <a:pPr eaLnBrk="1" hangingPunct="1">
              <a:spcBef>
                <a:spcPct val="0"/>
              </a:spcBef>
              <a:buFontTx/>
              <a:buNone/>
            </a:pPr>
            <a:r>
              <a:rPr lang="en-US" altLang="en-US" sz="2000" baseline="0"/>
              <a:t>		a. HZ width narrow and close</a:t>
            </a:r>
          </a:p>
          <a:p>
            <a:pPr eaLnBrk="1" hangingPunct="1">
              <a:spcBef>
                <a:spcPct val="0"/>
              </a:spcBef>
              <a:buFontTx/>
              <a:buNone/>
            </a:pPr>
            <a:r>
              <a:rPr lang="en-US" altLang="en-US" sz="2000" baseline="0"/>
              <a:t>			estimated to be 0.75 AU wide for Sun, only 0.20 for M0V</a:t>
            </a:r>
          </a:p>
          <a:p>
            <a:pPr eaLnBrk="1" hangingPunct="1">
              <a:spcBef>
                <a:spcPct val="0"/>
              </a:spcBef>
              <a:buFontTx/>
              <a:buNone/>
            </a:pPr>
            <a:r>
              <a:rPr lang="en-US" altLang="en-US" sz="2000" baseline="0"/>
              <a:t>			tidal locking</a:t>
            </a:r>
          </a:p>
          <a:p>
            <a:pPr eaLnBrk="1" hangingPunct="1">
              <a:spcBef>
                <a:spcPct val="0"/>
              </a:spcBef>
              <a:buFontTx/>
              <a:buNone/>
            </a:pPr>
            <a:r>
              <a:rPr lang="en-US" altLang="en-US" sz="2000" baseline="0"/>
              <a:t>		b. flares, spots</a:t>
            </a:r>
          </a:p>
          <a:p>
            <a:pPr eaLnBrk="1" hangingPunct="1">
              <a:spcBef>
                <a:spcPct val="0"/>
              </a:spcBef>
              <a:buFontTx/>
              <a:buNone/>
            </a:pPr>
            <a:r>
              <a:rPr lang="en-US" altLang="en-US" sz="2000" baseline="0"/>
              <a:t>		c. planet presence</a:t>
            </a:r>
          </a:p>
          <a:p>
            <a:pPr eaLnBrk="1" hangingPunct="1">
              <a:spcBef>
                <a:spcPct val="0"/>
              </a:spcBef>
              <a:buFontTx/>
              <a:buNone/>
            </a:pPr>
            <a:r>
              <a:rPr lang="en-US" altLang="en-US" sz="2000" baseline="0"/>
              <a:t>			some models show no terrestrial planets in close</a:t>
            </a:r>
          </a:p>
          <a:p>
            <a:pPr eaLnBrk="1" hangingPunct="1">
              <a:spcBef>
                <a:spcPct val="0"/>
              </a:spcBef>
              <a:buFontTx/>
              <a:buNone/>
            </a:pPr>
            <a:r>
              <a:rPr lang="en-US" altLang="en-US" sz="2000" baseline="0"/>
              <a:t>			few giants to protect from/encourage comet bombardment</a:t>
            </a:r>
            <a:endParaRPr lang="en-US" altLang="en-US" sz="2000" i="1" baseline="0">
              <a:solidFill>
                <a:srgbClr val="FF0000"/>
              </a:solidFill>
            </a:endParaRPr>
          </a:p>
          <a:p>
            <a:pPr eaLnBrk="1" hangingPunct="1">
              <a:spcBef>
                <a:spcPct val="0"/>
              </a:spcBef>
              <a:buFontTx/>
              <a:buNone/>
            </a:pPr>
            <a:endParaRPr lang="en-US" altLang="en-US" sz="2400" b="1" i="1" baseline="0">
              <a:solidFill>
                <a:schemeClr val="accent1"/>
              </a:solidFill>
            </a:endParaRPr>
          </a:p>
          <a:p>
            <a:pPr eaLnBrk="1" hangingPunct="1">
              <a:spcBef>
                <a:spcPct val="0"/>
              </a:spcBef>
              <a:buFontTx/>
              <a:buNone/>
            </a:pPr>
            <a:r>
              <a:rPr lang="en-US" altLang="en-US" sz="2400" b="1" i="1" baseline="0">
                <a:solidFill>
                  <a:schemeClr val="accent1"/>
                </a:solidFill>
              </a:rPr>
              <a:t>the good news</a:t>
            </a:r>
          </a:p>
          <a:p>
            <a:pPr eaLnBrk="1" hangingPunct="1">
              <a:spcBef>
                <a:spcPct val="0"/>
              </a:spcBef>
              <a:buFontTx/>
              <a:buNone/>
            </a:pPr>
            <a:r>
              <a:rPr lang="en-US" altLang="en-US" sz="2000" baseline="0"/>
              <a:t>		a. presence of atmosphere can solve tidal locking</a:t>
            </a:r>
          </a:p>
          <a:p>
            <a:pPr eaLnBrk="1" hangingPunct="1">
              <a:spcBef>
                <a:spcPct val="0"/>
              </a:spcBef>
              <a:buFontTx/>
              <a:buNone/>
            </a:pPr>
            <a:r>
              <a:rPr lang="en-US" altLang="en-US" sz="2000" baseline="0"/>
              <a:t>			for M0V and P = 1.0 Earth, HZ from 0.25 to 0.45 AU</a:t>
            </a:r>
          </a:p>
          <a:p>
            <a:pPr eaLnBrk="1" hangingPunct="1">
              <a:spcBef>
                <a:spcPct val="0"/>
              </a:spcBef>
              <a:buFontTx/>
              <a:buNone/>
            </a:pPr>
            <a:r>
              <a:rPr lang="en-US" altLang="en-US" sz="2000" baseline="0"/>
              <a:t>			for M0V and P = 0.1 Earth, HZ from 0.14 to 0.30 AU	</a:t>
            </a:r>
          </a:p>
          <a:p>
            <a:pPr eaLnBrk="1" hangingPunct="1">
              <a:spcBef>
                <a:spcPct val="0"/>
              </a:spcBef>
              <a:buFontTx/>
              <a:buNone/>
            </a:pPr>
            <a:r>
              <a:rPr lang="en-US" altLang="en-US" sz="2000" baseline="0"/>
              <a:t>		b. flares make O</a:t>
            </a:r>
            <a:r>
              <a:rPr lang="en-US" altLang="en-US" sz="2000"/>
              <a:t>3</a:t>
            </a:r>
            <a:r>
              <a:rPr lang="en-US" altLang="en-US" sz="2000" baseline="0"/>
              <a:t>, total UV flux in HZ during flare &lt; Earth-Sun</a:t>
            </a:r>
          </a:p>
          <a:p>
            <a:pPr eaLnBrk="1" hangingPunct="1">
              <a:spcBef>
                <a:spcPct val="0"/>
              </a:spcBef>
              <a:buFontTx/>
              <a:buNone/>
            </a:pPr>
            <a:r>
              <a:rPr lang="en-US" altLang="en-US" sz="2000" baseline="0"/>
              <a:t>			spots last days/months, not years</a:t>
            </a:r>
          </a:p>
          <a:p>
            <a:pPr eaLnBrk="1" hangingPunct="1">
              <a:spcBef>
                <a:spcPct val="0"/>
              </a:spcBef>
              <a:buFontTx/>
              <a:buNone/>
            </a:pPr>
            <a:r>
              <a:rPr lang="en-US" altLang="en-US" sz="2000" baseline="0"/>
              <a:t>		c. many of the constraints are purely theoretical</a:t>
            </a:r>
          </a:p>
          <a:p>
            <a:pPr eaLnBrk="1" hangingPunct="1">
              <a:spcBef>
                <a:spcPct val="0"/>
              </a:spcBef>
              <a:buFontTx/>
              <a:buNone/>
            </a:pPr>
            <a:r>
              <a:rPr lang="en-US" altLang="en-US" sz="2000" baseline="0"/>
              <a:t>		+ time</a:t>
            </a:r>
          </a:p>
          <a:p>
            <a:pPr eaLnBrk="1" hangingPunct="1">
              <a:spcBef>
                <a:spcPct val="0"/>
              </a:spcBef>
              <a:buFontTx/>
              <a:buNone/>
            </a:pPr>
            <a:r>
              <a:rPr lang="en-US" altLang="en-US" sz="2000" baseline="0"/>
              <a:t>		+ location, location, location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9539">
                                            <p:txEl>
                                              <p:pRg st="13" end="1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9539">
                                            <p:txEl>
                                              <p:pRg st="14" end="1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9539">
                                            <p:txEl>
                                              <p:pRg st="15" end="1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9539">
                                            <p:txEl>
                                              <p:pRg st="16" end="1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953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a:extLst>
              <a:ext uri="{FF2B5EF4-FFF2-40B4-BE49-F238E27FC236}">
                <a16:creationId xmlns:a16="http://schemas.microsoft.com/office/drawing/2014/main" id="{8E2D279D-99CC-7077-C600-CB2D10F5EB6C}"/>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Bottom Line for M Stars</a:t>
            </a:r>
          </a:p>
        </p:txBody>
      </p:sp>
      <p:sp>
        <p:nvSpPr>
          <p:cNvPr id="450563" name="Text Box 3">
            <a:extLst>
              <a:ext uri="{FF2B5EF4-FFF2-40B4-BE49-F238E27FC236}">
                <a16:creationId xmlns:a16="http://schemas.microsoft.com/office/drawing/2014/main" id="{A06381E3-0D61-19B5-88C3-A734F93D1AB0}"/>
              </a:ext>
            </a:extLst>
          </p:cNvPr>
          <p:cNvSpPr txBox="1">
            <a:spLocks noChangeArrowheads="1"/>
          </p:cNvSpPr>
          <p:nvPr/>
        </p:nvSpPr>
        <p:spPr bwMode="auto">
          <a:xfrm>
            <a:off x="703263" y="822325"/>
            <a:ext cx="7831137"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also to be considered…</a:t>
            </a:r>
          </a:p>
          <a:p>
            <a:pPr eaLnBrk="1" hangingPunct="1">
              <a:spcBef>
                <a:spcPct val="0"/>
              </a:spcBef>
              <a:buFontTx/>
              <a:buNone/>
            </a:pPr>
            <a:endParaRPr lang="en-US" altLang="en-US" sz="2000" baseline="0"/>
          </a:p>
          <a:p>
            <a:pPr eaLnBrk="1" hangingPunct="1">
              <a:spcBef>
                <a:spcPct val="0"/>
              </a:spcBef>
              <a:buFontTx/>
              <a:buNone/>
            </a:pPr>
            <a:r>
              <a:rPr lang="en-US" altLang="en-US" sz="2000" baseline="0"/>
              <a:t>	starspots</a:t>
            </a:r>
          </a:p>
          <a:p>
            <a:pPr eaLnBrk="1" hangingPunct="1">
              <a:spcBef>
                <a:spcPct val="0"/>
              </a:spcBef>
              <a:buFontTx/>
              <a:buNone/>
            </a:pPr>
            <a:r>
              <a:rPr lang="en-US" altLang="en-US" sz="2000" baseline="0"/>
              <a:t>	flares</a:t>
            </a:r>
          </a:p>
          <a:p>
            <a:pPr eaLnBrk="1" hangingPunct="1">
              <a:spcBef>
                <a:spcPct val="0"/>
              </a:spcBef>
              <a:buFontTx/>
              <a:buNone/>
            </a:pPr>
            <a:r>
              <a:rPr lang="en-US" altLang="en-US" sz="2000" baseline="0"/>
              <a:t>	orbital eccentricity</a:t>
            </a:r>
          </a:p>
          <a:p>
            <a:pPr eaLnBrk="1" hangingPunct="1">
              <a:spcBef>
                <a:spcPct val="0"/>
              </a:spcBef>
              <a:buFontTx/>
              <a:buNone/>
            </a:pPr>
            <a:r>
              <a:rPr lang="en-US" altLang="en-US" sz="2000" baseline="0"/>
              <a:t>	atmospheric evolution</a:t>
            </a:r>
          </a:p>
          <a:p>
            <a:pPr eaLnBrk="1" hangingPunct="1">
              <a:spcBef>
                <a:spcPct val="0"/>
              </a:spcBef>
              <a:buFontTx/>
              <a:buNone/>
            </a:pPr>
            <a:r>
              <a:rPr lang="en-US" altLang="en-US" sz="2000" baseline="0"/>
              <a:t>	less UV flux than for Sun</a:t>
            </a:r>
          </a:p>
          <a:p>
            <a:pPr eaLnBrk="1" hangingPunct="1">
              <a:spcBef>
                <a:spcPct val="0"/>
              </a:spcBef>
              <a:buFontTx/>
              <a:buNone/>
            </a:pPr>
            <a:r>
              <a:rPr lang="en-US" altLang="en-US" sz="2000" baseline="0"/>
              <a:t>	varying albedo</a:t>
            </a:r>
          </a:p>
          <a:p>
            <a:pPr eaLnBrk="1" hangingPunct="1">
              <a:spcBef>
                <a:spcPct val="0"/>
              </a:spcBef>
              <a:buFontTx/>
              <a:buNone/>
            </a:pPr>
            <a:r>
              <a:rPr lang="en-US" altLang="en-US" sz="2000" baseline="0"/>
              <a:t>	surface topography affecting wind patterns</a:t>
            </a:r>
          </a:p>
          <a:p>
            <a:pPr eaLnBrk="1" hangingPunct="1">
              <a:spcBef>
                <a:spcPct val="0"/>
              </a:spcBef>
              <a:buFontTx/>
              <a:buNone/>
            </a:pPr>
            <a:r>
              <a:rPr lang="en-US" altLang="en-US" sz="2000" baseline="0"/>
              <a:t>	what about … global ocean?  darkside icecaps?  moons?</a:t>
            </a:r>
          </a:p>
          <a:p>
            <a:pPr eaLnBrk="1" hangingPunct="1">
              <a:spcBef>
                <a:spcPct val="0"/>
              </a:spcBef>
              <a:buFontTx/>
              <a:buNone/>
            </a:pPr>
            <a:endParaRPr lang="en-US" altLang="en-US" sz="2000" baseline="0"/>
          </a:p>
          <a:p>
            <a:pPr eaLnBrk="1" hangingPunct="1">
              <a:spcBef>
                <a:spcPct val="0"/>
              </a:spcBef>
              <a:buFontTx/>
              <a:buNone/>
            </a:pPr>
            <a:r>
              <a:rPr lang="en-US" altLang="en-US" sz="2000" b="1" baseline="0">
                <a:solidFill>
                  <a:srgbClr val="33CC33"/>
                </a:solidFill>
              </a:rPr>
              <a:t>BOTTOM LINE:</a:t>
            </a:r>
          </a:p>
          <a:p>
            <a:pPr eaLnBrk="1" hangingPunct="1">
              <a:spcBef>
                <a:spcPct val="0"/>
              </a:spcBef>
              <a:buFontTx/>
              <a:buNone/>
            </a:pPr>
            <a:endParaRPr lang="en-US" altLang="en-US" sz="2000" baseline="0"/>
          </a:p>
          <a:p>
            <a:pPr eaLnBrk="1" hangingPunct="1">
              <a:spcBef>
                <a:spcPct val="0"/>
              </a:spcBef>
              <a:buFontTx/>
              <a:buNone/>
            </a:pPr>
            <a:r>
              <a:rPr lang="en-US" altLang="en-US" sz="2000" baseline="0"/>
              <a:t>	</a:t>
            </a:r>
            <a:r>
              <a:rPr lang="en-US" altLang="en-US" sz="2000" b="1" baseline="0">
                <a:solidFill>
                  <a:srgbClr val="33CC33"/>
                </a:solidFill>
              </a:rPr>
              <a:t>HZ around M dwarfs not determined simply by the M dwarf !</a:t>
            </a:r>
          </a:p>
          <a:p>
            <a:pPr eaLnBrk="1" hangingPunct="1">
              <a:spcBef>
                <a:spcPct val="0"/>
              </a:spcBef>
              <a:buFontTx/>
              <a:buNone/>
            </a:pPr>
            <a:r>
              <a:rPr lang="en-US" altLang="en-US" sz="2000" baseline="0"/>
              <a:t>		atmospheric composition (τ) matters</a:t>
            </a:r>
          </a:p>
          <a:p>
            <a:pPr eaLnBrk="1" hangingPunct="1">
              <a:spcBef>
                <a:spcPct val="0"/>
              </a:spcBef>
              <a:buFontTx/>
              <a:buNone/>
            </a:pPr>
            <a:r>
              <a:rPr lang="en-US" altLang="en-US" sz="2000" baseline="0"/>
              <a:t>		atmospheric pressure (P) matters</a:t>
            </a:r>
          </a:p>
          <a:p>
            <a:pPr eaLnBrk="1" hangingPunct="1">
              <a:spcBef>
                <a:spcPct val="0"/>
              </a:spcBef>
              <a:buFontTx/>
              <a:buNone/>
            </a:pPr>
            <a:r>
              <a:rPr lang="en-US" altLang="en-US" sz="2000" baseline="0"/>
              <a:t>		planet gravity (g) matters</a:t>
            </a:r>
          </a:p>
          <a:p>
            <a:pPr eaLnBrk="1" hangingPunct="1">
              <a:spcBef>
                <a:spcPct val="0"/>
              </a:spcBef>
              <a:buFontTx/>
              <a:buNone/>
            </a:pPr>
            <a:r>
              <a:rPr lang="en-US" altLang="en-US" sz="2000" baseline="0"/>
              <a:t>		planet size (R) matters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5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056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056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056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56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0563">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50563">
                                            <p:txEl>
                                              <p:pRg st="11" end="1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50563">
                                            <p:txEl>
                                              <p:pRg st="13" end="1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5056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056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056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056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a:extLst>
              <a:ext uri="{FF2B5EF4-FFF2-40B4-BE49-F238E27FC236}">
                <a16:creationId xmlns:a16="http://schemas.microsoft.com/office/drawing/2014/main" id="{BB108D69-D8F2-71C7-1CB1-62B9BDA7026A}"/>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G Stars vs. M Stars</a:t>
            </a:r>
          </a:p>
        </p:txBody>
      </p:sp>
      <p:sp>
        <p:nvSpPr>
          <p:cNvPr id="451587" name="Text Box 3">
            <a:extLst>
              <a:ext uri="{FF2B5EF4-FFF2-40B4-BE49-F238E27FC236}">
                <a16:creationId xmlns:a16="http://schemas.microsoft.com/office/drawing/2014/main" id="{A71851F2-A5CA-8ECD-BD54-6A3213B72067}"/>
              </a:ext>
            </a:extLst>
          </p:cNvPr>
          <p:cNvSpPr txBox="1">
            <a:spLocks noChangeArrowheads="1"/>
          </p:cNvSpPr>
          <p:nvPr/>
        </p:nvSpPr>
        <p:spPr bwMode="auto">
          <a:xfrm>
            <a:off x="352425" y="1165225"/>
            <a:ext cx="84914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aseline="0" dirty="0"/>
              <a:t>Where are you more likely to find an Earth?</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HZ limits            </a:t>
            </a:r>
            <a:r>
              <a:rPr lang="en-US" altLang="en-US" sz="2400" baseline="0" dirty="0" err="1"/>
              <a:t>dist</a:t>
            </a:r>
            <a:r>
              <a:rPr lang="en-US" altLang="en-US" sz="2400" baseline="0" dirty="0"/>
              <a:t>/*            # *       total </a:t>
            </a:r>
            <a:r>
              <a:rPr lang="en-US" altLang="en-US" sz="2400" baseline="0" dirty="0" err="1"/>
              <a:t>dist</a:t>
            </a:r>
            <a:endParaRPr lang="en-US" altLang="en-US" sz="2400" baseline="0" dirty="0"/>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G stars		0.85-1.60 AU	     0.75 AU	     19         14.3 AU</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M stars		0.25-0.45 AU	     0.20 AU	    280        56.0 AU</a:t>
            </a:r>
            <a:endParaRPr lang="en-US" altLang="en-US" sz="2400" baseline="30000" dirty="0"/>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finally, don’</a:t>
            </a:r>
            <a:r>
              <a:rPr lang="en-US" altLang="ja-JP" sz="2400" baseline="0" dirty="0"/>
              <a:t>t forget search advantages of M dwarfs</a:t>
            </a:r>
          </a:p>
          <a:p>
            <a:pPr eaLnBrk="1" hangingPunct="1">
              <a:spcBef>
                <a:spcPct val="0"/>
              </a:spcBef>
              <a:buFontTx/>
              <a:buNone/>
            </a:pPr>
            <a:endParaRPr lang="en-US" altLang="en-US" sz="2400" baseline="0" dirty="0"/>
          </a:p>
          <a:p>
            <a:pPr eaLnBrk="1" hangingPunct="1">
              <a:spcBef>
                <a:spcPct val="0"/>
              </a:spcBef>
              <a:buFontTx/>
              <a:buNone/>
            </a:pPr>
            <a:r>
              <a:rPr lang="en-US" altLang="en-US" sz="2400" baseline="0" dirty="0"/>
              <a:t>     detection: interferometry and radial velocities measure reflexes</a:t>
            </a:r>
          </a:p>
          <a:p>
            <a:pPr eaLnBrk="1" hangingPunct="1">
              <a:spcBef>
                <a:spcPct val="0"/>
              </a:spcBef>
              <a:buFontTx/>
              <a:buNone/>
            </a:pPr>
            <a:r>
              <a:rPr lang="en-US" altLang="en-US" sz="2400" baseline="0" dirty="0"/>
              <a:t>     imaging: dynamic range to bridge identical, but M dwarfs closer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1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15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158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1587">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1587">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1587">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515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a:extLst>
              <a:ext uri="{FF2B5EF4-FFF2-40B4-BE49-F238E27FC236}">
                <a16:creationId xmlns:a16="http://schemas.microsoft.com/office/drawing/2014/main" id="{0F64BEED-32EF-0E1C-E856-F11E601E0E4F}"/>
              </a:ext>
            </a:extLst>
          </p:cNvPr>
          <p:cNvSpPr>
            <a:spLocks noGrp="1" noChangeArrowheads="1"/>
          </p:cNvSpPr>
          <p:nvPr>
            <p:ph type="title"/>
          </p:nvPr>
        </p:nvSpPr>
        <p:spPr>
          <a:xfrm>
            <a:off x="685800" y="152400"/>
            <a:ext cx="7772400" cy="609600"/>
          </a:xfrm>
        </p:spPr>
        <p:txBody>
          <a:bodyPr/>
          <a:lstStyle/>
          <a:p>
            <a:pPr eaLnBrk="1" hangingPunct="1"/>
            <a:r>
              <a:rPr lang="en-US" altLang="en-US" b="1">
                <a:ea typeface="ＭＳ Ｐゴシック" panose="020B0600070205080204" pitchFamily="34" charset="-128"/>
              </a:rPr>
              <a:t>The Nearest Star System</a:t>
            </a:r>
          </a:p>
        </p:txBody>
      </p:sp>
      <p:pic>
        <p:nvPicPr>
          <p:cNvPr id="285698" name="Picture 3" descr="nearby">
            <a:extLst>
              <a:ext uri="{FF2B5EF4-FFF2-40B4-BE49-F238E27FC236}">
                <a16:creationId xmlns:a16="http://schemas.microsoft.com/office/drawing/2014/main" id="{6346EF34-2118-4185-CC54-D2348B7DF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44958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699" name="Picture 4" descr="nearby">
            <a:extLst>
              <a:ext uri="{FF2B5EF4-FFF2-40B4-BE49-F238E27FC236}">
                <a16:creationId xmlns:a16="http://schemas.microsoft.com/office/drawing/2014/main" id="{FDE43509-5E69-A8C3-26E2-58398ADC0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8200"/>
            <a:ext cx="30591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7" name="Text Box 5">
            <a:extLst>
              <a:ext uri="{FF2B5EF4-FFF2-40B4-BE49-F238E27FC236}">
                <a16:creationId xmlns:a16="http://schemas.microsoft.com/office/drawing/2014/main" id="{6B15CB2C-849E-A48D-01ED-CF5254AB3C4F}"/>
              </a:ext>
            </a:extLst>
          </p:cNvPr>
          <p:cNvSpPr txBox="1">
            <a:spLocks noChangeArrowheads="1"/>
          </p:cNvSpPr>
          <p:nvPr/>
        </p:nvSpPr>
        <p:spPr bwMode="auto">
          <a:xfrm>
            <a:off x="500063" y="4556125"/>
            <a:ext cx="811053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Proxima		V = 11.09          M5.5V          0.11 M</a:t>
            </a:r>
            <a:r>
              <a:rPr lang="en-US" altLang="en-US" sz="2000"/>
              <a:t>o     </a:t>
            </a:r>
            <a:r>
              <a:rPr lang="en-US" altLang="en-US" sz="2000" baseline="0"/>
              <a:t>0.15 R</a:t>
            </a:r>
            <a:r>
              <a:rPr lang="en-US" altLang="en-US" sz="2000"/>
              <a:t>o    </a:t>
            </a:r>
            <a:r>
              <a:rPr lang="en-US" altLang="en-US" sz="2000" baseline="0"/>
              <a:t>0.00014 L</a:t>
            </a:r>
            <a:r>
              <a:rPr lang="en-US" altLang="en-US" sz="2000"/>
              <a:t>o</a:t>
            </a:r>
            <a:endParaRPr lang="en-US" altLang="en-US" sz="2000" baseline="0"/>
          </a:p>
          <a:p>
            <a:pPr eaLnBrk="1" hangingPunct="1">
              <a:spcBef>
                <a:spcPct val="0"/>
              </a:spcBef>
              <a:buFontTx/>
              <a:buNone/>
            </a:pPr>
            <a:r>
              <a:rPr lang="en-US" altLang="en-US" sz="2000" baseline="0"/>
              <a:t>                             π = 0.77199  0.00225 arcsec</a:t>
            </a:r>
          </a:p>
          <a:p>
            <a:pPr eaLnBrk="1" hangingPunct="1">
              <a:spcBef>
                <a:spcPct val="0"/>
              </a:spcBef>
              <a:buFontTx/>
              <a:buNone/>
            </a:pPr>
            <a:endParaRPr lang="en-US" altLang="en-US" sz="2000" baseline="0"/>
          </a:p>
          <a:p>
            <a:pPr eaLnBrk="1" hangingPunct="1">
              <a:spcBef>
                <a:spcPct val="0"/>
              </a:spcBef>
              <a:buFontTx/>
              <a:buNone/>
            </a:pPr>
            <a:r>
              <a:rPr lang="en-US" altLang="en-US" sz="2000" baseline="0"/>
              <a:t>α Cen A		V =  0.01           G 2   V	    1.10 M</a:t>
            </a:r>
            <a:r>
              <a:rPr lang="en-US" altLang="en-US" sz="2000"/>
              <a:t>o     </a:t>
            </a:r>
            <a:r>
              <a:rPr lang="en-US" altLang="en-US" sz="2000" baseline="0"/>
              <a:t>1.23 R</a:t>
            </a:r>
            <a:r>
              <a:rPr lang="en-US" altLang="en-US" sz="2000"/>
              <a:t>o     </a:t>
            </a:r>
            <a:r>
              <a:rPr lang="en-US" altLang="en-US" sz="2000" baseline="0"/>
              <a:t>1.52 L</a:t>
            </a:r>
            <a:r>
              <a:rPr lang="en-US" altLang="en-US" sz="2000"/>
              <a:t>o</a:t>
            </a:r>
            <a:endParaRPr lang="en-US" altLang="en-US" sz="2000" baseline="0"/>
          </a:p>
          <a:p>
            <a:pPr eaLnBrk="1" hangingPunct="1">
              <a:spcBef>
                <a:spcPct val="0"/>
              </a:spcBef>
              <a:buFontTx/>
              <a:buNone/>
            </a:pPr>
            <a:r>
              <a:rPr lang="en-US" altLang="en-US" sz="2000" baseline="0"/>
              <a:t>α Cen B		V =  1.34           K 0   V	    0.91 M</a:t>
            </a:r>
            <a:r>
              <a:rPr lang="en-US" altLang="en-US" sz="2000"/>
              <a:t>o     </a:t>
            </a:r>
            <a:r>
              <a:rPr lang="en-US" altLang="en-US" sz="2000" baseline="0"/>
              <a:t>0.87 R</a:t>
            </a:r>
            <a:r>
              <a:rPr lang="en-US" altLang="en-US" sz="2000"/>
              <a:t>o     </a:t>
            </a:r>
            <a:r>
              <a:rPr lang="en-US" altLang="en-US" sz="2000" baseline="0"/>
              <a:t>0.50 L</a:t>
            </a:r>
            <a:r>
              <a:rPr lang="en-US" altLang="en-US" sz="2000"/>
              <a:t>o</a:t>
            </a:r>
          </a:p>
          <a:p>
            <a:pPr eaLnBrk="1" hangingPunct="1">
              <a:spcBef>
                <a:spcPct val="0"/>
              </a:spcBef>
              <a:buFontTx/>
              <a:buNone/>
            </a:pPr>
            <a:r>
              <a:rPr lang="en-US" altLang="en-US" sz="2000" baseline="0"/>
              <a:t>                             π = 0.74723  0.00117 arcsec</a:t>
            </a:r>
          </a:p>
          <a:p>
            <a:pPr>
              <a:spcBef>
                <a:spcPct val="0"/>
              </a:spcBef>
              <a:buFontTx/>
              <a:buNone/>
            </a:pPr>
            <a:r>
              <a:rPr lang="en-US" altLang="en-US" sz="2000" baseline="0"/>
              <a:t>		AB orbit		P = 80 y             a = 24 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75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755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0755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755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755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75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CCA92088-3EE7-C249-6C2D-6D31A0BB75C0}"/>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Project Phoenix </a:t>
            </a:r>
          </a:p>
        </p:txBody>
      </p:sp>
      <p:sp>
        <p:nvSpPr>
          <p:cNvPr id="374788" name="Text Box 4">
            <a:extLst>
              <a:ext uri="{FF2B5EF4-FFF2-40B4-BE49-F238E27FC236}">
                <a16:creationId xmlns:a16="http://schemas.microsoft.com/office/drawing/2014/main" id="{9456DE41-7FA3-EBFF-00D1-922D7553CD6A}"/>
              </a:ext>
            </a:extLst>
          </p:cNvPr>
          <p:cNvSpPr txBox="1">
            <a:spLocks noChangeArrowheads="1"/>
          </p:cNvSpPr>
          <p:nvPr/>
        </p:nvSpPr>
        <p:spPr bwMode="auto">
          <a:xfrm>
            <a:off x="762000" y="762000"/>
            <a:ext cx="758825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1066800" indent="-60960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3-part sample (Henry, Torres, Soderblom, Latham et al. 1995)</a:t>
            </a:r>
          </a:p>
          <a:p>
            <a:pPr eaLnBrk="1" hangingPunct="1">
              <a:spcBef>
                <a:spcPct val="0"/>
              </a:spcBef>
              <a:buFontTx/>
              <a:buNone/>
            </a:pPr>
            <a:endParaRPr lang="en-US" altLang="en-US" sz="2000" baseline="0"/>
          </a:p>
          <a:p>
            <a:pPr eaLnBrk="1" hangingPunct="1">
              <a:spcBef>
                <a:spcPct val="0"/>
              </a:spcBef>
              <a:buFontTx/>
              <a:buNone/>
            </a:pPr>
            <a:r>
              <a:rPr lang="en-US" altLang="en-US" sz="2000" baseline="0"/>
              <a:t>Sample I = </a:t>
            </a:r>
            <a:r>
              <a:rPr lang="en-US" altLang="en-US" sz="2000" b="1" baseline="0">
                <a:solidFill>
                  <a:srgbClr val="33CC33"/>
                </a:solidFill>
              </a:rPr>
              <a:t>Nearest 100 Star Systems</a:t>
            </a:r>
          </a:p>
          <a:p>
            <a:pPr lvl="1" eaLnBrk="1" hangingPunct="1">
              <a:spcBef>
                <a:spcPct val="0"/>
              </a:spcBef>
              <a:buFontTx/>
              <a:buNone/>
            </a:pPr>
            <a:r>
              <a:rPr lang="en-US" altLang="en-US" sz="2000" baseline="0"/>
              <a:t>	selected by trigonometric parallax</a:t>
            </a:r>
          </a:p>
          <a:p>
            <a:pPr lvl="1" eaLnBrk="1" hangingPunct="1">
              <a:spcBef>
                <a:spcPct val="0"/>
              </a:spcBef>
              <a:buFontTx/>
              <a:buNone/>
            </a:pPr>
            <a:r>
              <a:rPr lang="en-US" altLang="en-US" sz="2000" baseline="0"/>
              <a:t>	~ 150 stars within 7 pc (70% are M dwarfs)</a:t>
            </a:r>
          </a:p>
          <a:p>
            <a:pPr lvl="1" eaLnBrk="1" hangingPunct="1">
              <a:spcBef>
                <a:spcPct val="0"/>
              </a:spcBef>
              <a:buFontTx/>
              <a:buNone/>
            </a:pPr>
            <a:r>
              <a:rPr lang="en-US" altLang="en-US" sz="2000" baseline="0"/>
              <a:t>	unbiased sample, maximizes signal strength threshold</a:t>
            </a:r>
            <a:endParaRPr lang="en-US" altLang="en-US" sz="2000" b="1" i="1" baseline="0"/>
          </a:p>
          <a:p>
            <a:pPr lvl="1" eaLnBrk="1" hangingPunct="1">
              <a:spcBef>
                <a:spcPct val="0"/>
              </a:spcBef>
              <a:buFontTx/>
              <a:buNone/>
            </a:pPr>
            <a:endParaRPr lang="en-US" altLang="en-US" sz="2000" b="1" i="1" baseline="0"/>
          </a:p>
          <a:p>
            <a:pPr lvl="1" eaLnBrk="1" hangingPunct="1">
              <a:spcBef>
                <a:spcPct val="0"/>
              </a:spcBef>
              <a:buFontTx/>
              <a:buNone/>
            </a:pPr>
            <a:r>
              <a:rPr lang="en-US" altLang="en-US" sz="2000" b="1" i="1" baseline="0"/>
              <a:t>	</a:t>
            </a:r>
            <a:r>
              <a:rPr lang="en-US" altLang="en-US" sz="2000" b="1" i="1" baseline="0">
                <a:solidFill>
                  <a:srgbClr val="FF0000"/>
                </a:solidFill>
              </a:rPr>
              <a:t>bonus science: luminosity and mass functions, planet targets</a:t>
            </a:r>
          </a:p>
          <a:p>
            <a:pPr lvl="1" eaLnBrk="1" hangingPunct="1">
              <a:spcBef>
                <a:spcPct val="0"/>
              </a:spcBef>
              <a:buFontTx/>
              <a:buNone/>
            </a:pPr>
            <a:endParaRPr lang="en-US" altLang="en-US" sz="2000" b="1" i="1" baseline="0">
              <a:solidFill>
                <a:srgbClr val="FF0000"/>
              </a:solidFill>
            </a:endParaRPr>
          </a:p>
          <a:p>
            <a:pPr eaLnBrk="1" hangingPunct="1">
              <a:spcBef>
                <a:spcPct val="0"/>
              </a:spcBef>
              <a:buFontTx/>
              <a:buNone/>
            </a:pPr>
            <a:r>
              <a:rPr lang="en-US" altLang="en-US" sz="2000" baseline="0"/>
              <a:t>Sample II = </a:t>
            </a:r>
            <a:r>
              <a:rPr lang="en-US" altLang="en-US" sz="2000" b="1" baseline="0">
                <a:solidFill>
                  <a:srgbClr val="33CC33"/>
                </a:solidFill>
              </a:rPr>
              <a:t>Best &amp; Brightest</a:t>
            </a:r>
          </a:p>
          <a:p>
            <a:pPr eaLnBrk="1" hangingPunct="1">
              <a:spcBef>
                <a:spcPct val="0"/>
              </a:spcBef>
              <a:buFontTx/>
              <a:buNone/>
            </a:pPr>
            <a:r>
              <a:rPr lang="en-US" altLang="en-US" sz="2000" baseline="0"/>
              <a:t>		selected by trigonometric parallax and characteristics</a:t>
            </a:r>
          </a:p>
          <a:p>
            <a:pPr eaLnBrk="1" hangingPunct="1">
              <a:spcBef>
                <a:spcPct val="0"/>
              </a:spcBef>
              <a:buFontTx/>
              <a:buNone/>
            </a:pPr>
            <a:r>
              <a:rPr lang="en-US" altLang="en-US" sz="2000" baseline="0"/>
              <a:t>		very solar type stars: </a:t>
            </a:r>
          </a:p>
          <a:p>
            <a:pPr eaLnBrk="1" hangingPunct="1">
              <a:spcBef>
                <a:spcPct val="0"/>
              </a:spcBef>
              <a:buFontTx/>
              <a:buNone/>
            </a:pPr>
            <a:r>
              <a:rPr lang="en-US" altLang="en-US" sz="2000" baseline="0"/>
              <a:t>			(B-V) = 0.55 to 0.75</a:t>
            </a:r>
          </a:p>
          <a:p>
            <a:pPr eaLnBrk="1" hangingPunct="1">
              <a:spcBef>
                <a:spcPct val="0"/>
              </a:spcBef>
              <a:buFontTx/>
              <a:buNone/>
            </a:pPr>
            <a:r>
              <a:rPr lang="en-US" altLang="en-US" sz="2000" baseline="0"/>
              <a:t>			older than 3 Gyr via chromospheric emission</a:t>
            </a:r>
          </a:p>
          <a:p>
            <a:pPr eaLnBrk="1" hangingPunct="1">
              <a:spcBef>
                <a:spcPct val="0"/>
              </a:spcBef>
              <a:buFontTx/>
              <a:buNone/>
            </a:pPr>
            <a:r>
              <a:rPr lang="en-US" altLang="en-US" sz="2000" baseline="0"/>
              <a:t>			no stellar companions within 10 AU</a:t>
            </a:r>
          </a:p>
          <a:p>
            <a:pPr eaLnBrk="1" hangingPunct="1">
              <a:spcBef>
                <a:spcPct val="0"/>
              </a:spcBef>
              <a:buFontTx/>
              <a:buNone/>
            </a:pPr>
            <a:r>
              <a:rPr lang="en-US" altLang="en-US" sz="2000" baseline="0"/>
              <a:t>		~ 140 stars within 20 pc, G0V to G8V types (reduced to 70)</a:t>
            </a:r>
          </a:p>
          <a:p>
            <a:pPr eaLnBrk="1" hangingPunct="1">
              <a:spcBef>
                <a:spcPct val="0"/>
              </a:spcBef>
              <a:buFontTx/>
              <a:buNone/>
            </a:pPr>
            <a:r>
              <a:rPr lang="en-US" altLang="en-US" sz="2000" baseline="0"/>
              <a:t>		push sensitivity limit to extremes</a:t>
            </a:r>
          </a:p>
          <a:p>
            <a:pPr eaLnBrk="1" hangingPunct="1">
              <a:spcBef>
                <a:spcPct val="0"/>
              </a:spcBef>
              <a:buFontTx/>
              <a:buNone/>
            </a:pPr>
            <a:endParaRPr lang="en-US" altLang="en-US" sz="2000" baseline="0"/>
          </a:p>
          <a:p>
            <a:pPr eaLnBrk="1" hangingPunct="1">
              <a:spcBef>
                <a:spcPct val="0"/>
              </a:spcBef>
              <a:buFontTx/>
              <a:buNone/>
            </a:pPr>
            <a:r>
              <a:rPr lang="en-US" altLang="en-US" sz="2000" b="1" i="1" baseline="0"/>
              <a:t>		</a:t>
            </a:r>
            <a:r>
              <a:rPr lang="en-US" altLang="en-US" sz="2000" b="1" i="1" baseline="0">
                <a:solidFill>
                  <a:srgbClr val="FF0000"/>
                </a:solidFill>
              </a:rPr>
              <a:t>bonus science: context of our Sun in Galaxy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47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478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478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478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478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4788">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74788">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74788">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4788">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4788">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4788">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4788">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4788">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4788">
                                            <p:txEl>
                                              <p:pRg st="16" end="16"/>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7478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a:extLst>
              <a:ext uri="{FF2B5EF4-FFF2-40B4-BE49-F238E27FC236}">
                <a16:creationId xmlns:a16="http://schemas.microsoft.com/office/drawing/2014/main" id="{938C9DDC-282B-6AFD-17CF-E938813AF1AD}"/>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Project Phoenix </a:t>
            </a:r>
          </a:p>
        </p:txBody>
      </p:sp>
      <p:sp>
        <p:nvSpPr>
          <p:cNvPr id="422915" name="Text Box 3">
            <a:extLst>
              <a:ext uri="{FF2B5EF4-FFF2-40B4-BE49-F238E27FC236}">
                <a16:creationId xmlns:a16="http://schemas.microsoft.com/office/drawing/2014/main" id="{4CD6699E-89B6-B7F0-6098-BADE8DCB4CF2}"/>
              </a:ext>
            </a:extLst>
          </p:cNvPr>
          <p:cNvSpPr txBox="1">
            <a:spLocks noChangeArrowheads="1"/>
          </p:cNvSpPr>
          <p:nvPr/>
        </p:nvSpPr>
        <p:spPr bwMode="auto">
          <a:xfrm>
            <a:off x="317500" y="1127125"/>
            <a:ext cx="84105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Sample III = </a:t>
            </a:r>
            <a:r>
              <a:rPr lang="en-US" altLang="en-US" sz="2000" b="1" baseline="0">
                <a:solidFill>
                  <a:srgbClr val="33CC33"/>
                </a:solidFill>
              </a:rPr>
              <a:t>G Dwarfs</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		selected by Stromgren photometry + spectral types</a:t>
            </a:r>
          </a:p>
          <a:p>
            <a:pPr eaLnBrk="1" hangingPunct="1">
              <a:spcBef>
                <a:spcPct val="0"/>
              </a:spcBef>
              <a:buFontTx/>
              <a:buNone/>
            </a:pPr>
            <a:r>
              <a:rPr lang="en-US" altLang="en-US" sz="2000" baseline="0"/>
              <a:t>		somewhat solar type stars … ~ 5000 stars within 50 pc, F8V to K2V</a:t>
            </a:r>
          </a:p>
          <a:p>
            <a:pPr eaLnBrk="1" hangingPunct="1">
              <a:spcBef>
                <a:spcPct val="0"/>
              </a:spcBef>
              <a:buFontTx/>
              <a:buNone/>
            </a:pPr>
            <a:endParaRPr lang="en-US" altLang="en-US" sz="2000" baseline="0"/>
          </a:p>
          <a:p>
            <a:pPr eaLnBrk="1" hangingPunct="1">
              <a:spcBef>
                <a:spcPct val="0"/>
              </a:spcBef>
              <a:buFontTx/>
              <a:buNone/>
            </a:pPr>
            <a:r>
              <a:rPr lang="en-US" altLang="en-US" sz="2000" baseline="0"/>
              <a:t>			a.  (B-V) = 0.50 to 1.00</a:t>
            </a:r>
          </a:p>
          <a:p>
            <a:pPr eaLnBrk="1" hangingPunct="1">
              <a:spcBef>
                <a:spcPct val="0"/>
              </a:spcBef>
              <a:buFontTx/>
              <a:buNone/>
            </a:pPr>
            <a:r>
              <a:rPr lang="en-US" altLang="en-US" sz="2000" baseline="0"/>
              <a:t>			b.  older than 3 Gyr via chromospheric emission</a:t>
            </a:r>
          </a:p>
          <a:p>
            <a:pPr eaLnBrk="1" hangingPunct="1">
              <a:spcBef>
                <a:spcPct val="0"/>
              </a:spcBef>
              <a:buFontTx/>
              <a:buNone/>
            </a:pPr>
            <a:r>
              <a:rPr lang="en-US" altLang="en-US" sz="2000" baseline="0"/>
              <a:t>				~ 1 star in 3 is removed because of youth</a:t>
            </a:r>
          </a:p>
          <a:p>
            <a:pPr eaLnBrk="1" hangingPunct="1">
              <a:spcBef>
                <a:spcPct val="0"/>
              </a:spcBef>
              <a:buFontTx/>
              <a:buNone/>
            </a:pPr>
            <a:r>
              <a:rPr lang="en-US" altLang="en-US" sz="2000" baseline="0"/>
              <a:t>			c. no stellar companions within 10 AU</a:t>
            </a:r>
          </a:p>
          <a:p>
            <a:pPr eaLnBrk="1" hangingPunct="1">
              <a:spcBef>
                <a:spcPct val="0"/>
              </a:spcBef>
              <a:buFontTx/>
              <a:buNone/>
            </a:pPr>
            <a:r>
              <a:rPr lang="en-US" altLang="en-US" sz="2000" baseline="0"/>
              <a:t>				~ 1 star in 4 is removed because of a close companion</a:t>
            </a:r>
          </a:p>
          <a:p>
            <a:pPr eaLnBrk="1" hangingPunct="1">
              <a:spcBef>
                <a:spcPct val="0"/>
              </a:spcBef>
              <a:buFontTx/>
              <a:buNone/>
            </a:pPr>
            <a:endParaRPr lang="en-US" altLang="en-US" sz="2000" baseline="0"/>
          </a:p>
          <a:p>
            <a:pPr eaLnBrk="1" hangingPunct="1">
              <a:spcBef>
                <a:spcPct val="0"/>
              </a:spcBef>
              <a:buFontTx/>
              <a:buNone/>
            </a:pPr>
            <a:r>
              <a:rPr lang="en-US" altLang="en-US" sz="2000" baseline="0"/>
              <a:t>		… result is ~ 1000 rigorously selected sweet stars</a:t>
            </a:r>
          </a:p>
          <a:p>
            <a:pPr eaLnBrk="1" hangingPunct="1">
              <a:spcBef>
                <a:spcPct val="0"/>
              </a:spcBef>
              <a:buFontTx/>
              <a:buNone/>
            </a:pPr>
            <a:endParaRPr lang="en-US" altLang="en-US" sz="2000" baseline="0"/>
          </a:p>
          <a:p>
            <a:pPr eaLnBrk="1" hangingPunct="1">
              <a:spcBef>
                <a:spcPct val="0"/>
              </a:spcBef>
              <a:buFontTx/>
              <a:buNone/>
            </a:pPr>
            <a:r>
              <a:rPr lang="en-US" altLang="en-US" sz="2000" baseline="0"/>
              <a:t>			</a:t>
            </a:r>
            <a:r>
              <a:rPr lang="en-US" altLang="en-US" sz="2000" b="1" i="1" baseline="0">
                <a:solidFill>
                  <a:srgbClr val="FF0000"/>
                </a:solidFill>
              </a:rPr>
              <a:t>bonus science: stellar birthrate, multiplicity</a:t>
            </a:r>
          </a:p>
          <a:p>
            <a:pPr eaLnBrk="1" hangingPunct="1">
              <a:spcBef>
                <a:spcPct val="0"/>
              </a:spcBef>
              <a:buFontTx/>
              <a:buNone/>
            </a:pPr>
            <a:endParaRPr lang="en-US" altLang="en-US" sz="2000" baseline="0"/>
          </a:p>
          <a:p>
            <a:pPr eaLnBrk="1" hangingPunct="1">
              <a:spcBef>
                <a:spcPct val="0"/>
              </a:spcBef>
              <a:buFontTx/>
              <a:buNone/>
            </a:pPr>
            <a:r>
              <a:rPr lang="en-US" altLang="en-US" sz="2000" baseline="0"/>
              <a:t>		( these are the targets searched by the radial velocity groups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2915">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2915">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2915">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2915">
                                            <p:txEl>
                                              <p:pRg st="11" end="1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22915">
                                            <p:txEl>
                                              <p:pRg st="13" end="1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229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773C10DD-AA36-9D8D-79B7-5B55E466A5DC}"/>
              </a:ext>
            </a:extLst>
          </p:cNvPr>
          <p:cNvSpPr>
            <a:spLocks noGrp="1" noChangeArrowheads="1"/>
          </p:cNvSpPr>
          <p:nvPr>
            <p:ph type="title"/>
          </p:nvPr>
        </p:nvSpPr>
        <p:spPr>
          <a:xfrm>
            <a:off x="762000" y="76200"/>
            <a:ext cx="7696200" cy="609600"/>
          </a:xfrm>
        </p:spPr>
        <p:txBody>
          <a:bodyPr/>
          <a:lstStyle/>
          <a:p>
            <a:pPr eaLnBrk="1" hangingPunct="1"/>
            <a:r>
              <a:rPr lang="en-US" altLang="en-US" b="1">
                <a:solidFill>
                  <a:schemeClr val="tx1"/>
                </a:solidFill>
                <a:ea typeface="ＭＳ Ｐゴシック" panose="020B0600070205080204" pitchFamily="34" charset="-128"/>
              </a:rPr>
              <a:t>Ca II HK Measurements</a:t>
            </a:r>
          </a:p>
        </p:txBody>
      </p:sp>
      <p:pic>
        <p:nvPicPr>
          <p:cNvPr id="288770" name="Picture 5" descr="hkfig">
            <a:extLst>
              <a:ext uri="{FF2B5EF4-FFF2-40B4-BE49-F238E27FC236}">
                <a16:creationId xmlns:a16="http://schemas.microsoft.com/office/drawing/2014/main" id="{3220D5C0-50AA-67EE-CE0B-894534692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647700"/>
            <a:ext cx="426878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4" name="Picture 6" descr="logr">
            <a:extLst>
              <a:ext uri="{FF2B5EF4-FFF2-40B4-BE49-F238E27FC236}">
                <a16:creationId xmlns:a16="http://schemas.microsoft.com/office/drawing/2014/main" id="{3D279230-744D-6B58-12E0-989286011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47700"/>
            <a:ext cx="46228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0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a:extLst>
              <a:ext uri="{FF2B5EF4-FFF2-40B4-BE49-F238E27FC236}">
                <a16:creationId xmlns:a16="http://schemas.microsoft.com/office/drawing/2014/main" id="{E8D29281-6514-CB76-E973-57D8BD4758CE}"/>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Target List: ATA Search </a:t>
            </a:r>
          </a:p>
        </p:txBody>
      </p:sp>
      <p:sp>
        <p:nvSpPr>
          <p:cNvPr id="444419" name="Text Box 3">
            <a:extLst>
              <a:ext uri="{FF2B5EF4-FFF2-40B4-BE49-F238E27FC236}">
                <a16:creationId xmlns:a16="http://schemas.microsoft.com/office/drawing/2014/main" id="{EF0A9067-36BF-E37C-376B-36C640AE9DFE}"/>
              </a:ext>
            </a:extLst>
          </p:cNvPr>
          <p:cNvSpPr txBox="1">
            <a:spLocks noChangeArrowheads="1"/>
          </p:cNvSpPr>
          <p:nvPr/>
        </p:nvSpPr>
        <p:spPr bwMode="auto">
          <a:xfrm>
            <a:off x="2057400" y="974725"/>
            <a:ext cx="494506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generalized sample (Turnbull and Tarter 2003)</a:t>
            </a:r>
          </a:p>
          <a:p>
            <a:pPr eaLnBrk="1" hangingPunct="1">
              <a:spcBef>
                <a:spcPct val="0"/>
              </a:spcBef>
              <a:buFontTx/>
              <a:buNone/>
            </a:pPr>
            <a:endParaRPr lang="en-US" altLang="en-US" sz="2000" baseline="0"/>
          </a:p>
          <a:p>
            <a:pPr eaLnBrk="1" hangingPunct="1">
              <a:spcBef>
                <a:spcPct val="0"/>
              </a:spcBef>
              <a:buFontTx/>
              <a:buNone/>
            </a:pPr>
            <a:r>
              <a:rPr lang="en-US" altLang="en-US" sz="2000" baseline="0"/>
              <a:t>a.  direct observations</a:t>
            </a:r>
          </a:p>
          <a:p>
            <a:pPr eaLnBrk="1" hangingPunct="1">
              <a:spcBef>
                <a:spcPct val="0"/>
              </a:spcBef>
              <a:buFontTx/>
              <a:buNone/>
            </a:pPr>
            <a:r>
              <a:rPr lang="en-US" altLang="en-US" sz="2000" baseline="0"/>
              <a:t>		parallaxes from </a:t>
            </a:r>
            <a:r>
              <a:rPr lang="en-US" altLang="en-US" sz="2000" b="1" baseline="0">
                <a:solidFill>
                  <a:srgbClr val="33CC33"/>
                </a:solidFill>
              </a:rPr>
              <a:t>Hipparcos</a:t>
            </a:r>
            <a:r>
              <a:rPr lang="en-US" altLang="en-US" sz="2000" baseline="0"/>
              <a:t> results</a:t>
            </a:r>
          </a:p>
          <a:p>
            <a:pPr eaLnBrk="1" hangingPunct="1">
              <a:spcBef>
                <a:spcPct val="0"/>
              </a:spcBef>
              <a:buFontTx/>
              <a:buNone/>
            </a:pPr>
            <a:r>
              <a:rPr lang="en-US" altLang="en-US" sz="2000" baseline="0"/>
              <a:t>		spectral type/Stromgren photometry</a:t>
            </a:r>
          </a:p>
          <a:p>
            <a:pPr eaLnBrk="1" hangingPunct="1">
              <a:spcBef>
                <a:spcPct val="0"/>
              </a:spcBef>
              <a:buFontTx/>
              <a:buNone/>
            </a:pPr>
            <a:r>
              <a:rPr lang="en-US" altLang="en-US" sz="2000" baseline="0"/>
              <a:t>		multiplicity</a:t>
            </a:r>
          </a:p>
          <a:p>
            <a:pPr eaLnBrk="1" hangingPunct="1">
              <a:spcBef>
                <a:spcPct val="0"/>
              </a:spcBef>
              <a:buFontTx/>
              <a:buNone/>
            </a:pPr>
            <a:r>
              <a:rPr lang="en-US" altLang="en-US" sz="2000" baseline="0"/>
              <a:t>		Ca II HK emission</a:t>
            </a:r>
          </a:p>
          <a:p>
            <a:pPr eaLnBrk="1" hangingPunct="1">
              <a:spcBef>
                <a:spcPct val="0"/>
              </a:spcBef>
              <a:buFontTx/>
              <a:buNone/>
            </a:pPr>
            <a:r>
              <a:rPr lang="en-US" altLang="en-US" sz="2000" baseline="0"/>
              <a:t>		</a:t>
            </a:r>
            <a:r>
              <a:rPr lang="en-US" altLang="en-US" sz="2000" b="1" baseline="0">
                <a:solidFill>
                  <a:srgbClr val="33CC33"/>
                </a:solidFill>
              </a:rPr>
              <a:t>variability/X-ray luminosity</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b.  derived characteristics</a:t>
            </a:r>
          </a:p>
          <a:p>
            <a:pPr eaLnBrk="1" hangingPunct="1">
              <a:spcBef>
                <a:spcPct val="0"/>
              </a:spcBef>
              <a:buFontTx/>
              <a:buNone/>
            </a:pPr>
            <a:r>
              <a:rPr lang="en-US" altLang="en-US" sz="2000" b="1" baseline="0">
                <a:solidFill>
                  <a:srgbClr val="33CC33"/>
                </a:solidFill>
              </a:rPr>
              <a:t>		kinematics</a:t>
            </a:r>
          </a:p>
          <a:p>
            <a:pPr eaLnBrk="1" hangingPunct="1">
              <a:spcBef>
                <a:spcPct val="0"/>
              </a:spcBef>
              <a:buFontTx/>
              <a:buNone/>
            </a:pPr>
            <a:r>
              <a:rPr lang="en-US" altLang="en-US" sz="2000" b="1" baseline="0">
                <a:solidFill>
                  <a:srgbClr val="33CC33"/>
                </a:solidFill>
              </a:rPr>
              <a:t>		rotation</a:t>
            </a:r>
          </a:p>
          <a:p>
            <a:pPr eaLnBrk="1" hangingPunct="1">
              <a:spcBef>
                <a:spcPct val="0"/>
              </a:spcBef>
              <a:buFontTx/>
              <a:buNone/>
            </a:pPr>
            <a:r>
              <a:rPr lang="en-US" altLang="en-US" sz="2000" b="1" baseline="0">
                <a:solidFill>
                  <a:srgbClr val="33CC33"/>
                </a:solidFill>
              </a:rPr>
              <a:t>		metallicity</a:t>
            </a:r>
          </a:p>
          <a:p>
            <a:pPr eaLnBrk="1" hangingPunct="1">
              <a:spcBef>
                <a:spcPct val="0"/>
              </a:spcBef>
              <a:buFontTx/>
              <a:buNone/>
            </a:pPr>
            <a:endParaRPr lang="en-US" altLang="en-US" sz="2000" b="1" baseline="0">
              <a:solidFill>
                <a:srgbClr val="33CC33"/>
              </a:solidFill>
            </a:endParaRPr>
          </a:p>
          <a:p>
            <a:pPr eaLnBrk="1" hangingPunct="1">
              <a:spcBef>
                <a:spcPct val="0"/>
              </a:spcBef>
              <a:buFontTx/>
              <a:buNone/>
            </a:pPr>
            <a:r>
              <a:rPr lang="en-US" altLang="en-US" sz="2000" baseline="0"/>
              <a:t>c.  theoretical constraints</a:t>
            </a:r>
          </a:p>
          <a:p>
            <a:pPr eaLnBrk="1" hangingPunct="1">
              <a:spcBef>
                <a:spcPct val="0"/>
              </a:spcBef>
              <a:buFontTx/>
              <a:buNone/>
            </a:pPr>
            <a:r>
              <a:rPr lang="en-US" altLang="en-US" sz="2000" b="1" baseline="0">
                <a:solidFill>
                  <a:srgbClr val="33CC33"/>
                </a:solidFill>
              </a:rPr>
              <a:t>		habitable zones</a:t>
            </a:r>
          </a:p>
          <a:p>
            <a:pPr eaLnBrk="1" hangingPunct="1">
              <a:spcBef>
                <a:spcPct val="0"/>
              </a:spcBef>
              <a:buFontTx/>
              <a:buNone/>
            </a:pPr>
            <a:r>
              <a:rPr lang="en-US" altLang="en-US" sz="2000" b="1" baseline="0">
                <a:solidFill>
                  <a:srgbClr val="33CC33"/>
                </a:solidFill>
              </a:rPr>
              <a:t>		evolutionary tracks</a:t>
            </a:r>
          </a:p>
          <a:p>
            <a:pPr eaLnBrk="1" hangingPunct="1">
              <a:spcBef>
                <a:spcPct val="0"/>
              </a:spcBef>
              <a:buFontTx/>
              <a:buNone/>
            </a:pPr>
            <a:r>
              <a:rPr lang="en-US" altLang="en-US" sz="2000" b="1" baseline="0">
                <a:solidFill>
                  <a:srgbClr val="33CC33"/>
                </a:solidFill>
              </a:rPr>
              <a:t>		three-body stability</a:t>
            </a:r>
            <a:endParaRPr lang="en-US" altLang="en-US" b="1" baseline="0">
              <a:solidFill>
                <a:srgbClr val="33CC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441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44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4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44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441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4419">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4419">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4441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441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4419">
                                            <p:txEl>
                                              <p:pRg st="12" end="1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4419">
                                            <p:txEl>
                                              <p:pRg st="14" end="1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44419">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4419">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441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a:extLst>
              <a:ext uri="{FF2B5EF4-FFF2-40B4-BE49-F238E27FC236}">
                <a16:creationId xmlns:a16="http://schemas.microsoft.com/office/drawing/2014/main" id="{F656E751-7234-DC84-91A1-2C19D390B951}"/>
              </a:ext>
            </a:extLst>
          </p:cNvPr>
          <p:cNvSpPr>
            <a:spLocks noGrp="1" noChangeArrowheads="1"/>
          </p:cNvSpPr>
          <p:nvPr>
            <p:ph type="title"/>
          </p:nvPr>
        </p:nvSpPr>
        <p:spPr>
          <a:xfrm>
            <a:off x="0" y="76200"/>
            <a:ext cx="9144000" cy="609600"/>
          </a:xfrm>
        </p:spPr>
        <p:txBody>
          <a:bodyPr/>
          <a:lstStyle/>
          <a:p>
            <a:pPr eaLnBrk="1" hangingPunct="1"/>
            <a:r>
              <a:rPr lang="en-US" altLang="en-US" b="1" dirty="0">
                <a:solidFill>
                  <a:schemeClr val="tx1"/>
                </a:solidFill>
                <a:ea typeface="ＭＳ Ｐゴシック" panose="020B0600070205080204" pitchFamily="34" charset="-128"/>
              </a:rPr>
              <a:t>The Votes Are In 2003-2024</a:t>
            </a:r>
          </a:p>
        </p:txBody>
      </p:sp>
      <p:sp>
        <p:nvSpPr>
          <p:cNvPr id="121858" name="Text Box 1027">
            <a:extLst>
              <a:ext uri="{FF2B5EF4-FFF2-40B4-BE49-F238E27FC236}">
                <a16:creationId xmlns:a16="http://schemas.microsoft.com/office/drawing/2014/main" id="{EE7B3DAC-C6DC-80D0-7AEC-4F59700E470A}"/>
              </a:ext>
            </a:extLst>
          </p:cNvPr>
          <p:cNvSpPr txBox="1">
            <a:spLocks noChangeArrowheads="1"/>
          </p:cNvSpPr>
          <p:nvPr/>
        </p:nvSpPr>
        <p:spPr bwMode="auto">
          <a:xfrm>
            <a:off x="152400" y="1600200"/>
            <a:ext cx="8763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YES		NO</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Life in Solar System?				  </a:t>
            </a:r>
            <a:r>
              <a:rPr lang="en-US" altLang="en-US" sz="2400" baseline="0" dirty="0">
                <a:solidFill>
                  <a:srgbClr val="000000"/>
                </a:solidFill>
              </a:rPr>
              <a:t>69</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(70%)</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lang="en-US" altLang="en-US" sz="2400" baseline="0" dirty="0">
                <a:solidFill>
                  <a:srgbClr val="000000"/>
                </a:solidFill>
              </a:rPr>
              <a:t>30</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Life in Universe?				  99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(98%)</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Intelligent Life in Solar System?		   4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98</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Intelligent Life in Universe?			  </a:t>
            </a:r>
            <a:r>
              <a:rPr lang="en-US" altLang="en-US" sz="2400" baseline="0" dirty="0">
                <a:solidFill>
                  <a:srgbClr val="000000"/>
                </a:solidFill>
              </a:rPr>
              <a:t>90</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lang="en-US" altLang="en-US" sz="1600" baseline="0" dirty="0">
                <a:solidFill>
                  <a:srgbClr val="FF0000"/>
                </a:solidFill>
              </a:rPr>
              <a:t>89</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5" name="Slide Number Placeholder 6">
            <a:extLst>
              <a:ext uri="{FF2B5EF4-FFF2-40B4-BE49-F238E27FC236}">
                <a16:creationId xmlns:a16="http://schemas.microsoft.com/office/drawing/2014/main" id="{A7988068-C171-E21C-0537-E121AE980A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B940D30-561E-584E-AE60-29E56B5794F0}" type="slidenum">
              <a:rPr lang="en-US" altLang="en-US" sz="1400" smtClean="0">
                <a:solidFill>
                  <a:srgbClr val="000000"/>
                </a:solidFill>
              </a:rPr>
              <a:pPr>
                <a:spcBef>
                  <a:spcPct val="0"/>
                </a:spcBef>
                <a:buFontTx/>
                <a:buNone/>
              </a:pPr>
              <a:t>60</a:t>
            </a:fld>
            <a:endParaRPr lang="en-US" altLang="en-US" sz="1400">
              <a:solidFill>
                <a:srgbClr val="000000"/>
              </a:solidFill>
            </a:endParaRPr>
          </a:p>
        </p:txBody>
      </p:sp>
      <p:sp>
        <p:nvSpPr>
          <p:cNvPr id="292866" name="Rectangle 2">
            <a:extLst>
              <a:ext uri="{FF2B5EF4-FFF2-40B4-BE49-F238E27FC236}">
                <a16:creationId xmlns:a16="http://schemas.microsoft.com/office/drawing/2014/main" id="{27E5B35D-3377-8160-9E45-A8110AF4798C}"/>
              </a:ext>
            </a:extLst>
          </p:cNvPr>
          <p:cNvSpPr>
            <a:spLocks noGrp="1" noChangeArrowheads="1"/>
          </p:cNvSpPr>
          <p:nvPr>
            <p:ph type="title"/>
          </p:nvPr>
        </p:nvSpPr>
        <p:spPr>
          <a:xfrm>
            <a:off x="685800" y="0"/>
            <a:ext cx="7772400" cy="1143000"/>
          </a:xfrm>
        </p:spPr>
        <p:txBody>
          <a:bodyPr/>
          <a:lstStyle/>
          <a:p>
            <a:pPr eaLnBrk="1" hangingPunct="1"/>
            <a:r>
              <a:rPr lang="en-US" altLang="en-US" b="1">
                <a:ea typeface="ＭＳ Ｐゴシック" panose="020B0600070205080204" pitchFamily="34" charset="-128"/>
              </a:rPr>
              <a:t>Solar System Inventory </a:t>
            </a:r>
            <a:r>
              <a:rPr lang="en-US" altLang="en-US" b="1">
                <a:solidFill>
                  <a:srgbClr val="FF0000"/>
                </a:solidFill>
                <a:ea typeface="ＭＳ Ｐゴシック" panose="020B0600070205080204" pitchFamily="34" charset="-128"/>
              </a:rPr>
              <a:t>2012</a:t>
            </a:r>
          </a:p>
        </p:txBody>
      </p:sp>
      <p:sp>
        <p:nvSpPr>
          <p:cNvPr id="152579" name="Rectangle 3">
            <a:extLst>
              <a:ext uri="{FF2B5EF4-FFF2-40B4-BE49-F238E27FC236}">
                <a16:creationId xmlns:a16="http://schemas.microsoft.com/office/drawing/2014/main" id="{DA4AD43C-CC3D-9B75-3164-7CA894F7894B}"/>
              </a:ext>
            </a:extLst>
          </p:cNvPr>
          <p:cNvSpPr>
            <a:spLocks noGrp="1" noChangeArrowheads="1"/>
          </p:cNvSpPr>
          <p:nvPr>
            <p:ph type="body" sz="half" idx="1"/>
          </p:nvPr>
        </p:nvSpPr>
        <p:spPr>
          <a:xfrm>
            <a:off x="609600" y="1524000"/>
            <a:ext cx="3810000" cy="4114800"/>
          </a:xfrm>
        </p:spPr>
        <p:txBody>
          <a:bodyPr/>
          <a:lstStyle/>
          <a:p>
            <a:pPr eaLnBrk="1" hangingPunct="1"/>
            <a:r>
              <a:rPr lang="en-US" altLang="en-US" sz="2400">
                <a:ea typeface="ＭＳ Ｐゴシック" panose="020B0600070205080204" pitchFamily="34" charset="-128"/>
              </a:rPr>
              <a:t>stars</a:t>
            </a:r>
          </a:p>
          <a:p>
            <a:pPr eaLnBrk="1" hangingPunct="1"/>
            <a:r>
              <a:rPr lang="en-US" altLang="en-US" sz="2400">
                <a:ea typeface="ＭＳ Ｐゴシック" panose="020B0600070205080204" pitchFamily="34" charset="-128"/>
              </a:rPr>
              <a:t>planets</a:t>
            </a:r>
          </a:p>
          <a:p>
            <a:pPr eaLnBrk="1" hangingPunct="1"/>
            <a:r>
              <a:rPr lang="en-US" altLang="en-US" sz="2400">
                <a:ea typeface="ＭＳ Ｐゴシック" panose="020B0600070205080204" pitchFamily="34" charset="-128"/>
              </a:rPr>
              <a:t>moons</a:t>
            </a:r>
          </a:p>
          <a:p>
            <a:pPr eaLnBrk="1" hangingPunct="1"/>
            <a:r>
              <a:rPr lang="en-US" altLang="en-US" sz="2400">
                <a:ea typeface="ＭＳ Ｐゴシック" panose="020B0600070205080204" pitchFamily="34" charset="-128"/>
              </a:rPr>
              <a:t>ring systems</a:t>
            </a:r>
          </a:p>
          <a:p>
            <a:pPr eaLnBrk="1" hangingPunct="1"/>
            <a:r>
              <a:rPr lang="en-US" altLang="en-US" sz="2400">
                <a:ea typeface="ＭＳ Ｐゴシック" panose="020B0600070205080204" pitchFamily="34" charset="-128"/>
              </a:rPr>
              <a:t>minor planets</a:t>
            </a:r>
          </a:p>
          <a:p>
            <a:pPr eaLnBrk="1" hangingPunct="1"/>
            <a:r>
              <a:rPr lang="en-US" altLang="en-US" sz="2400">
                <a:ea typeface="ＭＳ Ｐゴシック" panose="020B0600070205080204" pitchFamily="34" charset="-128"/>
              </a:rPr>
              <a:t>Centaurs</a:t>
            </a:r>
          </a:p>
          <a:p>
            <a:pPr eaLnBrk="1" hangingPunct="1"/>
            <a:r>
              <a:rPr lang="en-US" altLang="en-US" sz="2400">
                <a:ea typeface="ＭＳ Ｐゴシック" panose="020B0600070205080204" pitchFamily="34" charset="-128"/>
              </a:rPr>
              <a:t>Trans-Neptunian Objects</a:t>
            </a:r>
          </a:p>
          <a:p>
            <a:pPr eaLnBrk="1" hangingPunct="1"/>
            <a:r>
              <a:rPr lang="en-US" altLang="en-US" sz="2400">
                <a:ea typeface="ＭＳ Ｐゴシック" panose="020B0600070205080204" pitchFamily="34" charset="-128"/>
              </a:rPr>
              <a:t>comets</a:t>
            </a:r>
          </a:p>
          <a:p>
            <a:pPr eaLnBrk="1" hangingPunct="1"/>
            <a:r>
              <a:rPr lang="en-US" altLang="en-US" sz="2400">
                <a:ea typeface="ＭＳ Ｐゴシック" panose="020B0600070205080204" pitchFamily="34" charset="-128"/>
              </a:rPr>
              <a:t>… and …</a:t>
            </a:r>
          </a:p>
        </p:txBody>
      </p:sp>
      <p:sp>
        <p:nvSpPr>
          <p:cNvPr id="152580" name="Rectangle 4">
            <a:extLst>
              <a:ext uri="{FF2B5EF4-FFF2-40B4-BE49-F238E27FC236}">
                <a16:creationId xmlns:a16="http://schemas.microsoft.com/office/drawing/2014/main" id="{F02F0762-A3E1-8176-B3A5-0550C689DA2E}"/>
              </a:ext>
            </a:extLst>
          </p:cNvPr>
          <p:cNvSpPr>
            <a:spLocks noGrp="1" noChangeArrowheads="1"/>
          </p:cNvSpPr>
          <p:nvPr>
            <p:ph type="body" sz="half" idx="2"/>
          </p:nvPr>
        </p:nvSpPr>
        <p:spPr>
          <a:xfrm>
            <a:off x="4191000" y="1524000"/>
            <a:ext cx="4953000" cy="5334000"/>
          </a:xfrm>
        </p:spPr>
        <p:txBody>
          <a:bodyPr/>
          <a:lstStyle/>
          <a:p>
            <a:pPr eaLnBrk="1" hangingPunct="1">
              <a:buFontTx/>
              <a:buNone/>
            </a:pPr>
            <a:r>
              <a:rPr lang="en-US" altLang="en-US" sz="2000" b="1">
                <a:ea typeface="ＭＳ Ｐゴシック" panose="020B0600070205080204" pitchFamily="34" charset="-128"/>
              </a:rPr>
              <a:t>       </a:t>
            </a:r>
            <a:r>
              <a:rPr lang="en-US" altLang="en-US" sz="2400">
                <a:ea typeface="ＭＳ Ｐゴシック" panose="020B0600070205080204" pitchFamily="34" charset="-128"/>
              </a:rPr>
              <a:t>1</a:t>
            </a:r>
          </a:p>
          <a:p>
            <a:pPr eaLnBrk="1" hangingPunct="1">
              <a:buFontTx/>
              <a:buNone/>
            </a:pPr>
            <a:r>
              <a:rPr lang="en-US" altLang="en-US" sz="2400">
                <a:ea typeface="ＭＳ Ｐゴシック" panose="020B0600070205080204" pitchFamily="34" charset="-128"/>
              </a:rPr>
              <a:t>      8</a:t>
            </a:r>
          </a:p>
          <a:p>
            <a:pPr eaLnBrk="1" hangingPunct="1">
              <a:buFontTx/>
              <a:buNone/>
            </a:pPr>
            <a:r>
              <a:rPr lang="en-US" altLang="en-US" sz="2400">
                <a:ea typeface="ＭＳ Ｐゴシック" panose="020B0600070205080204" pitchFamily="34" charset="-128"/>
              </a:rPr>
              <a:t>    167      	(JPL  2012 JAN 16)</a:t>
            </a:r>
          </a:p>
          <a:p>
            <a:pPr eaLnBrk="1" hangingPunct="1">
              <a:buFontTx/>
              <a:buNone/>
            </a:pPr>
            <a:r>
              <a:rPr lang="en-US" altLang="en-US" sz="2400">
                <a:ea typeface="ＭＳ Ｐゴシック" panose="020B0600070205080204" pitchFamily="34" charset="-128"/>
              </a:rPr>
              <a:t>  4 (+1?)</a:t>
            </a:r>
          </a:p>
          <a:p>
            <a:pPr eaLnBrk="1" hangingPunct="1">
              <a:buFontTx/>
              <a:buNone/>
            </a:pPr>
            <a:r>
              <a:rPr lang="en-US" altLang="en-US" sz="2400">
                <a:ea typeface="ＭＳ Ｐゴシック" panose="020B0600070205080204" pitchFamily="34" charset="-128"/>
              </a:rPr>
              <a:t> 576,776 	(JPL  2012 JAN 16)</a:t>
            </a:r>
          </a:p>
          <a:p>
            <a:pPr eaLnBrk="1" hangingPunct="1">
              <a:buFontTx/>
              <a:buNone/>
            </a:pPr>
            <a:r>
              <a:rPr lang="en-US" altLang="en-US" sz="2400">
                <a:ea typeface="ＭＳ Ｐゴシック" panose="020B0600070205080204" pitchFamily="34" charset="-128"/>
              </a:rPr>
              <a:t>    204		(JPL  2012 JAN 16) </a:t>
            </a:r>
          </a:p>
          <a:p>
            <a:pPr eaLnBrk="1" hangingPunct="1">
              <a:buFontTx/>
              <a:buNone/>
            </a:pPr>
            <a:r>
              <a:rPr lang="en-US" altLang="en-US" sz="2400">
                <a:ea typeface="ＭＳ Ｐゴシック" panose="020B0600070205080204" pitchFamily="34" charset="-128"/>
              </a:rPr>
              <a:t>   1,495       	(JPL  2012 JAN 16)</a:t>
            </a:r>
          </a:p>
          <a:p>
            <a:pPr eaLnBrk="1" hangingPunct="1">
              <a:buFontTx/>
              <a:buNone/>
            </a:pPr>
            <a:r>
              <a:rPr lang="en-US" altLang="en-US" sz="2400">
                <a:ea typeface="ＭＳ Ｐゴシック" panose="020B0600070205080204" pitchFamily="34" charset="-128"/>
              </a:rPr>
              <a:t>    255</a:t>
            </a:r>
            <a:r>
              <a:rPr lang="en-US" altLang="en-US" sz="2400" baseline="30000">
                <a:ea typeface="ＭＳ Ｐゴシック" panose="020B0600070205080204" pitchFamily="34" charset="-128"/>
              </a:rPr>
              <a:t>a </a:t>
            </a:r>
            <a:r>
              <a:rPr lang="en-US" altLang="en-US" sz="2400">
                <a:ea typeface="ＭＳ Ｐゴシック" panose="020B0600070205080204" pitchFamily="34" charset="-128"/>
              </a:rPr>
              <a:t> 	(MPC  2012 JAN 16) </a:t>
            </a:r>
          </a:p>
          <a:p>
            <a:pPr eaLnBrk="1" hangingPunct="1">
              <a:buFontTx/>
              <a:buNone/>
            </a:pPr>
            <a:r>
              <a:rPr lang="en-US" altLang="en-US" sz="2400">
                <a:ea typeface="ＭＳ Ｐゴシック" panose="020B0600070205080204" pitchFamily="34" charset="-128"/>
              </a:rPr>
              <a:t>    dust</a:t>
            </a:r>
          </a:p>
          <a:p>
            <a:pPr eaLnBrk="1" hangingPunct="1">
              <a:buFontTx/>
              <a:buNone/>
            </a:pPr>
            <a:r>
              <a:rPr lang="en-US" altLang="en-US" sz="2400">
                <a:ea typeface="ＭＳ Ｐゴシック" panose="020B0600070205080204" pitchFamily="34" charset="-128"/>
              </a:rPr>
              <a:t>			</a:t>
            </a:r>
            <a:endParaRPr lang="en-US" altLang="en-US" sz="2000">
              <a:ea typeface="ＭＳ Ｐゴシック" panose="020B0600070205080204" pitchFamily="34" charset="-128"/>
            </a:endParaRPr>
          </a:p>
          <a:p>
            <a:pPr eaLnBrk="1" hangingPunct="1">
              <a:buFontTx/>
              <a:buNone/>
            </a:pPr>
            <a:r>
              <a:rPr lang="en-US" altLang="en-US" sz="2000">
                <a:ea typeface="ＭＳ Ｐゴシック" panose="020B0600070205080204" pitchFamily="34" charset="-128"/>
              </a:rPr>
              <a:t>			</a:t>
            </a:r>
            <a:r>
              <a:rPr lang="en-US" altLang="en-US" sz="2000" baseline="30000">
                <a:ea typeface="ＭＳ Ｐゴシック" panose="020B0600070205080204" pitchFamily="34" charset="-128"/>
              </a:rPr>
              <a:t>a </a:t>
            </a:r>
            <a:r>
              <a:rPr lang="en-US" altLang="en-US" sz="2000">
                <a:ea typeface="ＭＳ Ｐゴシック" panose="020B0600070205080204" pitchFamily="34" charset="-128"/>
              </a:rPr>
              <a:t>periodic and numbered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2580">
                                            <p:txEl>
                                              <p:pRg st="0" end="0"/>
                                            </p:txEl>
                                          </p:spTgt>
                                        </p:tgtEl>
                                        <p:attrNameLst>
                                          <p:attrName>style.visibility</p:attrName>
                                        </p:attrNameLst>
                                      </p:cBhvr>
                                      <p:to>
                                        <p:strVal val="visible"/>
                                      </p:to>
                                    </p:set>
                                    <p:animEffect transition="in" filter="fade">
                                      <p:cBhvr>
                                        <p:cTn id="11" dur="2000"/>
                                        <p:tgtEl>
                                          <p:spTgt spid="152580">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2579">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2580">
                                            <p:txEl>
                                              <p:pRg st="1" end="1"/>
                                            </p:txEl>
                                          </p:spTgt>
                                        </p:tgtEl>
                                        <p:attrNameLst>
                                          <p:attrName>style.visibility</p:attrName>
                                        </p:attrNameLst>
                                      </p:cBhvr>
                                      <p:to>
                                        <p:strVal val="visible"/>
                                      </p:to>
                                    </p:set>
                                    <p:animEffect transition="in" filter="fade">
                                      <p:cBhvr>
                                        <p:cTn id="20" dur="2000"/>
                                        <p:tgtEl>
                                          <p:spTgt spid="152580">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2580">
                                            <p:txEl>
                                              <p:pRg st="2" end="2"/>
                                            </p:txEl>
                                          </p:spTgt>
                                        </p:tgtEl>
                                        <p:attrNameLst>
                                          <p:attrName>style.visibility</p:attrName>
                                        </p:attrNameLst>
                                      </p:cBhvr>
                                      <p:to>
                                        <p:strVal val="visible"/>
                                      </p:to>
                                    </p:set>
                                    <p:animEffect transition="in" filter="fade">
                                      <p:cBhvr>
                                        <p:cTn id="29" dur="2000"/>
                                        <p:tgtEl>
                                          <p:spTgt spid="152580">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2579">
                                            <p:txEl>
                                              <p:pRg st="3" end="3"/>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2580">
                                            <p:txEl>
                                              <p:pRg st="3" end="3"/>
                                            </p:txEl>
                                          </p:spTgt>
                                        </p:tgtEl>
                                        <p:attrNameLst>
                                          <p:attrName>style.visibility</p:attrName>
                                        </p:attrNameLst>
                                      </p:cBhvr>
                                      <p:to>
                                        <p:strVal val="visible"/>
                                      </p:to>
                                    </p:set>
                                    <p:animEffect transition="in" filter="fade">
                                      <p:cBhvr>
                                        <p:cTn id="38" dur="2000"/>
                                        <p:tgtEl>
                                          <p:spTgt spid="152580">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2579">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2580">
                                            <p:txEl>
                                              <p:pRg st="4" end="4"/>
                                            </p:txEl>
                                          </p:spTgt>
                                        </p:tgtEl>
                                        <p:attrNameLst>
                                          <p:attrName>style.visibility</p:attrName>
                                        </p:attrNameLst>
                                      </p:cBhvr>
                                      <p:to>
                                        <p:strVal val="visible"/>
                                      </p:to>
                                    </p:set>
                                    <p:animEffect transition="in" filter="fade">
                                      <p:cBhvr>
                                        <p:cTn id="47" dur="2000"/>
                                        <p:tgtEl>
                                          <p:spTgt spid="152580">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2579">
                                            <p:txEl>
                                              <p:pRg st="5" end="5"/>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2580">
                                            <p:txEl>
                                              <p:pRg st="5" end="5"/>
                                            </p:txEl>
                                          </p:spTgt>
                                        </p:tgtEl>
                                        <p:attrNameLst>
                                          <p:attrName>style.visibility</p:attrName>
                                        </p:attrNameLst>
                                      </p:cBhvr>
                                      <p:to>
                                        <p:strVal val="visible"/>
                                      </p:to>
                                    </p:set>
                                    <p:animEffect transition="in" filter="fade">
                                      <p:cBhvr>
                                        <p:cTn id="56" dur="2000"/>
                                        <p:tgtEl>
                                          <p:spTgt spid="152580">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2579">
                                            <p:txEl>
                                              <p:pRg st="6" end="6"/>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2580">
                                            <p:txEl>
                                              <p:pRg st="6" end="6"/>
                                            </p:txEl>
                                          </p:spTgt>
                                        </p:tgtEl>
                                        <p:attrNameLst>
                                          <p:attrName>style.visibility</p:attrName>
                                        </p:attrNameLst>
                                      </p:cBhvr>
                                      <p:to>
                                        <p:strVal val="visible"/>
                                      </p:to>
                                    </p:set>
                                    <p:animEffect transition="in" filter="fade">
                                      <p:cBhvr>
                                        <p:cTn id="65" dur="2000"/>
                                        <p:tgtEl>
                                          <p:spTgt spid="152580">
                                            <p:txEl>
                                              <p:pRg st="6" end="6"/>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2579">
                                            <p:txEl>
                                              <p:pRg st="7" end="7"/>
                                            </p:txEl>
                                          </p:spTgt>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2580">
                                            <p:txEl>
                                              <p:pRg st="10" end="10"/>
                                            </p:txEl>
                                          </p:spTgt>
                                        </p:tgtEl>
                                        <p:attrNameLst>
                                          <p:attrName>style.visibility</p:attrName>
                                        </p:attrNameLst>
                                      </p:cBhvr>
                                      <p:to>
                                        <p:strVal val="visible"/>
                                      </p:to>
                                    </p:set>
                                    <p:animEffect transition="in" filter="fade">
                                      <p:cBhvr>
                                        <p:cTn id="74" dur="2000"/>
                                        <p:tgtEl>
                                          <p:spTgt spid="152580">
                                            <p:txEl>
                                              <p:pRg st="10" end="10"/>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52580">
                                            <p:txEl>
                                              <p:pRg st="7" end="7"/>
                                            </p:txEl>
                                          </p:spTgt>
                                        </p:tgtEl>
                                        <p:attrNameLst>
                                          <p:attrName>style.visibility</p:attrName>
                                        </p:attrNameLst>
                                      </p:cBhvr>
                                      <p:to>
                                        <p:strVal val="visible"/>
                                      </p:to>
                                    </p:set>
                                    <p:animEffect transition="in" filter="fade">
                                      <p:cBhvr>
                                        <p:cTn id="79" dur="2000"/>
                                        <p:tgtEl>
                                          <p:spTgt spid="152580">
                                            <p:txEl>
                                              <p:pRg st="7" end="7"/>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52579">
                                            <p:txEl>
                                              <p:pRg st="8" end="8"/>
                                            </p:txEl>
                                          </p:spTgt>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2580">
                                            <p:txEl>
                                              <p:pRg st="8" end="8"/>
                                            </p:txEl>
                                          </p:spTgt>
                                        </p:tgtEl>
                                        <p:attrNameLst>
                                          <p:attrName>style.visibility</p:attrName>
                                        </p:attrNameLst>
                                      </p:cBhvr>
                                      <p:to>
                                        <p:strVal val="visible"/>
                                      </p:to>
                                    </p:set>
                                    <p:animEffect transition="in" filter="fade">
                                      <p:cBhvr>
                                        <p:cTn id="88" dur="2000"/>
                                        <p:tgtEl>
                                          <p:spTgt spid="1525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P spid="152580"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913" name="Rectangle 2">
            <a:extLst>
              <a:ext uri="{FF2B5EF4-FFF2-40B4-BE49-F238E27FC236}">
                <a16:creationId xmlns:a16="http://schemas.microsoft.com/office/drawing/2014/main" id="{D6B9BEFF-2E04-4C54-5721-1EFE0D5AE322}"/>
              </a:ext>
            </a:extLst>
          </p:cNvPr>
          <p:cNvSpPr>
            <a:spLocks noGrp="1" noChangeArrowheads="1"/>
          </p:cNvSpPr>
          <p:nvPr>
            <p:ph type="title"/>
          </p:nvPr>
        </p:nvSpPr>
        <p:spPr>
          <a:xfrm>
            <a:off x="685800" y="0"/>
            <a:ext cx="7772400" cy="1143000"/>
          </a:xfrm>
        </p:spPr>
        <p:txBody>
          <a:bodyPr/>
          <a:lstStyle/>
          <a:p>
            <a:pPr eaLnBrk="1" hangingPunct="1"/>
            <a:r>
              <a:rPr lang="en-US" altLang="en-US" b="1">
                <a:ea typeface="ＭＳ Ｐゴシック" panose="020B0600070205080204" pitchFamily="34" charset="-128"/>
              </a:rPr>
              <a:t>Solar System Inventory </a:t>
            </a:r>
            <a:r>
              <a:rPr lang="en-US" altLang="en-US" b="1">
                <a:solidFill>
                  <a:srgbClr val="FF0000"/>
                </a:solidFill>
                <a:ea typeface="ＭＳ Ｐゴシック" panose="020B0600070205080204" pitchFamily="34" charset="-128"/>
              </a:rPr>
              <a:t>2009</a:t>
            </a:r>
            <a:endParaRPr lang="en-US" altLang="en-US" b="1">
              <a:ea typeface="ＭＳ Ｐゴシック" panose="020B0600070205080204" pitchFamily="34" charset="-128"/>
            </a:endParaRPr>
          </a:p>
        </p:txBody>
      </p:sp>
      <p:sp>
        <p:nvSpPr>
          <p:cNvPr id="294914" name="Rectangle 5">
            <a:extLst>
              <a:ext uri="{FF2B5EF4-FFF2-40B4-BE49-F238E27FC236}">
                <a16:creationId xmlns:a16="http://schemas.microsoft.com/office/drawing/2014/main" id="{96CAA1F5-27E6-D49B-CF26-A06146915F2B}"/>
              </a:ext>
            </a:extLst>
          </p:cNvPr>
          <p:cNvSpPr>
            <a:spLocks noChangeArrowheads="1"/>
          </p:cNvSpPr>
          <p:nvPr/>
        </p:nvSpPr>
        <p:spPr bwMode="auto">
          <a:xfrm>
            <a:off x="609600" y="1470025"/>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aseline="0">
                <a:solidFill>
                  <a:srgbClr val="000000"/>
                </a:solidFill>
              </a:rPr>
              <a:t>stars</a:t>
            </a:r>
          </a:p>
          <a:p>
            <a:pPr eaLnBrk="1" hangingPunct="1"/>
            <a:r>
              <a:rPr lang="en-US" altLang="en-US" sz="2800" baseline="0">
                <a:solidFill>
                  <a:srgbClr val="000000"/>
                </a:solidFill>
              </a:rPr>
              <a:t>planets</a:t>
            </a:r>
          </a:p>
          <a:p>
            <a:pPr eaLnBrk="1" hangingPunct="1"/>
            <a:r>
              <a:rPr lang="en-US" altLang="en-US" sz="2800" baseline="0">
                <a:solidFill>
                  <a:srgbClr val="000000"/>
                </a:solidFill>
              </a:rPr>
              <a:t>moons</a:t>
            </a:r>
          </a:p>
          <a:p>
            <a:pPr eaLnBrk="1" hangingPunct="1"/>
            <a:r>
              <a:rPr lang="en-US" altLang="en-US" sz="2800" baseline="0">
                <a:solidFill>
                  <a:srgbClr val="000000"/>
                </a:solidFill>
              </a:rPr>
              <a:t>ring systems</a:t>
            </a:r>
          </a:p>
          <a:p>
            <a:pPr eaLnBrk="1" hangingPunct="1"/>
            <a:r>
              <a:rPr lang="en-US" altLang="en-US" sz="2800" baseline="0">
                <a:solidFill>
                  <a:srgbClr val="000000"/>
                </a:solidFill>
              </a:rPr>
              <a:t>minor planets</a:t>
            </a:r>
          </a:p>
          <a:p>
            <a:pPr eaLnBrk="1" hangingPunct="1"/>
            <a:r>
              <a:rPr lang="en-US" altLang="en-US" sz="2800" baseline="0">
                <a:solidFill>
                  <a:srgbClr val="000000"/>
                </a:solidFill>
              </a:rPr>
              <a:t>Kuiper Belt Objects</a:t>
            </a:r>
          </a:p>
          <a:p>
            <a:pPr eaLnBrk="1" hangingPunct="1"/>
            <a:r>
              <a:rPr lang="en-US" altLang="en-US" sz="2800" baseline="0">
                <a:solidFill>
                  <a:srgbClr val="000000"/>
                </a:solidFill>
              </a:rPr>
              <a:t>comets</a:t>
            </a:r>
          </a:p>
          <a:p>
            <a:pPr eaLnBrk="1" hangingPunct="1"/>
            <a:r>
              <a:rPr lang="en-US" altLang="en-US" sz="2800" baseline="0">
                <a:solidFill>
                  <a:srgbClr val="000000"/>
                </a:solidFill>
              </a:rPr>
              <a:t>… and …</a:t>
            </a:r>
          </a:p>
        </p:txBody>
      </p:sp>
      <p:sp>
        <p:nvSpPr>
          <p:cNvPr id="294915" name="Rectangle 7">
            <a:extLst>
              <a:ext uri="{FF2B5EF4-FFF2-40B4-BE49-F238E27FC236}">
                <a16:creationId xmlns:a16="http://schemas.microsoft.com/office/drawing/2014/main" id="{90882C83-EE6C-11F0-427A-67DE60B11B9A}"/>
              </a:ext>
            </a:extLst>
          </p:cNvPr>
          <p:cNvSpPr>
            <a:spLocks noChangeArrowheads="1"/>
          </p:cNvSpPr>
          <p:nvPr/>
        </p:nvSpPr>
        <p:spPr bwMode="auto">
          <a:xfrm>
            <a:off x="4419600" y="1447800"/>
            <a:ext cx="4724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1800" b="1" baseline="0">
                <a:solidFill>
                  <a:srgbClr val="000000"/>
                </a:solidFill>
              </a:rPr>
              <a:t>         </a:t>
            </a:r>
            <a:r>
              <a:rPr lang="en-US" altLang="en-US" sz="2800" baseline="0">
                <a:solidFill>
                  <a:srgbClr val="000000"/>
                </a:solidFill>
              </a:rPr>
              <a:t>1</a:t>
            </a:r>
          </a:p>
          <a:p>
            <a:pPr eaLnBrk="1" hangingPunct="1">
              <a:buFontTx/>
              <a:buNone/>
            </a:pPr>
            <a:r>
              <a:rPr lang="en-US" altLang="en-US" sz="2800" baseline="0">
                <a:solidFill>
                  <a:srgbClr val="000000"/>
                </a:solidFill>
              </a:rPr>
              <a:t>      8</a:t>
            </a:r>
          </a:p>
          <a:p>
            <a:pPr eaLnBrk="1" hangingPunct="1">
              <a:buFontTx/>
              <a:buNone/>
            </a:pPr>
            <a:r>
              <a:rPr lang="en-US" altLang="en-US" sz="2800" baseline="0">
                <a:solidFill>
                  <a:srgbClr val="000000"/>
                </a:solidFill>
              </a:rPr>
              <a:t>    </a:t>
            </a:r>
            <a:r>
              <a:rPr lang="en-US" altLang="en-US" sz="2800" baseline="0">
                <a:solidFill>
                  <a:srgbClr val="FF0000"/>
                </a:solidFill>
              </a:rPr>
              <a:t>165</a:t>
            </a:r>
            <a:r>
              <a:rPr lang="en-US" altLang="en-US" sz="2800" baseline="0">
                <a:solidFill>
                  <a:srgbClr val="000000"/>
                </a:solidFill>
              </a:rPr>
              <a:t>      	</a:t>
            </a:r>
            <a:r>
              <a:rPr lang="en-US" altLang="en-US" sz="2000" baseline="0">
                <a:solidFill>
                  <a:srgbClr val="000000"/>
                </a:solidFill>
              </a:rPr>
              <a:t>(as of 2009 JAN 11)</a:t>
            </a:r>
          </a:p>
          <a:p>
            <a:pPr eaLnBrk="1" hangingPunct="1">
              <a:buFontTx/>
              <a:buNone/>
            </a:pPr>
            <a:r>
              <a:rPr lang="en-US" altLang="en-US" sz="2800" baseline="0">
                <a:solidFill>
                  <a:srgbClr val="000000"/>
                </a:solidFill>
              </a:rPr>
              <a:t>    4</a:t>
            </a:r>
            <a:r>
              <a:rPr lang="en-US" altLang="en-US" sz="2800" baseline="0">
                <a:solidFill>
                  <a:srgbClr val="FF0000"/>
                </a:solidFill>
              </a:rPr>
              <a:t>+1</a:t>
            </a:r>
            <a:endParaRPr lang="en-US" altLang="en-US" sz="2800" baseline="0">
              <a:solidFill>
                <a:srgbClr val="000000"/>
              </a:solidFill>
            </a:endParaRPr>
          </a:p>
          <a:p>
            <a:pPr eaLnBrk="1" hangingPunct="1">
              <a:buFontTx/>
              <a:buNone/>
            </a:pPr>
            <a:r>
              <a:rPr lang="en-US" altLang="en-US" sz="2800" baseline="0">
                <a:solidFill>
                  <a:srgbClr val="000000"/>
                </a:solidFill>
              </a:rPr>
              <a:t> </a:t>
            </a:r>
            <a:r>
              <a:rPr lang="en-US" altLang="en-US" sz="2800" baseline="0">
                <a:solidFill>
                  <a:srgbClr val="FF0000"/>
                </a:solidFill>
              </a:rPr>
              <a:t>436,000</a:t>
            </a:r>
            <a:r>
              <a:rPr lang="en-US" altLang="en-US" sz="2800" baseline="30000">
                <a:solidFill>
                  <a:srgbClr val="000000"/>
                </a:solidFill>
              </a:rPr>
              <a:t>a</a:t>
            </a:r>
            <a:r>
              <a:rPr lang="en-US" altLang="en-US" sz="2800" baseline="0">
                <a:solidFill>
                  <a:srgbClr val="000000"/>
                </a:solidFill>
              </a:rPr>
              <a:t> 	</a:t>
            </a:r>
            <a:r>
              <a:rPr lang="en-US" altLang="en-US" sz="2000" baseline="0">
                <a:solidFill>
                  <a:srgbClr val="000000"/>
                </a:solidFill>
              </a:rPr>
              <a:t>(as of 2008 DEC 12)</a:t>
            </a:r>
            <a:endParaRPr lang="en-US" altLang="en-US" sz="2400" baseline="0">
              <a:solidFill>
                <a:srgbClr val="000000"/>
              </a:solidFill>
            </a:endParaRPr>
          </a:p>
          <a:p>
            <a:pPr eaLnBrk="1" hangingPunct="1">
              <a:buFontTx/>
              <a:buNone/>
            </a:pPr>
            <a:r>
              <a:rPr lang="en-US" altLang="en-US" sz="2800" baseline="0">
                <a:solidFill>
                  <a:srgbClr val="000000"/>
                </a:solidFill>
              </a:rPr>
              <a:t>   </a:t>
            </a:r>
            <a:r>
              <a:rPr lang="en-US" altLang="en-US" sz="2800" baseline="0">
                <a:solidFill>
                  <a:srgbClr val="FF0000"/>
                </a:solidFill>
              </a:rPr>
              <a:t>1,300</a:t>
            </a:r>
            <a:r>
              <a:rPr lang="en-US" altLang="en-US" sz="2800" baseline="0">
                <a:solidFill>
                  <a:srgbClr val="000000"/>
                </a:solidFill>
              </a:rPr>
              <a:t>       	</a:t>
            </a:r>
            <a:r>
              <a:rPr lang="en-US" altLang="en-US" sz="2000" baseline="0">
                <a:solidFill>
                  <a:srgbClr val="000000"/>
                </a:solidFill>
              </a:rPr>
              <a:t>(as of 2009 JAN 11)</a:t>
            </a:r>
          </a:p>
          <a:p>
            <a:pPr eaLnBrk="1" hangingPunct="1">
              <a:buFontTx/>
              <a:buNone/>
            </a:pPr>
            <a:r>
              <a:rPr lang="en-US" altLang="en-US" sz="2800" baseline="0">
                <a:solidFill>
                  <a:srgbClr val="000000"/>
                </a:solidFill>
              </a:rPr>
              <a:t> </a:t>
            </a:r>
            <a:r>
              <a:rPr lang="en-US" altLang="en-US" sz="2800" baseline="0">
                <a:solidFill>
                  <a:srgbClr val="FF0000"/>
                </a:solidFill>
              </a:rPr>
              <a:t>152,000</a:t>
            </a:r>
            <a:r>
              <a:rPr lang="en-US" altLang="en-US" sz="2800" baseline="30000">
                <a:solidFill>
                  <a:srgbClr val="000000"/>
                </a:solidFill>
              </a:rPr>
              <a:t>b </a:t>
            </a:r>
            <a:r>
              <a:rPr lang="en-US" altLang="en-US" sz="2800" baseline="0">
                <a:solidFill>
                  <a:srgbClr val="000000"/>
                </a:solidFill>
              </a:rPr>
              <a:t> 	</a:t>
            </a:r>
            <a:r>
              <a:rPr lang="en-US" altLang="en-US" sz="2000" baseline="0">
                <a:solidFill>
                  <a:srgbClr val="000000"/>
                </a:solidFill>
              </a:rPr>
              <a:t>(as of 2008 DEC 15) </a:t>
            </a:r>
          </a:p>
          <a:p>
            <a:pPr eaLnBrk="1" hangingPunct="1">
              <a:buFontTx/>
              <a:buNone/>
            </a:pPr>
            <a:r>
              <a:rPr lang="en-US" altLang="en-US" sz="2800" baseline="0">
                <a:solidFill>
                  <a:srgbClr val="000000"/>
                </a:solidFill>
              </a:rPr>
              <a:t>    dust</a:t>
            </a:r>
          </a:p>
          <a:p>
            <a:pPr eaLnBrk="1" hangingPunct="1">
              <a:buFontTx/>
              <a:buNone/>
            </a:pPr>
            <a:r>
              <a:rPr lang="en-US" altLang="en-US" sz="2800" baseline="0">
                <a:solidFill>
                  <a:srgbClr val="000000"/>
                </a:solidFill>
              </a:rPr>
              <a:t>			</a:t>
            </a:r>
            <a:r>
              <a:rPr lang="en-US" altLang="en-US" sz="2000" baseline="30000">
                <a:solidFill>
                  <a:srgbClr val="000000"/>
                </a:solidFill>
              </a:rPr>
              <a:t>a </a:t>
            </a:r>
            <a:r>
              <a:rPr lang="en-US" altLang="en-US" sz="2000" baseline="0">
                <a:solidFill>
                  <a:srgbClr val="000000"/>
                </a:solidFill>
              </a:rPr>
              <a:t>with orbits</a:t>
            </a:r>
          </a:p>
          <a:p>
            <a:pPr eaLnBrk="1" hangingPunct="1">
              <a:buFontTx/>
              <a:buNone/>
            </a:pPr>
            <a:r>
              <a:rPr lang="en-US" altLang="en-US" sz="2000" baseline="0">
                <a:solidFill>
                  <a:srgbClr val="000000"/>
                </a:solidFill>
              </a:rPr>
              <a:t>			</a:t>
            </a:r>
            <a:r>
              <a:rPr lang="en-US" altLang="en-US" sz="2000" baseline="30000">
                <a:solidFill>
                  <a:srgbClr val="000000"/>
                </a:solidFill>
              </a:rPr>
              <a:t>b </a:t>
            </a:r>
            <a:r>
              <a:rPr lang="en-US" altLang="en-US" sz="2000" baseline="0">
                <a:solidFill>
                  <a:srgbClr val="000000"/>
                </a:solidFill>
              </a:rPr>
              <a:t>periodic and numbered</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1" name="Rectangle 2">
            <a:extLst>
              <a:ext uri="{FF2B5EF4-FFF2-40B4-BE49-F238E27FC236}">
                <a16:creationId xmlns:a16="http://schemas.microsoft.com/office/drawing/2014/main" id="{6E82411E-0A7C-C242-630F-30DEDED27BF0}"/>
              </a:ext>
            </a:extLst>
          </p:cNvPr>
          <p:cNvSpPr>
            <a:spLocks noGrp="1" noChangeArrowheads="1"/>
          </p:cNvSpPr>
          <p:nvPr>
            <p:ph type="title"/>
          </p:nvPr>
        </p:nvSpPr>
        <p:spPr>
          <a:xfrm>
            <a:off x="685800" y="0"/>
            <a:ext cx="7772400" cy="1143000"/>
          </a:xfrm>
        </p:spPr>
        <p:txBody>
          <a:bodyPr/>
          <a:lstStyle/>
          <a:p>
            <a:pPr eaLnBrk="1" hangingPunct="1"/>
            <a:r>
              <a:rPr lang="en-US" altLang="en-US" b="1">
                <a:ea typeface="ＭＳ Ｐゴシック" panose="020B0600070205080204" pitchFamily="34" charset="-128"/>
              </a:rPr>
              <a:t>Solar System Inventory </a:t>
            </a:r>
            <a:r>
              <a:rPr lang="en-US" altLang="en-US" b="1">
                <a:solidFill>
                  <a:srgbClr val="FF0000"/>
                </a:solidFill>
                <a:ea typeface="ＭＳ Ｐゴシック" panose="020B0600070205080204" pitchFamily="34" charset="-128"/>
              </a:rPr>
              <a:t>2006</a:t>
            </a:r>
            <a:endParaRPr lang="en-US" altLang="en-US" b="1">
              <a:ea typeface="ＭＳ Ｐゴシック" panose="020B0600070205080204" pitchFamily="34" charset="-128"/>
            </a:endParaRPr>
          </a:p>
        </p:txBody>
      </p:sp>
      <p:sp>
        <p:nvSpPr>
          <p:cNvPr id="296962" name="Rectangle 5">
            <a:extLst>
              <a:ext uri="{FF2B5EF4-FFF2-40B4-BE49-F238E27FC236}">
                <a16:creationId xmlns:a16="http://schemas.microsoft.com/office/drawing/2014/main" id="{66B5643C-8F19-BDDF-7D71-E21DAF6E658F}"/>
              </a:ext>
            </a:extLst>
          </p:cNvPr>
          <p:cNvSpPr>
            <a:spLocks noChangeArrowheads="1"/>
          </p:cNvSpPr>
          <p:nvPr/>
        </p:nvSpPr>
        <p:spPr bwMode="auto">
          <a:xfrm>
            <a:off x="609600" y="147955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aseline="0">
                <a:solidFill>
                  <a:srgbClr val="000000"/>
                </a:solidFill>
              </a:rPr>
              <a:t>stars</a:t>
            </a:r>
          </a:p>
          <a:p>
            <a:pPr eaLnBrk="1" hangingPunct="1"/>
            <a:r>
              <a:rPr lang="en-US" altLang="en-US" sz="2800" baseline="0">
                <a:solidFill>
                  <a:srgbClr val="000000"/>
                </a:solidFill>
              </a:rPr>
              <a:t>planets</a:t>
            </a:r>
          </a:p>
          <a:p>
            <a:pPr eaLnBrk="1" hangingPunct="1"/>
            <a:r>
              <a:rPr lang="en-US" altLang="en-US" sz="2800" baseline="0">
                <a:solidFill>
                  <a:srgbClr val="000000"/>
                </a:solidFill>
              </a:rPr>
              <a:t>moons</a:t>
            </a:r>
          </a:p>
          <a:p>
            <a:pPr eaLnBrk="1" hangingPunct="1"/>
            <a:r>
              <a:rPr lang="en-US" altLang="en-US" sz="2800" baseline="0">
                <a:solidFill>
                  <a:srgbClr val="000000"/>
                </a:solidFill>
              </a:rPr>
              <a:t>ring systems</a:t>
            </a:r>
          </a:p>
          <a:p>
            <a:pPr eaLnBrk="1" hangingPunct="1"/>
            <a:r>
              <a:rPr lang="en-US" altLang="en-US" sz="2800" baseline="0">
                <a:solidFill>
                  <a:srgbClr val="000000"/>
                </a:solidFill>
              </a:rPr>
              <a:t>minor planets</a:t>
            </a:r>
          </a:p>
          <a:p>
            <a:pPr eaLnBrk="1" hangingPunct="1"/>
            <a:r>
              <a:rPr lang="en-US" altLang="en-US" sz="2800" baseline="0">
                <a:solidFill>
                  <a:srgbClr val="000000"/>
                </a:solidFill>
              </a:rPr>
              <a:t>Kuiper Belt Objects</a:t>
            </a:r>
          </a:p>
          <a:p>
            <a:pPr eaLnBrk="1" hangingPunct="1"/>
            <a:r>
              <a:rPr lang="en-US" altLang="en-US" sz="2800" baseline="0">
                <a:solidFill>
                  <a:srgbClr val="000000"/>
                </a:solidFill>
              </a:rPr>
              <a:t>comets</a:t>
            </a:r>
          </a:p>
          <a:p>
            <a:pPr eaLnBrk="1" hangingPunct="1"/>
            <a:r>
              <a:rPr lang="en-US" altLang="en-US" sz="2800" baseline="0">
                <a:solidFill>
                  <a:srgbClr val="000000"/>
                </a:solidFill>
              </a:rPr>
              <a:t>… and …</a:t>
            </a:r>
          </a:p>
        </p:txBody>
      </p:sp>
      <p:sp>
        <p:nvSpPr>
          <p:cNvPr id="296963" name="Rectangle 7">
            <a:extLst>
              <a:ext uri="{FF2B5EF4-FFF2-40B4-BE49-F238E27FC236}">
                <a16:creationId xmlns:a16="http://schemas.microsoft.com/office/drawing/2014/main" id="{EFEC5497-30EA-391C-D110-6EE70DE85D0A}"/>
              </a:ext>
            </a:extLst>
          </p:cNvPr>
          <p:cNvSpPr>
            <a:spLocks noChangeArrowheads="1"/>
          </p:cNvSpPr>
          <p:nvPr/>
        </p:nvSpPr>
        <p:spPr bwMode="auto">
          <a:xfrm>
            <a:off x="4419600" y="14478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800" b="1" baseline="0">
                <a:solidFill>
                  <a:srgbClr val="000000"/>
                </a:solidFill>
              </a:rPr>
              <a:t>      </a:t>
            </a:r>
            <a:r>
              <a:rPr lang="en-US" altLang="en-US" sz="2800" baseline="0">
                <a:solidFill>
                  <a:srgbClr val="000000"/>
                </a:solidFill>
              </a:rPr>
              <a:t>1</a:t>
            </a:r>
          </a:p>
          <a:p>
            <a:pPr eaLnBrk="1" hangingPunct="1">
              <a:buFontTx/>
              <a:buNone/>
            </a:pPr>
            <a:r>
              <a:rPr lang="en-US" altLang="en-US" sz="2800" baseline="0">
                <a:solidFill>
                  <a:srgbClr val="000000"/>
                </a:solidFill>
              </a:rPr>
              <a:t>      8</a:t>
            </a:r>
          </a:p>
          <a:p>
            <a:pPr eaLnBrk="1" hangingPunct="1">
              <a:buFontTx/>
              <a:buNone/>
            </a:pPr>
            <a:r>
              <a:rPr lang="en-US" altLang="en-US" sz="2800" baseline="0">
                <a:solidFill>
                  <a:srgbClr val="000000"/>
                </a:solidFill>
              </a:rPr>
              <a:t>    152		</a:t>
            </a:r>
            <a:r>
              <a:rPr lang="en-US" altLang="en-US" sz="2000" baseline="0">
                <a:solidFill>
                  <a:srgbClr val="000000"/>
                </a:solidFill>
              </a:rPr>
              <a:t>(as of 2006 JAN 17)</a:t>
            </a:r>
          </a:p>
          <a:p>
            <a:pPr eaLnBrk="1" hangingPunct="1">
              <a:buFontTx/>
              <a:buNone/>
            </a:pPr>
            <a:r>
              <a:rPr lang="en-US" altLang="en-US" sz="2800" baseline="0">
                <a:solidFill>
                  <a:srgbClr val="000000"/>
                </a:solidFill>
              </a:rPr>
              <a:t>      4</a:t>
            </a:r>
          </a:p>
          <a:p>
            <a:pPr eaLnBrk="1" hangingPunct="1">
              <a:buFontTx/>
              <a:buNone/>
            </a:pPr>
            <a:r>
              <a:rPr lang="en-US" altLang="en-US" sz="2800" baseline="0">
                <a:solidFill>
                  <a:srgbClr val="000000"/>
                </a:solidFill>
              </a:rPr>
              <a:t> 305,000</a:t>
            </a:r>
            <a:r>
              <a:rPr lang="en-US" altLang="en-US" sz="2800" baseline="30000">
                <a:solidFill>
                  <a:srgbClr val="000000"/>
                </a:solidFill>
              </a:rPr>
              <a:t>a</a:t>
            </a:r>
            <a:r>
              <a:rPr lang="en-US" altLang="en-US" sz="2800" baseline="0">
                <a:solidFill>
                  <a:srgbClr val="000000"/>
                </a:solidFill>
              </a:rPr>
              <a:t>	</a:t>
            </a:r>
            <a:r>
              <a:rPr lang="en-US" altLang="en-US" sz="2000" baseline="0">
                <a:solidFill>
                  <a:srgbClr val="000000"/>
                </a:solidFill>
              </a:rPr>
              <a:t>(as of 2005 DEC 15)</a:t>
            </a:r>
          </a:p>
          <a:p>
            <a:pPr eaLnBrk="1" hangingPunct="1">
              <a:buFontTx/>
              <a:buNone/>
            </a:pPr>
            <a:r>
              <a:rPr lang="en-US" altLang="en-US" sz="2800" baseline="0">
                <a:solidFill>
                  <a:srgbClr val="000000"/>
                </a:solidFill>
              </a:rPr>
              <a:t>    923		</a:t>
            </a:r>
            <a:r>
              <a:rPr lang="en-US" altLang="en-US" sz="2000" baseline="0">
                <a:solidFill>
                  <a:srgbClr val="000000"/>
                </a:solidFill>
              </a:rPr>
              <a:t>(as of 2006 JAN 17)</a:t>
            </a:r>
          </a:p>
          <a:p>
            <a:pPr eaLnBrk="1" hangingPunct="1">
              <a:buFontTx/>
              <a:buNone/>
            </a:pPr>
            <a:r>
              <a:rPr lang="en-US" altLang="en-US" sz="2800" baseline="0">
                <a:solidFill>
                  <a:srgbClr val="000000"/>
                </a:solidFill>
              </a:rPr>
              <a:t>  95,000</a:t>
            </a:r>
            <a:r>
              <a:rPr lang="en-US" altLang="en-US" sz="2800" baseline="30000">
                <a:solidFill>
                  <a:srgbClr val="000000"/>
                </a:solidFill>
              </a:rPr>
              <a:t>b</a:t>
            </a:r>
            <a:r>
              <a:rPr lang="en-US" altLang="en-US" sz="2800" baseline="0">
                <a:solidFill>
                  <a:srgbClr val="000000"/>
                </a:solidFill>
              </a:rPr>
              <a:t>	</a:t>
            </a:r>
            <a:r>
              <a:rPr lang="en-US" altLang="en-US" sz="2000" baseline="0">
                <a:solidFill>
                  <a:srgbClr val="000000"/>
                </a:solidFill>
              </a:rPr>
              <a:t>(as of 2005 DEC 15) </a:t>
            </a:r>
          </a:p>
          <a:p>
            <a:pPr eaLnBrk="1" hangingPunct="1">
              <a:buFontTx/>
              <a:buNone/>
            </a:pPr>
            <a:r>
              <a:rPr lang="en-US" altLang="en-US" sz="2800" baseline="0">
                <a:solidFill>
                  <a:srgbClr val="000000"/>
                </a:solidFill>
              </a:rPr>
              <a:t>    dust</a:t>
            </a:r>
          </a:p>
          <a:p>
            <a:pPr eaLnBrk="1" hangingPunct="1">
              <a:buFontTx/>
              <a:buNone/>
            </a:pPr>
            <a:r>
              <a:rPr lang="en-US" altLang="en-US" sz="2800" baseline="0">
                <a:solidFill>
                  <a:srgbClr val="000000"/>
                </a:solidFill>
              </a:rPr>
              <a:t>			</a:t>
            </a:r>
            <a:r>
              <a:rPr lang="en-US" altLang="en-US" sz="2000" baseline="30000">
                <a:solidFill>
                  <a:srgbClr val="000000"/>
                </a:solidFill>
              </a:rPr>
              <a:t>a </a:t>
            </a:r>
            <a:r>
              <a:rPr lang="en-US" altLang="en-US" sz="2000" baseline="0">
                <a:solidFill>
                  <a:srgbClr val="000000"/>
                </a:solidFill>
              </a:rPr>
              <a:t>with orbits</a:t>
            </a:r>
          </a:p>
          <a:p>
            <a:pPr eaLnBrk="1" hangingPunct="1">
              <a:buFontTx/>
              <a:buNone/>
            </a:pPr>
            <a:r>
              <a:rPr lang="en-US" altLang="en-US" sz="2000" baseline="0">
                <a:solidFill>
                  <a:srgbClr val="000000"/>
                </a:solidFill>
              </a:rPr>
              <a:t>			</a:t>
            </a:r>
            <a:r>
              <a:rPr lang="en-US" altLang="en-US" sz="2000" baseline="30000">
                <a:solidFill>
                  <a:srgbClr val="000000"/>
                </a:solidFill>
              </a:rPr>
              <a:t>b </a:t>
            </a:r>
            <a:r>
              <a:rPr lang="en-US" altLang="en-US" sz="2000" baseline="0">
                <a:solidFill>
                  <a:srgbClr val="000000"/>
                </a:solidFill>
              </a:rPr>
              <a:t>periodic and numbered</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F2CE4862-C503-E9D8-255E-79D52FC76698}"/>
              </a:ext>
            </a:extLst>
          </p:cNvPr>
          <p:cNvSpPr>
            <a:spLocks noGrp="1" noChangeArrowheads="1"/>
          </p:cNvSpPr>
          <p:nvPr>
            <p:ph type="title"/>
          </p:nvPr>
        </p:nvSpPr>
        <p:spPr>
          <a:xfrm>
            <a:off x="685800" y="76200"/>
            <a:ext cx="7696200" cy="609600"/>
          </a:xfrm>
        </p:spPr>
        <p:txBody>
          <a:bodyPr/>
          <a:lstStyle/>
          <a:p>
            <a:pPr eaLnBrk="1" hangingPunct="1"/>
            <a:r>
              <a:rPr lang="en-US" altLang="en-US" b="1">
                <a:solidFill>
                  <a:schemeClr val="tx1"/>
                </a:solidFill>
                <a:ea typeface="ＭＳ Ｐゴシック" panose="020B0600070205080204" pitchFamily="34" charset="-128"/>
              </a:rPr>
              <a:t>Case for Life As We Know It</a:t>
            </a:r>
          </a:p>
        </p:txBody>
      </p:sp>
      <p:sp>
        <p:nvSpPr>
          <p:cNvPr id="427011" name="Text Box 3">
            <a:extLst>
              <a:ext uri="{FF2B5EF4-FFF2-40B4-BE49-F238E27FC236}">
                <a16:creationId xmlns:a16="http://schemas.microsoft.com/office/drawing/2014/main" id="{A23A914A-0AE8-C37F-6921-1CB6A7823F9E}"/>
              </a:ext>
            </a:extLst>
          </p:cNvPr>
          <p:cNvSpPr txBox="1">
            <a:spLocks noChangeArrowheads="1"/>
          </p:cNvSpPr>
          <p:nvPr/>
        </p:nvSpPr>
        <p:spPr bwMode="auto">
          <a:xfrm>
            <a:off x="76200" y="762000"/>
            <a:ext cx="899239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shortage of locations with varying environments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plenty of energy from stars, impacts, weather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raw materials, CHON, are ubiquitous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evidence of chemical evolution found in meteorites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DNA made of a few basic molecules (bases/sugars/phosphates)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significant evidence of evolutionary adaptability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no evidence that there is no life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series of unlikely accidents required?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 Universe can be an unforgiving place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experiment has produced a living organism (but, virus made)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evidence that there is life!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but, it is early in the game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1D006A26-BF17-076B-3DC2-D13503ECC0A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Locations for Life</a:t>
            </a:r>
          </a:p>
        </p:txBody>
      </p:sp>
      <p:sp>
        <p:nvSpPr>
          <p:cNvPr id="414723" name="Text Box 3">
            <a:extLst>
              <a:ext uri="{FF2B5EF4-FFF2-40B4-BE49-F238E27FC236}">
                <a16:creationId xmlns:a16="http://schemas.microsoft.com/office/drawing/2014/main" id="{B5DD0F76-E37B-A2E3-B706-FBE62280A802}"/>
              </a:ext>
            </a:extLst>
          </p:cNvPr>
          <p:cNvSpPr txBox="1">
            <a:spLocks noChangeArrowheads="1"/>
          </p:cNvSpPr>
          <p:nvPr/>
        </p:nvSpPr>
        <p:spPr bwMode="auto">
          <a:xfrm>
            <a:off x="661988" y="838200"/>
            <a:ext cx="843438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star				Sun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terrestrial planets		Mercury, Venus, Earth, Mars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gas giant planets		Jupiter, Saturn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ice giant planets		Uranus, Neptune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large moons		Moon, Io, Europa, Ganymede,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Callisto, Titan, Triton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small moons, asteroids,	Phobos, Ceres, Amalthea,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comets, TNOs, dust		Rhea, Enceladus, Titania, Proteus,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Pluto, Charon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WHICH ARE THE BEST OPTIONS?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fade">
                                      <p:cBhvr>
                                        <p:cTn id="7" dur="2000"/>
                                        <p:tgtEl>
                                          <p:spTgt spid="414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4723">
                                            <p:txEl>
                                              <p:pRg st="2" end="2"/>
                                            </p:txEl>
                                          </p:spTgt>
                                        </p:tgtEl>
                                        <p:attrNameLst>
                                          <p:attrName>style.visibility</p:attrName>
                                        </p:attrNameLst>
                                      </p:cBhvr>
                                      <p:to>
                                        <p:strVal val="visible"/>
                                      </p:to>
                                    </p:set>
                                    <p:animEffect transition="in" filter="fade">
                                      <p:cBhvr>
                                        <p:cTn id="12" dur="2000"/>
                                        <p:tgtEl>
                                          <p:spTgt spid="4147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4723">
                                            <p:txEl>
                                              <p:pRg st="4" end="4"/>
                                            </p:txEl>
                                          </p:spTgt>
                                        </p:tgtEl>
                                        <p:attrNameLst>
                                          <p:attrName>style.visibility</p:attrName>
                                        </p:attrNameLst>
                                      </p:cBhvr>
                                      <p:to>
                                        <p:strVal val="visible"/>
                                      </p:to>
                                    </p:set>
                                    <p:animEffect transition="in" filter="fade">
                                      <p:cBhvr>
                                        <p:cTn id="17" dur="2000"/>
                                        <p:tgtEl>
                                          <p:spTgt spid="41472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14723">
                                            <p:txEl>
                                              <p:pRg st="6" end="6"/>
                                            </p:txEl>
                                          </p:spTgt>
                                        </p:tgtEl>
                                        <p:attrNameLst>
                                          <p:attrName>style.visibility</p:attrName>
                                        </p:attrNameLst>
                                      </p:cBhvr>
                                      <p:to>
                                        <p:strVal val="visible"/>
                                      </p:to>
                                    </p:set>
                                    <p:animEffect transition="in" filter="fade">
                                      <p:cBhvr>
                                        <p:cTn id="22" dur="2000"/>
                                        <p:tgtEl>
                                          <p:spTgt spid="41472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4723">
                                            <p:txEl>
                                              <p:pRg st="8" end="8"/>
                                            </p:txEl>
                                          </p:spTgt>
                                        </p:tgtEl>
                                        <p:attrNameLst>
                                          <p:attrName>style.visibility</p:attrName>
                                        </p:attrNameLst>
                                      </p:cBhvr>
                                      <p:to>
                                        <p:strVal val="visible"/>
                                      </p:to>
                                    </p:set>
                                    <p:animEffect transition="in" filter="fade">
                                      <p:cBhvr>
                                        <p:cTn id="27" dur="2000"/>
                                        <p:tgtEl>
                                          <p:spTgt spid="41472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14723">
                                            <p:txEl>
                                              <p:pRg st="9" end="9"/>
                                            </p:txEl>
                                          </p:spTgt>
                                        </p:tgtEl>
                                        <p:attrNameLst>
                                          <p:attrName>style.visibility</p:attrName>
                                        </p:attrNameLst>
                                      </p:cBhvr>
                                      <p:to>
                                        <p:strVal val="visible"/>
                                      </p:to>
                                    </p:set>
                                    <p:animEffect transition="in" filter="fade">
                                      <p:cBhvr>
                                        <p:cTn id="30" dur="2000"/>
                                        <p:tgtEl>
                                          <p:spTgt spid="414723">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414723">
                                            <p:txEl>
                                              <p:pRg st="11" end="11"/>
                                            </p:txEl>
                                          </p:spTgt>
                                        </p:tgtEl>
                                        <p:attrNameLst>
                                          <p:attrName>style.visibility</p:attrName>
                                        </p:attrNameLst>
                                      </p:cBhvr>
                                      <p:to>
                                        <p:strVal val="visible"/>
                                      </p:to>
                                    </p:set>
                                    <p:animEffect transition="in" filter="fade">
                                      <p:cBhvr>
                                        <p:cTn id="35" dur="2000"/>
                                        <p:tgtEl>
                                          <p:spTgt spid="41472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14723">
                                            <p:txEl>
                                              <p:pRg st="12" end="12"/>
                                            </p:txEl>
                                          </p:spTgt>
                                        </p:tgtEl>
                                        <p:attrNameLst>
                                          <p:attrName>style.visibility</p:attrName>
                                        </p:attrNameLst>
                                      </p:cBhvr>
                                      <p:to>
                                        <p:strVal val="visible"/>
                                      </p:to>
                                    </p:set>
                                    <p:animEffect transition="in" filter="fade">
                                      <p:cBhvr>
                                        <p:cTn id="38" dur="2000"/>
                                        <p:tgtEl>
                                          <p:spTgt spid="414723">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14723">
                                            <p:txEl>
                                              <p:pRg st="13" end="13"/>
                                            </p:txEl>
                                          </p:spTgt>
                                        </p:tgtEl>
                                        <p:attrNameLst>
                                          <p:attrName>style.visibility</p:attrName>
                                        </p:attrNameLst>
                                      </p:cBhvr>
                                      <p:to>
                                        <p:strVal val="visible"/>
                                      </p:to>
                                    </p:set>
                                    <p:animEffect transition="in" filter="fade">
                                      <p:cBhvr>
                                        <p:cTn id="41" dur="2000"/>
                                        <p:tgtEl>
                                          <p:spTgt spid="414723">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14723">
                                            <p:txEl>
                                              <p:pRg st="14" end="14"/>
                                            </p:txEl>
                                          </p:spTgt>
                                        </p:tgtEl>
                                        <p:attrNameLst>
                                          <p:attrName>style.visibility</p:attrName>
                                        </p:attrNameLst>
                                      </p:cBhvr>
                                      <p:to>
                                        <p:strVal val="visible"/>
                                      </p:to>
                                    </p:set>
                                    <p:animEffect transition="in" filter="fade">
                                      <p:cBhvr>
                                        <p:cTn id="46" dur="2000"/>
                                        <p:tgtEl>
                                          <p:spTgt spid="41472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1EAAE40A-4932-00DE-F577-0CBAD15D65C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Locations for Life</a:t>
            </a:r>
          </a:p>
        </p:txBody>
      </p:sp>
      <p:sp>
        <p:nvSpPr>
          <p:cNvPr id="174082" name="Text Box 3">
            <a:extLst>
              <a:ext uri="{FF2B5EF4-FFF2-40B4-BE49-F238E27FC236}">
                <a16:creationId xmlns:a16="http://schemas.microsoft.com/office/drawing/2014/main" id="{C0EA0C4C-9B08-1406-B45E-5D04827688B0}"/>
              </a:ext>
            </a:extLst>
          </p:cNvPr>
          <p:cNvSpPr txBox="1">
            <a:spLocks noChangeArrowheads="1"/>
          </p:cNvSpPr>
          <p:nvPr/>
        </p:nvSpPr>
        <p:spPr bwMode="auto">
          <a:xfrm>
            <a:off x="661988" y="838200"/>
            <a:ext cx="84010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star				Sun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terrestrial planets		Mercury, Venus, </a:t>
            </a:r>
            <a:r>
              <a:rPr kumimoji="0" lang="en-US" altLang="en-US" sz="2400" b="1" i="0" u="none" strike="noStrike" kern="1200" cap="none" spc="0" normalizeH="0" baseline="0" noProof="0">
                <a:ln>
                  <a:noFill/>
                </a:ln>
                <a:solidFill>
                  <a:srgbClr val="00B300"/>
                </a:solidFill>
                <a:effectLst/>
                <a:uLnTx/>
                <a:uFillTx/>
                <a:latin typeface="Times New Roman" panose="02020603050405020304" pitchFamily="18" charset="0"/>
                <a:ea typeface="ＭＳ Ｐゴシック" panose="020B0600070205080204" pitchFamily="34" charset="-128"/>
                <a:cs typeface="+mn-cs"/>
              </a:rPr>
              <a:t>Earth</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gas giant planets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Jupiter</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Saturn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ice giant planets		Uranus, Neptune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large moons		Moon, Io,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Europa</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Ganymede,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Callisto,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Titan</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small moons, asteroids,	Phobos, Ceres, Amalthea,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comets, TNOs, dust		Rhea,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Enceladus</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Titania, Proteus,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Pluto, Charon</a:t>
            </a:r>
          </a:p>
        </p:txBody>
      </p:sp>
    </p:spTree>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80808"/>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80808"/>
            </a:solidFill>
            <a:effectLst/>
            <a:latin typeface="Times New Roman"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8189</TotalTime>
  <Words>3815</Words>
  <Application>Microsoft Macintosh PowerPoint</Application>
  <PresentationFormat>On-screen Show (4:3)</PresentationFormat>
  <Paragraphs>760</Paragraphs>
  <Slides>62</Slides>
  <Notes>57</Notes>
  <HiddenSlides>0</HiddenSlides>
  <MMClips>0</MMClips>
  <ScaleCrop>false</ScaleCrop>
  <HeadingPairs>
    <vt:vector size="6" baseType="variant">
      <vt:variant>
        <vt:lpstr>Fonts Used</vt:lpstr>
      </vt:variant>
      <vt:variant>
        <vt:i4>5</vt:i4>
      </vt:variant>
      <vt:variant>
        <vt:lpstr>Theme</vt:lpstr>
      </vt:variant>
      <vt:variant>
        <vt:i4>17</vt:i4>
      </vt:variant>
      <vt:variant>
        <vt:lpstr>Slide Titles</vt:lpstr>
      </vt:variant>
      <vt:variant>
        <vt:i4>62</vt:i4>
      </vt:variant>
    </vt:vector>
  </HeadingPairs>
  <TitlesOfParts>
    <vt:vector size="84" baseType="lpstr">
      <vt:lpstr>ＭＳ Ｐゴシック</vt:lpstr>
      <vt:lpstr>Arial</vt:lpstr>
      <vt:lpstr>Arial Rounded MT Bold</vt:lpstr>
      <vt:lpstr>Calibri</vt:lpstr>
      <vt:lpstr>Times New Roman</vt:lpstr>
      <vt:lpstr>Default Design</vt:lpstr>
      <vt:lpstr>1_Default Design</vt:lpstr>
      <vt:lpstr>2_Default Design</vt:lpstr>
      <vt:lpstr>4_Default Design</vt:lpstr>
      <vt:lpstr>3_Office Theme</vt:lpstr>
      <vt:lpstr>4_Office Theme</vt:lpstr>
      <vt:lpstr>3_Default Design</vt:lpstr>
      <vt:lpstr>6_Default Design</vt:lpstr>
      <vt:lpstr>7_Default Design</vt:lpstr>
      <vt:lpstr>12_Default Design</vt:lpstr>
      <vt:lpstr>14_Default Design</vt:lpstr>
      <vt:lpstr>5_Default Design</vt:lpstr>
      <vt:lpstr>15_Default Design</vt:lpstr>
      <vt:lpstr>8_Default Design</vt:lpstr>
      <vt:lpstr>9_Default Design</vt:lpstr>
      <vt:lpstr>10_Default Design</vt:lpstr>
      <vt:lpstr>11_Default Design</vt:lpstr>
      <vt:lpstr>Where is this?</vt:lpstr>
      <vt:lpstr>The Future</vt:lpstr>
      <vt:lpstr>PowerPoint Presentation</vt:lpstr>
      <vt:lpstr>The Votes Are In</vt:lpstr>
      <vt:lpstr>The Votes Are In 2024</vt:lpstr>
      <vt:lpstr>The Votes Are In 2003-2024</vt:lpstr>
      <vt:lpstr>Case for Life As We Know It</vt:lpstr>
      <vt:lpstr>Solar System Locations for Life</vt:lpstr>
      <vt:lpstr>Solar System Locations for Life</vt:lpstr>
      <vt:lpstr>Exoplanet Scorecard (20 NOV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SETI  Water Hole</vt:lpstr>
      <vt:lpstr>SETI Surveys</vt:lpstr>
      <vt:lpstr>Project Phoenix</vt:lpstr>
      <vt:lpstr>Project Phoenix Detects ET!</vt:lpstr>
      <vt:lpstr>Allen Array</vt:lpstr>
      <vt:lpstr>Allen Array</vt:lpstr>
      <vt:lpstr>Allen Array </vt:lpstr>
      <vt:lpstr>The Drake Equation</vt:lpstr>
      <vt:lpstr>10 Parsec Census 2024</vt:lpstr>
      <vt:lpstr>Three Laws of M Dwarfs</vt:lpstr>
      <vt:lpstr>Solar Family</vt:lpstr>
      <vt:lpstr>The Seven Dwarfs</vt:lpstr>
      <vt:lpstr>Nice Earth</vt:lpstr>
      <vt:lpstr>The Brothers Henry</vt:lpstr>
      <vt:lpstr>Voyager’s Farewell</vt:lpstr>
      <vt:lpstr>Solar System Explorers: 21 NOV</vt:lpstr>
      <vt:lpstr>Solar System Explorers: 21 NOV</vt:lpstr>
      <vt:lpstr>Solar System Explorers: 22 NOV</vt:lpstr>
      <vt:lpstr>PowerPoint Presentation</vt:lpstr>
      <vt:lpstr>PowerPoint Presentation</vt:lpstr>
      <vt:lpstr>How Far for 1 Million Stars?</vt:lpstr>
      <vt:lpstr>PowerPoint Presentation</vt:lpstr>
      <vt:lpstr>PowerPoint Presentation</vt:lpstr>
      <vt:lpstr>PowerPoint Presentation</vt:lpstr>
      <vt:lpstr>PowerPoint Presentation</vt:lpstr>
      <vt:lpstr>GJ 1214’s Planet</vt:lpstr>
      <vt:lpstr>M Stars for SETI</vt:lpstr>
      <vt:lpstr>Planets around M Dwarfs</vt:lpstr>
      <vt:lpstr>M Stars for SETI</vt:lpstr>
      <vt:lpstr>Bottom Line for M Stars</vt:lpstr>
      <vt:lpstr>G Stars vs. M Stars</vt:lpstr>
      <vt:lpstr>The Nearest Star System</vt:lpstr>
      <vt:lpstr>Target List: Project Phoenix </vt:lpstr>
      <vt:lpstr>Target List: Project Phoenix </vt:lpstr>
      <vt:lpstr>Ca II HK Measurements</vt:lpstr>
      <vt:lpstr>Target List: ATA Search </vt:lpstr>
      <vt:lpstr>Solar System Inventory 2012</vt:lpstr>
      <vt:lpstr>Solar System Inventory 2009</vt:lpstr>
      <vt:lpstr>Solar System Inventory 2006</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Sciences</dc:title>
  <dc:subject/>
  <dc:creator>Todd Henry</dc:creator>
  <cp:keywords/>
  <dc:description/>
  <cp:lastModifiedBy>Manzano Pisco</cp:lastModifiedBy>
  <cp:revision>321</cp:revision>
  <cp:lastPrinted>2015-04-15T19:21:11Z</cp:lastPrinted>
  <dcterms:created xsi:type="dcterms:W3CDTF">2012-04-10T02:54:42Z</dcterms:created>
  <dcterms:modified xsi:type="dcterms:W3CDTF">2024-11-22T19:43:48Z</dcterms:modified>
  <cp:category/>
</cp:coreProperties>
</file>