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4" r:id="rId2"/>
    <p:sldMasterId id="2147483867" r:id="rId3"/>
    <p:sldMasterId id="2147483934" r:id="rId4"/>
    <p:sldMasterId id="2147483946" r:id="rId5"/>
    <p:sldMasterId id="2147483958" r:id="rId6"/>
    <p:sldMasterId id="2147483970" r:id="rId7"/>
  </p:sldMasterIdLst>
  <p:notesMasterIdLst>
    <p:notesMasterId r:id="rId32"/>
  </p:notesMasterIdLst>
  <p:sldIdLst>
    <p:sldId id="885" r:id="rId8"/>
    <p:sldId id="1060" r:id="rId9"/>
    <p:sldId id="1061" r:id="rId10"/>
    <p:sldId id="1021" r:id="rId11"/>
    <p:sldId id="949" r:id="rId12"/>
    <p:sldId id="893" r:id="rId13"/>
    <p:sldId id="948" r:id="rId14"/>
    <p:sldId id="956" r:id="rId15"/>
    <p:sldId id="955" r:id="rId16"/>
    <p:sldId id="896" r:id="rId17"/>
    <p:sldId id="916" r:id="rId18"/>
    <p:sldId id="931" r:id="rId19"/>
    <p:sldId id="944" r:id="rId20"/>
    <p:sldId id="898" r:id="rId21"/>
    <p:sldId id="895" r:id="rId22"/>
    <p:sldId id="946" r:id="rId23"/>
    <p:sldId id="1062" r:id="rId24"/>
    <p:sldId id="894" r:id="rId25"/>
    <p:sldId id="899" r:id="rId26"/>
    <p:sldId id="939" r:id="rId27"/>
    <p:sldId id="936" r:id="rId28"/>
    <p:sldId id="951" r:id="rId29"/>
    <p:sldId id="883" r:id="rId30"/>
    <p:sldId id="867" r:id="rId31"/>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6"/>
    <p:restoredTop sz="86176"/>
  </p:normalViewPr>
  <p:slideViewPr>
    <p:cSldViewPr>
      <p:cViewPr varScale="1">
        <p:scale>
          <a:sx n="155" d="100"/>
          <a:sy n="155" d="100"/>
        </p:scale>
        <p:origin x="608" y="184"/>
      </p:cViewPr>
      <p:guideLst>
        <p:guide orient="horz" pos="2160"/>
        <p:guide pos="2880"/>
      </p:guideLst>
    </p:cSldViewPr>
  </p:slideViewPr>
  <p:outlineViewPr>
    <p:cViewPr>
      <p:scale>
        <a:sx n="25" d="100"/>
        <a:sy n="25" d="100"/>
      </p:scale>
      <p:origin x="0" y="696"/>
    </p:cViewPr>
    <p:sldLst>
      <p:sld r:id="rId1" collapse="1"/>
      <p:sld r:id="rId2" collapse="1"/>
      <p:sld r:id="rId3" collapse="1"/>
      <p:sld r:id="rId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4.xml"/><Relationship Id="rId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48EFAB1-B687-1327-019E-6437F880057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3" name="Rectangle 3">
            <a:extLst>
              <a:ext uri="{FF2B5EF4-FFF2-40B4-BE49-F238E27FC236}">
                <a16:creationId xmlns:a16="http://schemas.microsoft.com/office/drawing/2014/main" id="{FBB8CFE9-DE35-5DF6-E1D8-667BA5B0F7C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74756" name="Rectangle 4">
            <a:extLst>
              <a:ext uri="{FF2B5EF4-FFF2-40B4-BE49-F238E27FC236}">
                <a16:creationId xmlns:a16="http://schemas.microsoft.com/office/drawing/2014/main" id="{1FE9C2B7-8CB0-EBA9-76F4-D500AF30EAC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2CCF6C2D-8B3E-4A90-C446-12681A2564A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a:extLst>
              <a:ext uri="{FF2B5EF4-FFF2-40B4-BE49-F238E27FC236}">
                <a16:creationId xmlns:a16="http://schemas.microsoft.com/office/drawing/2014/main" id="{95D3347A-9758-E642-A232-B7AC1A65633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7" name="Rectangle 7">
            <a:extLst>
              <a:ext uri="{FF2B5EF4-FFF2-40B4-BE49-F238E27FC236}">
                <a16:creationId xmlns:a16="http://schemas.microsoft.com/office/drawing/2014/main" id="{054174B8-61BC-03BD-E743-E0BD84808A3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F1CDDC-683B-414C-B742-0D1A41772C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FD27C275-A7A1-C979-0502-C79F72B3BD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190852B-09C8-B842-B37D-C3C3469C4EBD}" type="slidenum">
              <a:rPr lang="en-US" altLang="en-US" smtClean="0">
                <a:solidFill>
                  <a:srgbClr val="000000"/>
                </a:solidFill>
              </a:rPr>
              <a:pPr>
                <a:spcBef>
                  <a:spcPct val="0"/>
                </a:spcBef>
              </a:pPr>
              <a:t>1</a:t>
            </a:fld>
            <a:endParaRPr lang="en-US" altLang="en-US">
              <a:solidFill>
                <a:srgbClr val="000000"/>
              </a:solidFill>
            </a:endParaRPr>
          </a:p>
        </p:txBody>
      </p:sp>
      <p:sp>
        <p:nvSpPr>
          <p:cNvPr id="76802" name="Rectangle 2">
            <a:extLst>
              <a:ext uri="{FF2B5EF4-FFF2-40B4-BE49-F238E27FC236}">
                <a16:creationId xmlns:a16="http://schemas.microsoft.com/office/drawing/2014/main" id="{39043199-F352-73D4-EBFA-0B29B9627925}"/>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4E905CF9-76A3-D578-1B54-B29323E4C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B84A8C6E-1332-F557-6558-0A3940BC8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A5E60D9-2D97-F349-989E-BD18611A030A}" type="slidenum">
              <a:rPr lang="en-US" altLang="en-US" smtClean="0"/>
              <a:pPr>
                <a:spcBef>
                  <a:spcPct val="0"/>
                </a:spcBef>
              </a:pPr>
              <a:t>10</a:t>
            </a:fld>
            <a:endParaRPr lang="en-US" altLang="en-US"/>
          </a:p>
        </p:txBody>
      </p:sp>
      <p:sp>
        <p:nvSpPr>
          <p:cNvPr id="89090" name="Rectangle 2">
            <a:extLst>
              <a:ext uri="{FF2B5EF4-FFF2-40B4-BE49-F238E27FC236}">
                <a16:creationId xmlns:a16="http://schemas.microsoft.com/office/drawing/2014/main" id="{2B8758EE-DA31-5B28-69DF-80ED7186D6DB}"/>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22BDF1A0-E494-B25E-25DA-D680EFF30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44EC44D6-B322-2D30-6EB1-E991329D9F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F0E3951-C12B-B14B-9EA4-FE2A93E6D30D}" type="slidenum">
              <a:rPr lang="en-US" altLang="en-US" smtClean="0"/>
              <a:pPr>
                <a:spcBef>
                  <a:spcPct val="0"/>
                </a:spcBef>
              </a:pPr>
              <a:t>11</a:t>
            </a:fld>
            <a:endParaRPr lang="en-US" altLang="en-US"/>
          </a:p>
        </p:txBody>
      </p:sp>
      <p:sp>
        <p:nvSpPr>
          <p:cNvPr id="99330" name="Rectangle 2">
            <a:extLst>
              <a:ext uri="{FF2B5EF4-FFF2-40B4-BE49-F238E27FC236}">
                <a16:creationId xmlns:a16="http://schemas.microsoft.com/office/drawing/2014/main" id="{3017232A-2D65-123E-6FFA-B4A06B4241C2}"/>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836717E1-DB92-BFDB-1DB8-1837B0330A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1DFF3D54-98BB-55BE-BF00-E586A82C85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D58CDA9-F948-2D42-91DB-2A4066E26715}" type="slidenum">
              <a:rPr lang="en-US" altLang="en-US" smtClean="0">
                <a:solidFill>
                  <a:srgbClr val="000000"/>
                </a:solidFill>
              </a:rPr>
              <a:pPr>
                <a:spcBef>
                  <a:spcPct val="0"/>
                </a:spcBef>
              </a:pPr>
              <a:t>12</a:t>
            </a:fld>
            <a:endParaRPr lang="en-US" altLang="en-US">
              <a:solidFill>
                <a:srgbClr val="000000"/>
              </a:solidFill>
            </a:endParaRPr>
          </a:p>
        </p:txBody>
      </p:sp>
      <p:sp>
        <p:nvSpPr>
          <p:cNvPr id="101378" name="Rectangle 2">
            <a:extLst>
              <a:ext uri="{FF2B5EF4-FFF2-40B4-BE49-F238E27FC236}">
                <a16:creationId xmlns:a16="http://schemas.microsoft.com/office/drawing/2014/main" id="{6C02CE94-C98C-76E9-A6FF-CECA478253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5711C080-3E5A-CEED-4CA8-A88E8960FC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8B67B43A-2E98-0600-7FEF-5F0CEF79BB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64B1F82-2648-4E43-8BBF-861BDD0BF27A}" type="slidenum">
              <a:rPr lang="en-US" altLang="en-US" smtClean="0"/>
              <a:pPr>
                <a:spcBef>
                  <a:spcPct val="0"/>
                </a:spcBef>
              </a:pPr>
              <a:t>13</a:t>
            </a:fld>
            <a:endParaRPr lang="en-US" altLang="en-US"/>
          </a:p>
        </p:txBody>
      </p:sp>
      <p:sp>
        <p:nvSpPr>
          <p:cNvPr id="91138" name="Rectangle 2">
            <a:extLst>
              <a:ext uri="{FF2B5EF4-FFF2-40B4-BE49-F238E27FC236}">
                <a16:creationId xmlns:a16="http://schemas.microsoft.com/office/drawing/2014/main" id="{52F3C5CC-1A7E-A717-BB2E-82356984DFC8}"/>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B6303FC1-0C80-F4CC-2A0E-1DDC755FB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8000"/>
                </a:solidFill>
                <a:latin typeface="Times New Roman" panose="02020603050405020304" pitchFamily="18" charset="0"/>
                <a:ea typeface="ＭＳ Ｐゴシック" panose="020B0600070205080204" pitchFamily="34" charset="-128"/>
              </a:rPr>
              <a:t>also REDDOT = RECONS+	2011		$232K		Awarded</a:t>
            </a:r>
            <a:endParaRPr lang="en-US" altLang="en-US">
              <a:solidFill>
                <a:srgbClr val="FF0000"/>
              </a:solidFill>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F41CE03D-6BDB-4738-EB84-9E1D74F93E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84B68DE-3040-9249-87FF-272AB0317541}" type="slidenum">
              <a:rPr lang="en-US" altLang="en-US" smtClean="0"/>
              <a:pPr>
                <a:spcBef>
                  <a:spcPct val="0"/>
                </a:spcBef>
              </a:pPr>
              <a:t>14</a:t>
            </a:fld>
            <a:endParaRPr lang="en-US" altLang="en-US"/>
          </a:p>
        </p:txBody>
      </p:sp>
      <p:sp>
        <p:nvSpPr>
          <p:cNvPr id="93186" name="Rectangle 2">
            <a:extLst>
              <a:ext uri="{FF2B5EF4-FFF2-40B4-BE49-F238E27FC236}">
                <a16:creationId xmlns:a16="http://schemas.microsoft.com/office/drawing/2014/main" id="{60AD430C-A252-F7B5-F1DC-23E3DF6DE095}"/>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D4B4BAC7-0970-ADC6-3107-916FB83E82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A8A89CF6-B185-D4C5-51AE-5E083A5223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E3806E-11F9-2841-B901-452B729EE4B4}" type="slidenum">
              <a:rPr lang="en-US" altLang="en-US" smtClean="0"/>
              <a:pPr>
                <a:spcBef>
                  <a:spcPct val="0"/>
                </a:spcBef>
              </a:pPr>
              <a:t>15</a:t>
            </a:fld>
            <a:endParaRPr lang="en-US" altLang="en-US"/>
          </a:p>
        </p:txBody>
      </p:sp>
      <p:sp>
        <p:nvSpPr>
          <p:cNvPr id="95234" name="Rectangle 2">
            <a:extLst>
              <a:ext uri="{FF2B5EF4-FFF2-40B4-BE49-F238E27FC236}">
                <a16:creationId xmlns:a16="http://schemas.microsoft.com/office/drawing/2014/main" id="{C5D44F85-5D4E-0E0F-935D-FCD8A050D388}"/>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DD24D9A7-8B89-A550-7604-7BDA7A47A0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721A6CA4-37C4-21C1-DA40-414AC630C8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C322B26-B171-604D-BF58-90F44C95FBD1}" type="slidenum">
              <a:rPr lang="en-US" altLang="en-US" smtClean="0"/>
              <a:pPr>
                <a:spcBef>
                  <a:spcPct val="0"/>
                </a:spcBef>
              </a:pPr>
              <a:t>16</a:t>
            </a:fld>
            <a:endParaRPr lang="en-US" altLang="en-US"/>
          </a:p>
        </p:txBody>
      </p:sp>
      <p:sp>
        <p:nvSpPr>
          <p:cNvPr id="97282" name="Rectangle 2">
            <a:extLst>
              <a:ext uri="{FF2B5EF4-FFF2-40B4-BE49-F238E27FC236}">
                <a16:creationId xmlns:a16="http://schemas.microsoft.com/office/drawing/2014/main" id="{B45437E8-9FA2-1038-5806-CE0C051BE39E}"/>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D49DD149-2AC7-2FD0-AFFC-3617F5505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BAAF8-9247-3977-2E98-E571F2E02B0B}"/>
            </a:ext>
          </a:extLst>
        </p:cNvPr>
        <p:cNvGrpSpPr/>
        <p:nvPr/>
      </p:nvGrpSpPr>
      <p:grpSpPr>
        <a:xfrm>
          <a:off x="0" y="0"/>
          <a:ext cx="0" cy="0"/>
          <a:chOff x="0" y="0"/>
          <a:chExt cx="0" cy="0"/>
        </a:xfrm>
      </p:grpSpPr>
      <p:sp>
        <p:nvSpPr>
          <p:cNvPr id="97281" name="Rectangle 7">
            <a:extLst>
              <a:ext uri="{FF2B5EF4-FFF2-40B4-BE49-F238E27FC236}">
                <a16:creationId xmlns:a16="http://schemas.microsoft.com/office/drawing/2014/main" id="{5CE9DEF7-C8EF-85F6-A0B8-87756F967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322B26-B171-604D-BF58-90F44C95FBD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7282" name="Rectangle 2">
            <a:extLst>
              <a:ext uri="{FF2B5EF4-FFF2-40B4-BE49-F238E27FC236}">
                <a16:creationId xmlns:a16="http://schemas.microsoft.com/office/drawing/2014/main" id="{B61143C4-F958-7DD8-DBF1-17204B07F97E}"/>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38791562-C2DD-1428-2355-A736E795DB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7258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43AAF4AF-B0E8-3ED7-0565-0406D8F17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06A090-5E4F-694C-8FCD-5E52503B2F65}" type="slidenum">
              <a:rPr lang="en-US" altLang="en-US" smtClean="0"/>
              <a:pPr>
                <a:spcBef>
                  <a:spcPct val="0"/>
                </a:spcBef>
              </a:pPr>
              <a:t>18</a:t>
            </a:fld>
            <a:endParaRPr lang="en-US" altLang="en-US"/>
          </a:p>
        </p:txBody>
      </p:sp>
      <p:sp>
        <p:nvSpPr>
          <p:cNvPr id="99330" name="Rectangle 2">
            <a:extLst>
              <a:ext uri="{FF2B5EF4-FFF2-40B4-BE49-F238E27FC236}">
                <a16:creationId xmlns:a16="http://schemas.microsoft.com/office/drawing/2014/main" id="{8D9CFA06-130E-4888-B2F3-6535B4EF6BB3}"/>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2337A1E7-CFB5-1CBE-19FC-0CD281560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73A74192-0763-9A2C-8D9F-E662B458A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61C690-F006-9143-94A9-B19243C6F65B}" type="slidenum">
              <a:rPr lang="en-US" altLang="en-US" smtClean="0"/>
              <a:pPr>
                <a:spcBef>
                  <a:spcPct val="0"/>
                </a:spcBef>
              </a:pPr>
              <a:t>19</a:t>
            </a:fld>
            <a:endParaRPr lang="en-US" altLang="en-US"/>
          </a:p>
        </p:txBody>
      </p:sp>
      <p:sp>
        <p:nvSpPr>
          <p:cNvPr id="101378" name="Rectangle 2">
            <a:extLst>
              <a:ext uri="{FF2B5EF4-FFF2-40B4-BE49-F238E27FC236}">
                <a16:creationId xmlns:a16="http://schemas.microsoft.com/office/drawing/2014/main" id="{9CEEAA5E-C079-A2FA-5460-18C016C3207C}"/>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0320A4AD-F20E-2D9E-8262-39340CEBA8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a:extLst>
              <a:ext uri="{FF2B5EF4-FFF2-40B4-BE49-F238E27FC236}">
                <a16:creationId xmlns:a16="http://schemas.microsoft.com/office/drawing/2014/main" id="{BC4A61BF-E921-F543-B20E-AC3D39D9D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E3266-D360-A142-8566-7B177618F7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850" name="Rectangle 2">
            <a:extLst>
              <a:ext uri="{FF2B5EF4-FFF2-40B4-BE49-F238E27FC236}">
                <a16:creationId xmlns:a16="http://schemas.microsoft.com/office/drawing/2014/main" id="{CCC41553-7548-A948-96D0-7A01F0A3E7E7}"/>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70F36F32-97E6-EB45-A631-E1FAEBE91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E4431936-DE29-0077-0C2A-722297A4E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A527F4-6687-F342-9783-400BF8D1CCE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946" name="Rectangle 2">
            <a:extLst>
              <a:ext uri="{FF2B5EF4-FFF2-40B4-BE49-F238E27FC236}">
                <a16:creationId xmlns:a16="http://schemas.microsoft.com/office/drawing/2014/main" id="{B3C778F2-8208-4164-5A7C-9AFA7FDCE80B}"/>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85A771F-564D-E4AC-8A77-2D30DD009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75F1D7C8-84BE-D365-AB5C-41FCC22D8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C37CF0-C16F-2C4E-B15A-A7943A4EC5F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994" name="Rectangle 2">
            <a:extLst>
              <a:ext uri="{FF2B5EF4-FFF2-40B4-BE49-F238E27FC236}">
                <a16:creationId xmlns:a16="http://schemas.microsoft.com/office/drawing/2014/main" id="{2EFCAB58-AABB-9512-BFE6-F10BFCC62D3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1914F083-07AB-D97F-0FA7-C895723AE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DE83-DDC7-E0A7-2923-A4D4A93E2177}"/>
            </a:ext>
          </a:extLst>
        </p:cNvPr>
        <p:cNvGrpSpPr/>
        <p:nvPr/>
      </p:nvGrpSpPr>
      <p:grpSpPr>
        <a:xfrm>
          <a:off x="0" y="0"/>
          <a:ext cx="0" cy="0"/>
          <a:chOff x="0" y="0"/>
          <a:chExt cx="0" cy="0"/>
        </a:xfrm>
      </p:grpSpPr>
      <p:sp>
        <p:nvSpPr>
          <p:cNvPr id="84993" name="Rectangle 7">
            <a:extLst>
              <a:ext uri="{FF2B5EF4-FFF2-40B4-BE49-F238E27FC236}">
                <a16:creationId xmlns:a16="http://schemas.microsoft.com/office/drawing/2014/main" id="{EF004485-CC92-C223-D8D4-3E087820B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C37CF0-C16F-2C4E-B15A-A7943A4EC5F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994" name="Rectangle 2">
            <a:extLst>
              <a:ext uri="{FF2B5EF4-FFF2-40B4-BE49-F238E27FC236}">
                <a16:creationId xmlns:a16="http://schemas.microsoft.com/office/drawing/2014/main" id="{39BD2589-01D8-6ADD-A869-5FEC1C3761C6}"/>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539D88C0-D86E-3864-7614-18B7A56B57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37983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28837589-CF5E-7317-EA9D-0EEBCE220B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294802-96FA-9A43-911C-ECC1BB0D0545}" type="slidenum">
              <a:rPr lang="en-US" altLang="en-US" smtClean="0"/>
              <a:pPr>
                <a:spcBef>
                  <a:spcPct val="0"/>
                </a:spcBef>
              </a:pPr>
              <a:t>23</a:t>
            </a:fld>
            <a:endParaRPr lang="en-US" altLang="en-US"/>
          </a:p>
        </p:txBody>
      </p:sp>
      <p:sp>
        <p:nvSpPr>
          <p:cNvPr id="103426" name="Rectangle 2">
            <a:extLst>
              <a:ext uri="{FF2B5EF4-FFF2-40B4-BE49-F238E27FC236}">
                <a16:creationId xmlns:a16="http://schemas.microsoft.com/office/drawing/2014/main" id="{E6429D64-BC50-6077-5A75-E2ECDB2BE64A}"/>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BE4B31FD-6950-510F-F596-DE48BD44F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2A1CEEEF-B233-1492-718F-B8F4703608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2E7E09C-B877-D04F-9840-6D685FAD2D35}" type="slidenum">
              <a:rPr lang="en-US" altLang="en-US" smtClean="0"/>
              <a:pPr>
                <a:spcBef>
                  <a:spcPct val="0"/>
                </a:spcBef>
              </a:pPr>
              <a:t>24</a:t>
            </a:fld>
            <a:endParaRPr lang="en-US" altLang="en-US"/>
          </a:p>
        </p:txBody>
      </p:sp>
      <p:sp>
        <p:nvSpPr>
          <p:cNvPr id="109570" name="Rectangle 2">
            <a:extLst>
              <a:ext uri="{FF2B5EF4-FFF2-40B4-BE49-F238E27FC236}">
                <a16:creationId xmlns:a16="http://schemas.microsoft.com/office/drawing/2014/main" id="{C927029D-A47B-3711-7062-8251164C43D5}"/>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578F7CEA-7BB9-0AB7-423D-20CC0C929B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BB7B-6BC7-05FF-3D31-7001B84AFFC9}"/>
            </a:ext>
          </a:extLst>
        </p:cNvPr>
        <p:cNvGrpSpPr/>
        <p:nvPr/>
      </p:nvGrpSpPr>
      <p:grpSpPr>
        <a:xfrm>
          <a:off x="0" y="0"/>
          <a:ext cx="0" cy="0"/>
          <a:chOff x="0" y="0"/>
          <a:chExt cx="0" cy="0"/>
        </a:xfrm>
      </p:grpSpPr>
      <p:sp>
        <p:nvSpPr>
          <p:cNvPr id="206849" name="Rectangle 7">
            <a:extLst>
              <a:ext uri="{FF2B5EF4-FFF2-40B4-BE49-F238E27FC236}">
                <a16:creationId xmlns:a16="http://schemas.microsoft.com/office/drawing/2014/main" id="{8B0B7F9B-398F-9C80-AD7D-D865FAA973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DE3266-D360-A142-8566-7B177618F7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850" name="Rectangle 2">
            <a:extLst>
              <a:ext uri="{FF2B5EF4-FFF2-40B4-BE49-F238E27FC236}">
                <a16:creationId xmlns:a16="http://schemas.microsoft.com/office/drawing/2014/main" id="{FF720903-9B8D-1D45-F074-1C860ADB5D2C}"/>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15E143BE-077A-A911-89FE-B05EFC1F6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2518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6C72BD9B-D4B5-EFB3-9BE6-FD0A365043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CBC0A8-C79F-9A45-AD61-AC8C85A2217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714" name="Rectangle 2">
            <a:extLst>
              <a:ext uri="{FF2B5EF4-FFF2-40B4-BE49-F238E27FC236}">
                <a16:creationId xmlns:a16="http://schemas.microsoft.com/office/drawing/2014/main" id="{CDCCA847-D5A1-6940-2763-85A64C8861A6}"/>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E94D4781-3359-33F9-5B92-A63C40C97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96B815D9-992F-0E54-082E-AF4FB90FAA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7E252-F0D2-DD49-B311-712051F929E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898" name="Rectangle 2">
            <a:extLst>
              <a:ext uri="{FF2B5EF4-FFF2-40B4-BE49-F238E27FC236}">
                <a16:creationId xmlns:a16="http://schemas.microsoft.com/office/drawing/2014/main" id="{2096D08F-1854-0025-4096-6B7C4BE0F2D6}"/>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298C49DE-F698-9E85-1519-536FAF35F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F2446994-81D3-703C-9DF9-2E2D42997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7FEB3B3-D8E8-0F42-847D-32F1C84D3013}" type="slidenum">
              <a:rPr lang="en-US" altLang="en-US" smtClean="0"/>
              <a:pPr>
                <a:spcBef>
                  <a:spcPct val="0"/>
                </a:spcBef>
              </a:pPr>
              <a:t>6</a:t>
            </a:fld>
            <a:endParaRPr lang="en-US" altLang="en-US"/>
          </a:p>
        </p:txBody>
      </p:sp>
      <p:sp>
        <p:nvSpPr>
          <p:cNvPr id="105474" name="Rectangle 2">
            <a:extLst>
              <a:ext uri="{FF2B5EF4-FFF2-40B4-BE49-F238E27FC236}">
                <a16:creationId xmlns:a16="http://schemas.microsoft.com/office/drawing/2014/main" id="{BB0A537D-FB71-1D1F-33FE-C397DB2B2816}"/>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1B1F7CA8-6D4C-9F41-80E1-A07096EF79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F5E9B0C8-E789-F547-8432-E98D8A799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759A0FE-2A80-1546-A7DF-F52DD6D97B39}" type="slidenum">
              <a:rPr lang="en-US" altLang="en-US" smtClean="0">
                <a:solidFill>
                  <a:srgbClr val="000000"/>
                </a:solidFill>
              </a:rPr>
              <a:pPr>
                <a:spcBef>
                  <a:spcPct val="0"/>
                </a:spcBef>
              </a:pPr>
              <a:t>7</a:t>
            </a:fld>
            <a:endParaRPr lang="en-US" altLang="en-US">
              <a:solidFill>
                <a:srgbClr val="000000"/>
              </a:solidFill>
            </a:endParaRPr>
          </a:p>
        </p:txBody>
      </p:sp>
      <p:sp>
        <p:nvSpPr>
          <p:cNvPr id="107522" name="Rectangle 2">
            <a:extLst>
              <a:ext uri="{FF2B5EF4-FFF2-40B4-BE49-F238E27FC236}">
                <a16:creationId xmlns:a16="http://schemas.microsoft.com/office/drawing/2014/main" id="{BF5379A0-5C9D-61BF-DC3D-3E38EC063005}"/>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2CB4CC94-9344-D08E-0172-C54DCAF2B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64915-E931-DA46-10DF-A5D87036F11B}"/>
            </a:ext>
          </a:extLst>
        </p:cNvPr>
        <p:cNvGrpSpPr/>
        <p:nvPr/>
      </p:nvGrpSpPr>
      <p:grpSpPr>
        <a:xfrm>
          <a:off x="0" y="0"/>
          <a:ext cx="0" cy="0"/>
          <a:chOff x="0" y="0"/>
          <a:chExt cx="0" cy="0"/>
        </a:xfrm>
      </p:grpSpPr>
      <p:sp>
        <p:nvSpPr>
          <p:cNvPr id="107521" name="Rectangle 7">
            <a:extLst>
              <a:ext uri="{FF2B5EF4-FFF2-40B4-BE49-F238E27FC236}">
                <a16:creationId xmlns:a16="http://schemas.microsoft.com/office/drawing/2014/main" id="{9FFFBC7C-E5DF-9F3C-BBD8-7771D9AA0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59A0FE-2A80-1546-A7DF-F52DD6D97B3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522" name="Rectangle 2">
            <a:extLst>
              <a:ext uri="{FF2B5EF4-FFF2-40B4-BE49-F238E27FC236}">
                <a16:creationId xmlns:a16="http://schemas.microsoft.com/office/drawing/2014/main" id="{DA96D02F-7AF0-C623-C71A-57EA7B3C82E2}"/>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EBF5B39E-D6ED-6BF9-54D9-20285CEE7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i="1" dirty="0">
                <a:effectLst/>
              </a:rPr>
              <a:t>As the angular motion on the sky of the binaries decreases with distance, astrometric binaries are detected at small distances only. At the other extreme, eclipsing binaries can be detected at very large distances by even a small drop of brightness of faint stars. In between, the spectroscopic binaries could in principle be seen independently of distance, but since spectra are obtained for bright stars only, the stars are generally at a limited distance only.</a:t>
            </a:r>
            <a:endParaRPr lang="en-US" dirty="0">
              <a:effectLst/>
            </a:endParaRPr>
          </a:p>
        </p:txBody>
      </p:sp>
    </p:spTree>
    <p:extLst>
      <p:ext uri="{BB962C8B-B14F-4D97-AF65-F5344CB8AC3E}">
        <p14:creationId xmlns:p14="http://schemas.microsoft.com/office/powerpoint/2010/main" val="393487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81524-3B2B-868A-E6F3-15878352CC46}"/>
            </a:ext>
          </a:extLst>
        </p:cNvPr>
        <p:cNvGrpSpPr/>
        <p:nvPr/>
      </p:nvGrpSpPr>
      <p:grpSpPr>
        <a:xfrm>
          <a:off x="0" y="0"/>
          <a:ext cx="0" cy="0"/>
          <a:chOff x="0" y="0"/>
          <a:chExt cx="0" cy="0"/>
        </a:xfrm>
      </p:grpSpPr>
      <p:sp>
        <p:nvSpPr>
          <p:cNvPr id="107521" name="Rectangle 7">
            <a:extLst>
              <a:ext uri="{FF2B5EF4-FFF2-40B4-BE49-F238E27FC236}">
                <a16:creationId xmlns:a16="http://schemas.microsoft.com/office/drawing/2014/main" id="{187DB6EC-D190-445A-3252-899B2A22E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59A0FE-2A80-1546-A7DF-F52DD6D97B3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522" name="Rectangle 2">
            <a:extLst>
              <a:ext uri="{FF2B5EF4-FFF2-40B4-BE49-F238E27FC236}">
                <a16:creationId xmlns:a16="http://schemas.microsoft.com/office/drawing/2014/main" id="{5E8F149F-C2F4-4911-3147-92677277C0DD}"/>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247F1538-59BD-DD2D-0FB5-038BBA1EC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TESS 200,000 stars searched for exoplanets … many more in full frame images</a:t>
            </a:r>
          </a:p>
        </p:txBody>
      </p:sp>
    </p:spTree>
    <p:extLst>
      <p:ext uri="{BB962C8B-B14F-4D97-AF65-F5344CB8AC3E}">
        <p14:creationId xmlns:p14="http://schemas.microsoft.com/office/powerpoint/2010/main" val="282737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2AC702E-B1F3-3751-9454-5C94B39341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9C26EE-509C-568F-FE85-7A5A77B058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03D5DA-B489-AECA-24D0-CC1C4603C577}"/>
              </a:ext>
            </a:extLst>
          </p:cNvPr>
          <p:cNvSpPr>
            <a:spLocks noGrp="1" noChangeArrowheads="1"/>
          </p:cNvSpPr>
          <p:nvPr>
            <p:ph type="sldNum" sz="quarter" idx="12"/>
          </p:nvPr>
        </p:nvSpPr>
        <p:spPr>
          <a:ln/>
        </p:spPr>
        <p:txBody>
          <a:bodyPr/>
          <a:lstStyle>
            <a:lvl1pPr>
              <a:defRPr/>
            </a:lvl1pPr>
          </a:lstStyle>
          <a:p>
            <a:pPr>
              <a:defRPr/>
            </a:pPr>
            <a:fld id="{A6B49191-2C64-B543-AA62-2A1E5AA57104}" type="slidenum">
              <a:rPr lang="en-US" altLang="en-US"/>
              <a:pPr>
                <a:defRPr/>
              </a:pPr>
              <a:t>‹#›</a:t>
            </a:fld>
            <a:endParaRPr lang="en-US" altLang="en-US"/>
          </a:p>
        </p:txBody>
      </p:sp>
    </p:spTree>
    <p:extLst>
      <p:ext uri="{BB962C8B-B14F-4D97-AF65-F5344CB8AC3E}">
        <p14:creationId xmlns:p14="http://schemas.microsoft.com/office/powerpoint/2010/main" val="346533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793ED6-5618-0527-2F6E-5A6D82AC55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1DE69B-DADE-EE13-EAE9-075E84512A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6334C4-1A0E-488E-69BA-C27CB4F599B3}"/>
              </a:ext>
            </a:extLst>
          </p:cNvPr>
          <p:cNvSpPr>
            <a:spLocks noGrp="1" noChangeArrowheads="1"/>
          </p:cNvSpPr>
          <p:nvPr>
            <p:ph type="sldNum" sz="quarter" idx="12"/>
          </p:nvPr>
        </p:nvSpPr>
        <p:spPr>
          <a:ln/>
        </p:spPr>
        <p:txBody>
          <a:bodyPr/>
          <a:lstStyle>
            <a:lvl1pPr>
              <a:defRPr/>
            </a:lvl1pPr>
          </a:lstStyle>
          <a:p>
            <a:pPr>
              <a:defRPr/>
            </a:pPr>
            <a:fld id="{39B3A402-C176-4547-B986-01C97E92C78D}" type="slidenum">
              <a:rPr lang="en-US" altLang="en-US"/>
              <a:pPr>
                <a:defRPr/>
              </a:pPr>
              <a:t>‹#›</a:t>
            </a:fld>
            <a:endParaRPr lang="en-US" altLang="en-US"/>
          </a:p>
        </p:txBody>
      </p:sp>
    </p:spTree>
    <p:extLst>
      <p:ext uri="{BB962C8B-B14F-4D97-AF65-F5344CB8AC3E}">
        <p14:creationId xmlns:p14="http://schemas.microsoft.com/office/powerpoint/2010/main" val="345744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63ED1B-7DBE-8702-3AFF-A3A29FBCB0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2DBE6D-9200-EA39-AAC3-2F28C2BB16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9856B4-F4E1-22A6-A7F0-E5883C0D84D7}"/>
              </a:ext>
            </a:extLst>
          </p:cNvPr>
          <p:cNvSpPr>
            <a:spLocks noGrp="1" noChangeArrowheads="1"/>
          </p:cNvSpPr>
          <p:nvPr>
            <p:ph type="sldNum" sz="quarter" idx="12"/>
          </p:nvPr>
        </p:nvSpPr>
        <p:spPr>
          <a:ln/>
        </p:spPr>
        <p:txBody>
          <a:bodyPr/>
          <a:lstStyle>
            <a:lvl1pPr>
              <a:defRPr/>
            </a:lvl1pPr>
          </a:lstStyle>
          <a:p>
            <a:pPr>
              <a:defRPr/>
            </a:pPr>
            <a:fld id="{DB0B100F-A261-DC4E-9A38-8A9043FBF21F}" type="slidenum">
              <a:rPr lang="en-US" altLang="en-US"/>
              <a:pPr>
                <a:defRPr/>
              </a:pPr>
              <a:t>‹#›</a:t>
            </a:fld>
            <a:endParaRPr lang="en-US" altLang="en-US"/>
          </a:p>
        </p:txBody>
      </p:sp>
    </p:spTree>
    <p:extLst>
      <p:ext uri="{BB962C8B-B14F-4D97-AF65-F5344CB8AC3E}">
        <p14:creationId xmlns:p14="http://schemas.microsoft.com/office/powerpoint/2010/main" val="20062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BD735A-BDCE-4B4A-874E-76032CE612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FE443B-5596-D33F-F864-6A3EC5730B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E80E13-7992-6490-F676-717250419E49}"/>
              </a:ext>
            </a:extLst>
          </p:cNvPr>
          <p:cNvSpPr>
            <a:spLocks noGrp="1" noChangeArrowheads="1"/>
          </p:cNvSpPr>
          <p:nvPr>
            <p:ph type="sldNum" sz="quarter" idx="12"/>
          </p:nvPr>
        </p:nvSpPr>
        <p:spPr>
          <a:ln/>
        </p:spPr>
        <p:txBody>
          <a:bodyPr/>
          <a:lstStyle>
            <a:lvl1pPr>
              <a:defRPr/>
            </a:lvl1pPr>
          </a:lstStyle>
          <a:p>
            <a:pPr>
              <a:defRPr/>
            </a:pPr>
            <a:fld id="{B6EC1F97-6A7D-8846-8F83-720B34708674}" type="slidenum">
              <a:rPr lang="en-US" altLang="en-US"/>
              <a:pPr>
                <a:defRPr/>
              </a:pPr>
              <a:t>‹#›</a:t>
            </a:fld>
            <a:endParaRPr lang="en-US" altLang="en-US"/>
          </a:p>
        </p:txBody>
      </p:sp>
    </p:spTree>
    <p:extLst>
      <p:ext uri="{BB962C8B-B14F-4D97-AF65-F5344CB8AC3E}">
        <p14:creationId xmlns:p14="http://schemas.microsoft.com/office/powerpoint/2010/main" val="163242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EF812B-06F1-FCC8-8D94-A3138EB303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DB8C7B-F012-52B0-63A2-DBA261520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C716E2-078E-BE86-7BA9-7BB313BD829F}"/>
              </a:ext>
            </a:extLst>
          </p:cNvPr>
          <p:cNvSpPr>
            <a:spLocks noGrp="1" noChangeArrowheads="1"/>
          </p:cNvSpPr>
          <p:nvPr>
            <p:ph type="sldNum" sz="quarter" idx="12"/>
          </p:nvPr>
        </p:nvSpPr>
        <p:spPr>
          <a:ln/>
        </p:spPr>
        <p:txBody>
          <a:bodyPr/>
          <a:lstStyle>
            <a:lvl1pPr>
              <a:defRPr/>
            </a:lvl1pPr>
          </a:lstStyle>
          <a:p>
            <a:pPr>
              <a:defRPr/>
            </a:pPr>
            <a:fld id="{729D8F7E-72AB-0D41-BF80-5D012CB58793}" type="slidenum">
              <a:rPr lang="en-US" altLang="en-US"/>
              <a:pPr>
                <a:defRPr/>
              </a:pPr>
              <a:t>‹#›</a:t>
            </a:fld>
            <a:endParaRPr lang="en-US" altLang="en-US"/>
          </a:p>
        </p:txBody>
      </p:sp>
    </p:spTree>
    <p:extLst>
      <p:ext uri="{BB962C8B-B14F-4D97-AF65-F5344CB8AC3E}">
        <p14:creationId xmlns:p14="http://schemas.microsoft.com/office/powerpoint/2010/main" val="367829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7A01DB-B54C-5163-DBD7-B70AA83312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406841-5568-E276-A9D1-1B2113EC87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2ED9C6-A41E-ADB1-2517-3FB2BAA95778}"/>
              </a:ext>
            </a:extLst>
          </p:cNvPr>
          <p:cNvSpPr>
            <a:spLocks noGrp="1" noChangeArrowheads="1"/>
          </p:cNvSpPr>
          <p:nvPr>
            <p:ph type="sldNum" sz="quarter" idx="12"/>
          </p:nvPr>
        </p:nvSpPr>
        <p:spPr>
          <a:ln/>
        </p:spPr>
        <p:txBody>
          <a:bodyPr/>
          <a:lstStyle>
            <a:lvl1pPr>
              <a:defRPr/>
            </a:lvl1pPr>
          </a:lstStyle>
          <a:p>
            <a:pPr>
              <a:defRPr/>
            </a:pPr>
            <a:fld id="{1194B87B-06F8-D54B-BFCC-781F3B30B45B}" type="slidenum">
              <a:rPr lang="en-US" altLang="en-US"/>
              <a:pPr>
                <a:defRPr/>
              </a:pPr>
              <a:t>‹#›</a:t>
            </a:fld>
            <a:endParaRPr lang="en-US" altLang="en-US"/>
          </a:p>
        </p:txBody>
      </p:sp>
    </p:spTree>
    <p:extLst>
      <p:ext uri="{BB962C8B-B14F-4D97-AF65-F5344CB8AC3E}">
        <p14:creationId xmlns:p14="http://schemas.microsoft.com/office/powerpoint/2010/main" val="335341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358EB0-7708-E37A-25C4-51F1003360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D23CBF-6880-398F-65A9-980B957764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A5AA0E-4DB6-CE83-06F0-25AFDED82D80}"/>
              </a:ext>
            </a:extLst>
          </p:cNvPr>
          <p:cNvSpPr>
            <a:spLocks noGrp="1" noChangeArrowheads="1"/>
          </p:cNvSpPr>
          <p:nvPr>
            <p:ph type="sldNum" sz="quarter" idx="12"/>
          </p:nvPr>
        </p:nvSpPr>
        <p:spPr>
          <a:ln/>
        </p:spPr>
        <p:txBody>
          <a:bodyPr/>
          <a:lstStyle>
            <a:lvl1pPr>
              <a:defRPr/>
            </a:lvl1pPr>
          </a:lstStyle>
          <a:p>
            <a:pPr>
              <a:defRPr/>
            </a:pPr>
            <a:fld id="{5C9EC753-4CF1-4D4F-B3EA-97DDE6B280CB}" type="slidenum">
              <a:rPr lang="en-US" altLang="en-US"/>
              <a:pPr>
                <a:defRPr/>
              </a:pPr>
              <a:t>‹#›</a:t>
            </a:fld>
            <a:endParaRPr lang="en-US" altLang="en-US"/>
          </a:p>
        </p:txBody>
      </p:sp>
    </p:spTree>
    <p:extLst>
      <p:ext uri="{BB962C8B-B14F-4D97-AF65-F5344CB8AC3E}">
        <p14:creationId xmlns:p14="http://schemas.microsoft.com/office/powerpoint/2010/main" val="2066683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3EA67A-25D0-8C2F-2BA3-FACE2B16296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8D7684A-072F-A1BA-8C17-B6D0160546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DD919AE-6367-B403-B13E-BCC2539E0795}"/>
              </a:ext>
            </a:extLst>
          </p:cNvPr>
          <p:cNvSpPr>
            <a:spLocks noGrp="1" noChangeArrowheads="1"/>
          </p:cNvSpPr>
          <p:nvPr>
            <p:ph type="sldNum" sz="quarter" idx="12"/>
          </p:nvPr>
        </p:nvSpPr>
        <p:spPr>
          <a:ln/>
        </p:spPr>
        <p:txBody>
          <a:bodyPr/>
          <a:lstStyle>
            <a:lvl1pPr>
              <a:defRPr/>
            </a:lvl1pPr>
          </a:lstStyle>
          <a:p>
            <a:pPr>
              <a:defRPr/>
            </a:pPr>
            <a:fld id="{86AB199F-FCBA-744A-9573-24DBD0DEA7E1}" type="slidenum">
              <a:rPr lang="en-US" altLang="en-US"/>
              <a:pPr>
                <a:defRPr/>
              </a:pPr>
              <a:t>‹#›</a:t>
            </a:fld>
            <a:endParaRPr lang="en-US" altLang="en-US"/>
          </a:p>
        </p:txBody>
      </p:sp>
    </p:spTree>
    <p:extLst>
      <p:ext uri="{BB962C8B-B14F-4D97-AF65-F5344CB8AC3E}">
        <p14:creationId xmlns:p14="http://schemas.microsoft.com/office/powerpoint/2010/main" val="369968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302C56A-F0BF-CB26-6D8B-EF34315E47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6161BC1-2BAD-A6A2-360D-A36EE87B48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F9BE6F5-0EAF-442E-3133-77260F3635DA}"/>
              </a:ext>
            </a:extLst>
          </p:cNvPr>
          <p:cNvSpPr>
            <a:spLocks noGrp="1" noChangeArrowheads="1"/>
          </p:cNvSpPr>
          <p:nvPr>
            <p:ph type="sldNum" sz="quarter" idx="12"/>
          </p:nvPr>
        </p:nvSpPr>
        <p:spPr>
          <a:ln/>
        </p:spPr>
        <p:txBody>
          <a:bodyPr/>
          <a:lstStyle>
            <a:lvl1pPr>
              <a:defRPr/>
            </a:lvl1pPr>
          </a:lstStyle>
          <a:p>
            <a:pPr>
              <a:defRPr/>
            </a:pPr>
            <a:fld id="{9F8544E4-DD35-6B4C-8B66-9E284EF840E8}" type="slidenum">
              <a:rPr lang="en-US" altLang="en-US"/>
              <a:pPr>
                <a:defRPr/>
              </a:pPr>
              <a:t>‹#›</a:t>
            </a:fld>
            <a:endParaRPr lang="en-US" altLang="en-US"/>
          </a:p>
        </p:txBody>
      </p:sp>
    </p:spTree>
    <p:extLst>
      <p:ext uri="{BB962C8B-B14F-4D97-AF65-F5344CB8AC3E}">
        <p14:creationId xmlns:p14="http://schemas.microsoft.com/office/powerpoint/2010/main" val="2838418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607A0F9-7CBA-B52A-CDF5-8153D0FB8A0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0AF688-1EB6-A39C-EC84-24B84A70DC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3AA372B-B7DF-D136-0A7E-477E836396B1}"/>
              </a:ext>
            </a:extLst>
          </p:cNvPr>
          <p:cNvSpPr>
            <a:spLocks noGrp="1" noChangeArrowheads="1"/>
          </p:cNvSpPr>
          <p:nvPr>
            <p:ph type="sldNum" sz="quarter" idx="12"/>
          </p:nvPr>
        </p:nvSpPr>
        <p:spPr>
          <a:ln/>
        </p:spPr>
        <p:txBody>
          <a:bodyPr/>
          <a:lstStyle>
            <a:lvl1pPr>
              <a:defRPr/>
            </a:lvl1pPr>
          </a:lstStyle>
          <a:p>
            <a:pPr>
              <a:defRPr/>
            </a:pPr>
            <a:fld id="{DBAF7F2B-E99B-044A-B515-1A4C8C873D84}" type="slidenum">
              <a:rPr lang="en-US" altLang="en-US"/>
              <a:pPr>
                <a:defRPr/>
              </a:pPr>
              <a:t>‹#›</a:t>
            </a:fld>
            <a:endParaRPr lang="en-US" altLang="en-US"/>
          </a:p>
        </p:txBody>
      </p:sp>
    </p:spTree>
    <p:extLst>
      <p:ext uri="{BB962C8B-B14F-4D97-AF65-F5344CB8AC3E}">
        <p14:creationId xmlns:p14="http://schemas.microsoft.com/office/powerpoint/2010/main" val="7208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D99D28-D8CD-9D0F-F6C1-7AAB0A29FF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B4368D-12C5-406C-D649-F5FE9EF358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A4C5844-8AF4-0154-E538-58B6791C669A}"/>
              </a:ext>
            </a:extLst>
          </p:cNvPr>
          <p:cNvSpPr>
            <a:spLocks noGrp="1" noChangeArrowheads="1"/>
          </p:cNvSpPr>
          <p:nvPr>
            <p:ph type="sldNum" sz="quarter" idx="12"/>
          </p:nvPr>
        </p:nvSpPr>
        <p:spPr>
          <a:ln/>
        </p:spPr>
        <p:txBody>
          <a:bodyPr/>
          <a:lstStyle>
            <a:lvl1pPr>
              <a:defRPr/>
            </a:lvl1pPr>
          </a:lstStyle>
          <a:p>
            <a:pPr>
              <a:defRPr/>
            </a:pPr>
            <a:fld id="{927A58C6-94F2-EE42-AEFE-F72765F2B3E4}" type="slidenum">
              <a:rPr lang="en-US" altLang="en-US"/>
              <a:pPr>
                <a:defRPr/>
              </a:pPr>
              <a:t>‹#›</a:t>
            </a:fld>
            <a:endParaRPr lang="en-US" altLang="en-US"/>
          </a:p>
        </p:txBody>
      </p:sp>
    </p:spTree>
    <p:extLst>
      <p:ext uri="{BB962C8B-B14F-4D97-AF65-F5344CB8AC3E}">
        <p14:creationId xmlns:p14="http://schemas.microsoft.com/office/powerpoint/2010/main" val="40783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AC5E73-00F0-D61D-F903-7C57AAAF44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3660AC-7606-3A13-BC30-C7E11DF360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E449DE-C64C-1460-8C10-FAA8FBD47243}"/>
              </a:ext>
            </a:extLst>
          </p:cNvPr>
          <p:cNvSpPr>
            <a:spLocks noGrp="1" noChangeArrowheads="1"/>
          </p:cNvSpPr>
          <p:nvPr>
            <p:ph type="sldNum" sz="quarter" idx="12"/>
          </p:nvPr>
        </p:nvSpPr>
        <p:spPr>
          <a:ln/>
        </p:spPr>
        <p:txBody>
          <a:bodyPr/>
          <a:lstStyle>
            <a:lvl1pPr>
              <a:defRPr/>
            </a:lvl1pPr>
          </a:lstStyle>
          <a:p>
            <a:pPr>
              <a:defRPr/>
            </a:pPr>
            <a:fld id="{FD005A59-F0F4-934B-A3A8-02B1E3C37488}" type="slidenum">
              <a:rPr lang="en-US" altLang="en-US"/>
              <a:pPr>
                <a:defRPr/>
              </a:pPr>
              <a:t>‹#›</a:t>
            </a:fld>
            <a:endParaRPr lang="en-US" altLang="en-US"/>
          </a:p>
        </p:txBody>
      </p:sp>
    </p:spTree>
    <p:extLst>
      <p:ext uri="{BB962C8B-B14F-4D97-AF65-F5344CB8AC3E}">
        <p14:creationId xmlns:p14="http://schemas.microsoft.com/office/powerpoint/2010/main" val="43701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F2C01A-B3A3-E616-4682-B2DEDA952D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755CC-D08E-7C8B-2FCA-51E139226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55FE4D-A7E8-4433-4346-E04C20993C23}"/>
              </a:ext>
            </a:extLst>
          </p:cNvPr>
          <p:cNvSpPr>
            <a:spLocks noGrp="1" noChangeArrowheads="1"/>
          </p:cNvSpPr>
          <p:nvPr>
            <p:ph type="sldNum" sz="quarter" idx="12"/>
          </p:nvPr>
        </p:nvSpPr>
        <p:spPr>
          <a:ln/>
        </p:spPr>
        <p:txBody>
          <a:bodyPr/>
          <a:lstStyle>
            <a:lvl1pPr>
              <a:defRPr/>
            </a:lvl1pPr>
          </a:lstStyle>
          <a:p>
            <a:pPr>
              <a:defRPr/>
            </a:pPr>
            <a:fld id="{4DFD1605-ED2A-0D41-A768-1D913713B530}" type="slidenum">
              <a:rPr lang="en-US" altLang="en-US"/>
              <a:pPr>
                <a:defRPr/>
              </a:pPr>
              <a:t>‹#›</a:t>
            </a:fld>
            <a:endParaRPr lang="en-US" altLang="en-US"/>
          </a:p>
        </p:txBody>
      </p:sp>
    </p:spTree>
    <p:extLst>
      <p:ext uri="{BB962C8B-B14F-4D97-AF65-F5344CB8AC3E}">
        <p14:creationId xmlns:p14="http://schemas.microsoft.com/office/powerpoint/2010/main" val="527478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189829-5461-15B8-6231-86E69EF69B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F04AA7-42E1-09A7-D38D-2330196CC5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8F01B6-8C4D-DD89-83F3-21AAEC561614}"/>
              </a:ext>
            </a:extLst>
          </p:cNvPr>
          <p:cNvSpPr>
            <a:spLocks noGrp="1" noChangeArrowheads="1"/>
          </p:cNvSpPr>
          <p:nvPr>
            <p:ph type="sldNum" sz="quarter" idx="12"/>
          </p:nvPr>
        </p:nvSpPr>
        <p:spPr>
          <a:ln/>
        </p:spPr>
        <p:txBody>
          <a:bodyPr/>
          <a:lstStyle>
            <a:lvl1pPr>
              <a:defRPr/>
            </a:lvl1pPr>
          </a:lstStyle>
          <a:p>
            <a:pPr>
              <a:defRPr/>
            </a:pPr>
            <a:fld id="{B95C501C-CAA4-E94D-BF98-75F7EA526BCB}" type="slidenum">
              <a:rPr lang="en-US" altLang="en-US"/>
              <a:pPr>
                <a:defRPr/>
              </a:pPr>
              <a:t>‹#›</a:t>
            </a:fld>
            <a:endParaRPr lang="en-US" altLang="en-US"/>
          </a:p>
        </p:txBody>
      </p:sp>
    </p:spTree>
    <p:extLst>
      <p:ext uri="{BB962C8B-B14F-4D97-AF65-F5344CB8AC3E}">
        <p14:creationId xmlns:p14="http://schemas.microsoft.com/office/powerpoint/2010/main" val="210367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B15344-F95C-CD6E-CBB8-AA1E563C7A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44F8CD-20E9-AC7A-69FB-01439D092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583E63-AFBB-0E7C-0234-CC152EBC0FAB}"/>
              </a:ext>
            </a:extLst>
          </p:cNvPr>
          <p:cNvSpPr>
            <a:spLocks noGrp="1" noChangeArrowheads="1"/>
          </p:cNvSpPr>
          <p:nvPr>
            <p:ph type="sldNum" sz="quarter" idx="12"/>
          </p:nvPr>
        </p:nvSpPr>
        <p:spPr>
          <a:ln/>
        </p:spPr>
        <p:txBody>
          <a:bodyPr/>
          <a:lstStyle>
            <a:lvl1pPr>
              <a:defRPr/>
            </a:lvl1pPr>
          </a:lstStyle>
          <a:p>
            <a:pPr>
              <a:defRPr/>
            </a:pPr>
            <a:fld id="{3A313F6B-54D0-3E4B-AF51-71F4E1C01D1A}" type="slidenum">
              <a:rPr lang="en-US" altLang="en-US"/>
              <a:pPr>
                <a:defRPr/>
              </a:pPr>
              <a:t>‹#›</a:t>
            </a:fld>
            <a:endParaRPr lang="en-US" altLang="en-US"/>
          </a:p>
        </p:txBody>
      </p:sp>
    </p:spTree>
    <p:extLst>
      <p:ext uri="{BB962C8B-B14F-4D97-AF65-F5344CB8AC3E}">
        <p14:creationId xmlns:p14="http://schemas.microsoft.com/office/powerpoint/2010/main" val="151709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C2CAC2-ECE4-49FE-21FA-B63257C057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04B0F6-4C2A-CB1A-CF25-3431882363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A93C4F-D577-D236-8A1A-318418B0DFB7}"/>
              </a:ext>
            </a:extLst>
          </p:cNvPr>
          <p:cNvSpPr>
            <a:spLocks noGrp="1" noChangeArrowheads="1"/>
          </p:cNvSpPr>
          <p:nvPr>
            <p:ph type="sldNum" sz="quarter" idx="12"/>
          </p:nvPr>
        </p:nvSpPr>
        <p:spPr>
          <a:ln/>
        </p:spPr>
        <p:txBody>
          <a:bodyPr/>
          <a:lstStyle>
            <a:lvl1pPr>
              <a:defRPr/>
            </a:lvl1pPr>
          </a:lstStyle>
          <a:p>
            <a:pPr>
              <a:defRPr/>
            </a:pPr>
            <a:fld id="{EF47FB3D-7123-854F-89D8-E6B188E190F6}" type="slidenum">
              <a:rPr lang="en-US" altLang="en-US"/>
              <a:pPr>
                <a:defRPr/>
              </a:pPr>
              <a:t>‹#›</a:t>
            </a:fld>
            <a:endParaRPr lang="en-US" altLang="en-US"/>
          </a:p>
        </p:txBody>
      </p:sp>
    </p:spTree>
    <p:extLst>
      <p:ext uri="{BB962C8B-B14F-4D97-AF65-F5344CB8AC3E}">
        <p14:creationId xmlns:p14="http://schemas.microsoft.com/office/powerpoint/2010/main" val="754936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C55C2D-DF93-6125-C661-06DFE5CBF3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57CEEB-BB2B-1324-931F-A79057E636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9839F3-88FE-346A-C068-5F6D18B9E30A}"/>
              </a:ext>
            </a:extLst>
          </p:cNvPr>
          <p:cNvSpPr>
            <a:spLocks noGrp="1" noChangeArrowheads="1"/>
          </p:cNvSpPr>
          <p:nvPr>
            <p:ph type="sldNum" sz="quarter" idx="12"/>
          </p:nvPr>
        </p:nvSpPr>
        <p:spPr>
          <a:ln/>
        </p:spPr>
        <p:txBody>
          <a:bodyPr/>
          <a:lstStyle>
            <a:lvl1pPr>
              <a:defRPr/>
            </a:lvl1pPr>
          </a:lstStyle>
          <a:p>
            <a:pPr>
              <a:defRPr/>
            </a:pPr>
            <a:fld id="{80242E1D-76D9-B249-8259-E5713DFF7162}" type="slidenum">
              <a:rPr lang="en-US" altLang="en-US"/>
              <a:pPr>
                <a:defRPr/>
              </a:pPr>
              <a:t>‹#›</a:t>
            </a:fld>
            <a:endParaRPr lang="en-US" altLang="en-US"/>
          </a:p>
        </p:txBody>
      </p:sp>
    </p:spTree>
    <p:extLst>
      <p:ext uri="{BB962C8B-B14F-4D97-AF65-F5344CB8AC3E}">
        <p14:creationId xmlns:p14="http://schemas.microsoft.com/office/powerpoint/2010/main" val="3319102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ACD4D8-4535-C2AC-A9EB-DDCCBA11AB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60A3DE-69B1-08A7-2710-ECF746FD3B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90A9AF-D2C6-45E6-3C07-4A299F0B8880}"/>
              </a:ext>
            </a:extLst>
          </p:cNvPr>
          <p:cNvSpPr>
            <a:spLocks noGrp="1" noChangeArrowheads="1"/>
          </p:cNvSpPr>
          <p:nvPr>
            <p:ph type="sldNum" sz="quarter" idx="12"/>
          </p:nvPr>
        </p:nvSpPr>
        <p:spPr>
          <a:ln/>
        </p:spPr>
        <p:txBody>
          <a:bodyPr/>
          <a:lstStyle>
            <a:lvl1pPr>
              <a:defRPr/>
            </a:lvl1pPr>
          </a:lstStyle>
          <a:p>
            <a:pPr>
              <a:defRPr/>
            </a:pPr>
            <a:fld id="{78E2E362-9215-1344-A636-909BC7AE8220}" type="slidenum">
              <a:rPr lang="en-US" altLang="en-US"/>
              <a:pPr>
                <a:defRPr/>
              </a:pPr>
              <a:t>‹#›</a:t>
            </a:fld>
            <a:endParaRPr lang="en-US" altLang="en-US"/>
          </a:p>
        </p:txBody>
      </p:sp>
    </p:spTree>
    <p:extLst>
      <p:ext uri="{BB962C8B-B14F-4D97-AF65-F5344CB8AC3E}">
        <p14:creationId xmlns:p14="http://schemas.microsoft.com/office/powerpoint/2010/main" val="420937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F7A122-F928-2F58-C282-CB2334E839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EFE72FB-11B7-93BB-712C-3BDDF936FB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57336A-A458-C84E-380B-990824BF08D4}"/>
              </a:ext>
            </a:extLst>
          </p:cNvPr>
          <p:cNvSpPr>
            <a:spLocks noGrp="1" noChangeArrowheads="1"/>
          </p:cNvSpPr>
          <p:nvPr>
            <p:ph type="sldNum" sz="quarter" idx="12"/>
          </p:nvPr>
        </p:nvSpPr>
        <p:spPr>
          <a:ln/>
        </p:spPr>
        <p:txBody>
          <a:bodyPr/>
          <a:lstStyle>
            <a:lvl1pPr>
              <a:defRPr/>
            </a:lvl1pPr>
          </a:lstStyle>
          <a:p>
            <a:pPr>
              <a:defRPr/>
            </a:pPr>
            <a:fld id="{60EF591B-8FD8-804A-9DCF-40D463B317EC}" type="slidenum">
              <a:rPr lang="en-US" altLang="en-US"/>
              <a:pPr>
                <a:defRPr/>
              </a:pPr>
              <a:t>‹#›</a:t>
            </a:fld>
            <a:endParaRPr lang="en-US" altLang="en-US"/>
          </a:p>
        </p:txBody>
      </p:sp>
    </p:spTree>
    <p:extLst>
      <p:ext uri="{BB962C8B-B14F-4D97-AF65-F5344CB8AC3E}">
        <p14:creationId xmlns:p14="http://schemas.microsoft.com/office/powerpoint/2010/main" val="2764662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B9D3EAA-5110-F207-ADC3-8E3AC8472A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4240BE-B623-F396-B998-A7615D4868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C87AF0-7796-8ABD-A477-F2DD20C498C7}"/>
              </a:ext>
            </a:extLst>
          </p:cNvPr>
          <p:cNvSpPr>
            <a:spLocks noGrp="1" noChangeArrowheads="1"/>
          </p:cNvSpPr>
          <p:nvPr>
            <p:ph type="sldNum" sz="quarter" idx="12"/>
          </p:nvPr>
        </p:nvSpPr>
        <p:spPr>
          <a:ln/>
        </p:spPr>
        <p:txBody>
          <a:bodyPr/>
          <a:lstStyle>
            <a:lvl1pPr>
              <a:defRPr/>
            </a:lvl1pPr>
          </a:lstStyle>
          <a:p>
            <a:pPr>
              <a:defRPr/>
            </a:pPr>
            <a:fld id="{53AD9022-51CF-C34F-AC1C-2B2DFB16BB8F}" type="slidenum">
              <a:rPr lang="en-US" altLang="en-US"/>
              <a:pPr>
                <a:defRPr/>
              </a:pPr>
              <a:t>‹#›</a:t>
            </a:fld>
            <a:endParaRPr lang="en-US" altLang="en-US"/>
          </a:p>
        </p:txBody>
      </p:sp>
    </p:spTree>
    <p:extLst>
      <p:ext uri="{BB962C8B-B14F-4D97-AF65-F5344CB8AC3E}">
        <p14:creationId xmlns:p14="http://schemas.microsoft.com/office/powerpoint/2010/main" val="550889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F551F00-5450-4EFE-370E-14359ED5B8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642C772-C5B9-6B50-A721-C403CB84B8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DD071A8-8329-3622-2765-F42CB931D6B7}"/>
              </a:ext>
            </a:extLst>
          </p:cNvPr>
          <p:cNvSpPr>
            <a:spLocks noGrp="1" noChangeArrowheads="1"/>
          </p:cNvSpPr>
          <p:nvPr>
            <p:ph type="sldNum" sz="quarter" idx="12"/>
          </p:nvPr>
        </p:nvSpPr>
        <p:spPr>
          <a:ln/>
        </p:spPr>
        <p:txBody>
          <a:bodyPr/>
          <a:lstStyle>
            <a:lvl1pPr>
              <a:defRPr/>
            </a:lvl1pPr>
          </a:lstStyle>
          <a:p>
            <a:pPr>
              <a:defRPr/>
            </a:pPr>
            <a:fld id="{4F654E9C-BEE5-A345-83F8-9DA096FF7759}" type="slidenum">
              <a:rPr lang="en-US" altLang="en-US"/>
              <a:pPr>
                <a:defRPr/>
              </a:pPr>
              <a:t>‹#›</a:t>
            </a:fld>
            <a:endParaRPr lang="en-US" altLang="en-US"/>
          </a:p>
        </p:txBody>
      </p:sp>
    </p:spTree>
    <p:extLst>
      <p:ext uri="{BB962C8B-B14F-4D97-AF65-F5344CB8AC3E}">
        <p14:creationId xmlns:p14="http://schemas.microsoft.com/office/powerpoint/2010/main" val="3752377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A48EE8-3684-9BFB-EF0D-BD209EBEF0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E1F21A0-9DAA-E89B-BE16-337D5E0ABF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F8D6D8E-1ED8-6001-4ACB-A85CD1816CA4}"/>
              </a:ext>
            </a:extLst>
          </p:cNvPr>
          <p:cNvSpPr>
            <a:spLocks noGrp="1" noChangeArrowheads="1"/>
          </p:cNvSpPr>
          <p:nvPr>
            <p:ph type="sldNum" sz="quarter" idx="12"/>
          </p:nvPr>
        </p:nvSpPr>
        <p:spPr>
          <a:ln/>
        </p:spPr>
        <p:txBody>
          <a:bodyPr/>
          <a:lstStyle>
            <a:lvl1pPr>
              <a:defRPr/>
            </a:lvl1pPr>
          </a:lstStyle>
          <a:p>
            <a:pPr>
              <a:defRPr/>
            </a:pPr>
            <a:fld id="{3C503939-E653-C04E-BA1D-3FD8C1B30D7C}" type="slidenum">
              <a:rPr lang="en-US" altLang="en-US"/>
              <a:pPr>
                <a:defRPr/>
              </a:pPr>
              <a:t>‹#›</a:t>
            </a:fld>
            <a:endParaRPr lang="en-US" altLang="en-US"/>
          </a:p>
        </p:txBody>
      </p:sp>
    </p:spTree>
    <p:extLst>
      <p:ext uri="{BB962C8B-B14F-4D97-AF65-F5344CB8AC3E}">
        <p14:creationId xmlns:p14="http://schemas.microsoft.com/office/powerpoint/2010/main" val="418133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C77629A-D77A-BC20-1035-02E3B255C2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084BA0-AA8C-F31E-D75E-281E4C892B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E24FBE-34AC-B87E-B9C0-EA6E6222C015}"/>
              </a:ext>
            </a:extLst>
          </p:cNvPr>
          <p:cNvSpPr>
            <a:spLocks noGrp="1" noChangeArrowheads="1"/>
          </p:cNvSpPr>
          <p:nvPr>
            <p:ph type="sldNum" sz="quarter" idx="12"/>
          </p:nvPr>
        </p:nvSpPr>
        <p:spPr>
          <a:ln/>
        </p:spPr>
        <p:txBody>
          <a:bodyPr/>
          <a:lstStyle>
            <a:lvl1pPr>
              <a:defRPr/>
            </a:lvl1pPr>
          </a:lstStyle>
          <a:p>
            <a:pPr>
              <a:defRPr/>
            </a:pPr>
            <a:fld id="{DFA02C64-033B-B04A-9A5D-1569C8C4658A}" type="slidenum">
              <a:rPr lang="en-US" altLang="en-US"/>
              <a:pPr>
                <a:defRPr/>
              </a:pPr>
              <a:t>‹#›</a:t>
            </a:fld>
            <a:endParaRPr lang="en-US" altLang="en-US"/>
          </a:p>
        </p:txBody>
      </p:sp>
    </p:spTree>
    <p:extLst>
      <p:ext uri="{BB962C8B-B14F-4D97-AF65-F5344CB8AC3E}">
        <p14:creationId xmlns:p14="http://schemas.microsoft.com/office/powerpoint/2010/main" val="3977629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09C9DD4-01E0-4F5B-CD92-0D5DED9B55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D22AD9-0378-8D04-3746-9B9EF65C48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47AC1D-F310-ED09-EAB6-5793598823FF}"/>
              </a:ext>
            </a:extLst>
          </p:cNvPr>
          <p:cNvSpPr>
            <a:spLocks noGrp="1" noChangeArrowheads="1"/>
          </p:cNvSpPr>
          <p:nvPr>
            <p:ph type="sldNum" sz="quarter" idx="12"/>
          </p:nvPr>
        </p:nvSpPr>
        <p:spPr>
          <a:ln/>
        </p:spPr>
        <p:txBody>
          <a:bodyPr/>
          <a:lstStyle>
            <a:lvl1pPr>
              <a:defRPr/>
            </a:lvl1pPr>
          </a:lstStyle>
          <a:p>
            <a:pPr>
              <a:defRPr/>
            </a:pPr>
            <a:fld id="{CDC7AEF0-D654-7F45-B652-DCD1E7E291ED}" type="slidenum">
              <a:rPr lang="en-US" altLang="en-US"/>
              <a:pPr>
                <a:defRPr/>
              </a:pPr>
              <a:t>‹#›</a:t>
            </a:fld>
            <a:endParaRPr lang="en-US" altLang="en-US"/>
          </a:p>
        </p:txBody>
      </p:sp>
    </p:spTree>
    <p:extLst>
      <p:ext uri="{BB962C8B-B14F-4D97-AF65-F5344CB8AC3E}">
        <p14:creationId xmlns:p14="http://schemas.microsoft.com/office/powerpoint/2010/main" val="2354030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7022E1-8FE1-C19E-E10B-CEBF27516D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674796-F716-FE71-8F87-96BDE5A46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64E078-C84F-E027-AB10-79F9B1A83424}"/>
              </a:ext>
            </a:extLst>
          </p:cNvPr>
          <p:cNvSpPr>
            <a:spLocks noGrp="1" noChangeArrowheads="1"/>
          </p:cNvSpPr>
          <p:nvPr>
            <p:ph type="sldNum" sz="quarter" idx="12"/>
          </p:nvPr>
        </p:nvSpPr>
        <p:spPr>
          <a:ln/>
        </p:spPr>
        <p:txBody>
          <a:bodyPr/>
          <a:lstStyle>
            <a:lvl1pPr>
              <a:defRPr/>
            </a:lvl1pPr>
          </a:lstStyle>
          <a:p>
            <a:pPr>
              <a:defRPr/>
            </a:pPr>
            <a:fld id="{3864EE78-ADEF-0843-A922-4B389EE1BC9C}" type="slidenum">
              <a:rPr lang="en-US" altLang="en-US"/>
              <a:pPr>
                <a:defRPr/>
              </a:pPr>
              <a:t>‹#›</a:t>
            </a:fld>
            <a:endParaRPr lang="en-US" altLang="en-US"/>
          </a:p>
        </p:txBody>
      </p:sp>
    </p:spTree>
    <p:extLst>
      <p:ext uri="{BB962C8B-B14F-4D97-AF65-F5344CB8AC3E}">
        <p14:creationId xmlns:p14="http://schemas.microsoft.com/office/powerpoint/2010/main" val="375104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3DB9F7-746C-F134-0BE6-5B33C47083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C38051-27E4-79F5-1303-C888B79120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68DADD-0A69-0F6F-FA7E-5ADF4FC57692}"/>
              </a:ext>
            </a:extLst>
          </p:cNvPr>
          <p:cNvSpPr>
            <a:spLocks noGrp="1" noChangeArrowheads="1"/>
          </p:cNvSpPr>
          <p:nvPr>
            <p:ph type="sldNum" sz="quarter" idx="12"/>
          </p:nvPr>
        </p:nvSpPr>
        <p:spPr>
          <a:ln/>
        </p:spPr>
        <p:txBody>
          <a:bodyPr/>
          <a:lstStyle>
            <a:lvl1pPr>
              <a:defRPr/>
            </a:lvl1pPr>
          </a:lstStyle>
          <a:p>
            <a:pPr>
              <a:defRPr/>
            </a:pPr>
            <a:fld id="{A0751EA1-7D16-DB42-BAF5-9443F14D5A23}" type="slidenum">
              <a:rPr lang="en-US" altLang="en-US"/>
              <a:pPr>
                <a:defRPr/>
              </a:pPr>
              <a:t>‹#›</a:t>
            </a:fld>
            <a:endParaRPr lang="en-US" altLang="en-US"/>
          </a:p>
        </p:txBody>
      </p:sp>
    </p:spTree>
    <p:extLst>
      <p:ext uri="{BB962C8B-B14F-4D97-AF65-F5344CB8AC3E}">
        <p14:creationId xmlns:p14="http://schemas.microsoft.com/office/powerpoint/2010/main" val="1599142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1E50B0-A8B5-2D55-1882-DB38F64ED7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00DD11-2B29-0E45-1C34-0C0A8BCDC2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97E7AF-3194-3A86-FD77-B6F29F3AE0A5}"/>
              </a:ext>
            </a:extLst>
          </p:cNvPr>
          <p:cNvSpPr>
            <a:spLocks noGrp="1" noChangeArrowheads="1"/>
          </p:cNvSpPr>
          <p:nvPr>
            <p:ph type="sldNum" sz="quarter" idx="12"/>
          </p:nvPr>
        </p:nvSpPr>
        <p:spPr>
          <a:ln/>
        </p:spPr>
        <p:txBody>
          <a:bodyPr/>
          <a:lstStyle>
            <a:lvl1pPr>
              <a:defRPr/>
            </a:lvl1pPr>
          </a:lstStyle>
          <a:p>
            <a:pPr>
              <a:defRPr/>
            </a:pPr>
            <a:fld id="{3FE43292-F2CA-D94D-869D-1CD9966DBBEC}" type="slidenum">
              <a:rPr lang="en-US" altLang="en-US"/>
              <a:pPr>
                <a:defRPr/>
              </a:pPr>
              <a:t>‹#›</a:t>
            </a:fld>
            <a:endParaRPr lang="en-US" altLang="en-US"/>
          </a:p>
        </p:txBody>
      </p:sp>
    </p:spTree>
    <p:extLst>
      <p:ext uri="{BB962C8B-B14F-4D97-AF65-F5344CB8AC3E}">
        <p14:creationId xmlns:p14="http://schemas.microsoft.com/office/powerpoint/2010/main" val="2886375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BED069B-FAF7-3072-06A2-1B01D1D197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4E4093-797F-145C-C3D4-60E65BA7D9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452C46-DBD5-1C57-3EDE-F925A2D7E0D1}"/>
              </a:ext>
            </a:extLst>
          </p:cNvPr>
          <p:cNvSpPr>
            <a:spLocks noGrp="1" noChangeArrowheads="1"/>
          </p:cNvSpPr>
          <p:nvPr>
            <p:ph type="sldNum" sz="quarter" idx="12"/>
          </p:nvPr>
        </p:nvSpPr>
        <p:spPr>
          <a:ln/>
        </p:spPr>
        <p:txBody>
          <a:bodyPr/>
          <a:lstStyle>
            <a:lvl1pPr>
              <a:defRPr/>
            </a:lvl1pPr>
          </a:lstStyle>
          <a:p>
            <a:pPr>
              <a:defRPr/>
            </a:pPr>
            <a:fld id="{BA693CFE-2895-0042-BED8-9B92C1FB0758}" type="slidenum">
              <a:rPr lang="en-US" altLang="en-US"/>
              <a:pPr>
                <a:defRPr/>
              </a:pPr>
              <a:t>‹#›</a:t>
            </a:fld>
            <a:endParaRPr lang="en-US" altLang="en-US"/>
          </a:p>
        </p:txBody>
      </p:sp>
    </p:spTree>
    <p:extLst>
      <p:ext uri="{BB962C8B-B14F-4D97-AF65-F5344CB8AC3E}">
        <p14:creationId xmlns:p14="http://schemas.microsoft.com/office/powerpoint/2010/main" val="2611901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A68279-8A06-0597-3142-928A3AF5AC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EF0AA7-832D-043F-8684-FFC40F7496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224043-9A46-E318-6874-42AD3D8181B3}"/>
              </a:ext>
            </a:extLst>
          </p:cNvPr>
          <p:cNvSpPr>
            <a:spLocks noGrp="1" noChangeArrowheads="1"/>
          </p:cNvSpPr>
          <p:nvPr>
            <p:ph type="sldNum" sz="quarter" idx="12"/>
          </p:nvPr>
        </p:nvSpPr>
        <p:spPr>
          <a:ln/>
        </p:spPr>
        <p:txBody>
          <a:bodyPr/>
          <a:lstStyle>
            <a:lvl1pPr>
              <a:defRPr/>
            </a:lvl1pPr>
          </a:lstStyle>
          <a:p>
            <a:pPr>
              <a:defRPr/>
            </a:pPr>
            <a:fld id="{5696612D-6E08-4546-9362-3CC149653DA9}" type="slidenum">
              <a:rPr lang="en-US" altLang="en-US"/>
              <a:pPr>
                <a:defRPr/>
              </a:pPr>
              <a:t>‹#›</a:t>
            </a:fld>
            <a:endParaRPr lang="en-US" altLang="en-US"/>
          </a:p>
        </p:txBody>
      </p:sp>
    </p:spTree>
    <p:extLst>
      <p:ext uri="{BB962C8B-B14F-4D97-AF65-F5344CB8AC3E}">
        <p14:creationId xmlns:p14="http://schemas.microsoft.com/office/powerpoint/2010/main" val="264040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989BA52-AD7D-BFF3-6CE3-D905629D60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E0EEBE-C06F-C01A-549F-0E62FA5CAC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D51C19-E1A7-8045-A612-693E6356F5E7}"/>
              </a:ext>
            </a:extLst>
          </p:cNvPr>
          <p:cNvSpPr>
            <a:spLocks noGrp="1" noChangeArrowheads="1"/>
          </p:cNvSpPr>
          <p:nvPr>
            <p:ph type="sldNum" sz="quarter" idx="12"/>
          </p:nvPr>
        </p:nvSpPr>
        <p:spPr>
          <a:ln/>
        </p:spPr>
        <p:txBody>
          <a:bodyPr/>
          <a:lstStyle>
            <a:lvl1pPr>
              <a:defRPr/>
            </a:lvl1pPr>
          </a:lstStyle>
          <a:p>
            <a:pPr>
              <a:defRPr/>
            </a:pPr>
            <a:fld id="{B475B388-CB60-3944-A29C-2FEF02A05E51}" type="slidenum">
              <a:rPr lang="en-US" altLang="en-US"/>
              <a:pPr>
                <a:defRPr/>
              </a:pPr>
              <a:t>‹#›</a:t>
            </a:fld>
            <a:endParaRPr lang="en-US" altLang="en-US"/>
          </a:p>
        </p:txBody>
      </p:sp>
    </p:spTree>
    <p:extLst>
      <p:ext uri="{BB962C8B-B14F-4D97-AF65-F5344CB8AC3E}">
        <p14:creationId xmlns:p14="http://schemas.microsoft.com/office/powerpoint/2010/main" val="57487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8384494-D382-E9DF-FA3B-1E0C72F674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B466A7-34E5-0A8C-DC40-856011A7D6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3D27F8-9170-E5C3-6658-6B7891B24102}"/>
              </a:ext>
            </a:extLst>
          </p:cNvPr>
          <p:cNvSpPr>
            <a:spLocks noGrp="1" noChangeArrowheads="1"/>
          </p:cNvSpPr>
          <p:nvPr>
            <p:ph type="sldNum" sz="quarter" idx="12"/>
          </p:nvPr>
        </p:nvSpPr>
        <p:spPr>
          <a:ln/>
        </p:spPr>
        <p:txBody>
          <a:bodyPr/>
          <a:lstStyle>
            <a:lvl1pPr>
              <a:defRPr/>
            </a:lvl1pPr>
          </a:lstStyle>
          <a:p>
            <a:pPr>
              <a:defRPr/>
            </a:pPr>
            <a:fld id="{9246FE0E-BA70-434F-B6B0-C4CA76EF4E96}" type="slidenum">
              <a:rPr lang="en-US" altLang="en-US"/>
              <a:pPr>
                <a:defRPr/>
              </a:pPr>
              <a:t>‹#›</a:t>
            </a:fld>
            <a:endParaRPr lang="en-US" altLang="en-US"/>
          </a:p>
        </p:txBody>
      </p:sp>
    </p:spTree>
    <p:extLst>
      <p:ext uri="{BB962C8B-B14F-4D97-AF65-F5344CB8AC3E}">
        <p14:creationId xmlns:p14="http://schemas.microsoft.com/office/powerpoint/2010/main" val="3507642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1BDE37E-31C5-F0AC-1CD4-D3C1FDD7AE7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2959DC-6937-54F3-BE96-3CF029164C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62A4A1C-4542-2507-CF50-47BBB38CAB7B}"/>
              </a:ext>
            </a:extLst>
          </p:cNvPr>
          <p:cNvSpPr>
            <a:spLocks noGrp="1" noChangeArrowheads="1"/>
          </p:cNvSpPr>
          <p:nvPr>
            <p:ph type="sldNum" sz="quarter" idx="12"/>
          </p:nvPr>
        </p:nvSpPr>
        <p:spPr>
          <a:ln/>
        </p:spPr>
        <p:txBody>
          <a:bodyPr/>
          <a:lstStyle>
            <a:lvl1pPr>
              <a:defRPr/>
            </a:lvl1pPr>
          </a:lstStyle>
          <a:p>
            <a:pPr>
              <a:defRPr/>
            </a:pPr>
            <a:fld id="{8B323C65-1F4A-3246-9990-FABC74DA18F8}" type="slidenum">
              <a:rPr lang="en-US" altLang="en-US"/>
              <a:pPr>
                <a:defRPr/>
              </a:pPr>
              <a:t>‹#›</a:t>
            </a:fld>
            <a:endParaRPr lang="en-US" altLang="en-US"/>
          </a:p>
        </p:txBody>
      </p:sp>
    </p:spTree>
    <p:extLst>
      <p:ext uri="{BB962C8B-B14F-4D97-AF65-F5344CB8AC3E}">
        <p14:creationId xmlns:p14="http://schemas.microsoft.com/office/powerpoint/2010/main" val="222448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97C28E6-CE06-8443-DC9D-3FC0901A03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BD6E2CD-FCAE-9AAD-7895-B7F127CB56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D3D97E-1C03-30C6-D929-8552CD6F5FF6}"/>
              </a:ext>
            </a:extLst>
          </p:cNvPr>
          <p:cNvSpPr>
            <a:spLocks noGrp="1" noChangeArrowheads="1"/>
          </p:cNvSpPr>
          <p:nvPr>
            <p:ph type="sldNum" sz="quarter" idx="12"/>
          </p:nvPr>
        </p:nvSpPr>
        <p:spPr>
          <a:ln/>
        </p:spPr>
        <p:txBody>
          <a:bodyPr/>
          <a:lstStyle>
            <a:lvl1pPr>
              <a:defRPr/>
            </a:lvl1pPr>
          </a:lstStyle>
          <a:p>
            <a:pPr>
              <a:defRPr/>
            </a:pPr>
            <a:fld id="{FA9FF83F-8B34-7540-9042-8A56BC3B23B2}" type="slidenum">
              <a:rPr lang="en-US" altLang="en-US"/>
              <a:pPr>
                <a:defRPr/>
              </a:pPr>
              <a:t>‹#›</a:t>
            </a:fld>
            <a:endParaRPr lang="en-US" altLang="en-US"/>
          </a:p>
        </p:txBody>
      </p:sp>
    </p:spTree>
    <p:extLst>
      <p:ext uri="{BB962C8B-B14F-4D97-AF65-F5344CB8AC3E}">
        <p14:creationId xmlns:p14="http://schemas.microsoft.com/office/powerpoint/2010/main" val="72059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A1D9E4-5100-CD2A-CCC0-024AEAE1CA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767A80-79A5-DD98-B64C-C50227CDD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8BE1AC-C9BD-76BA-8EC3-FB8733A05B28}"/>
              </a:ext>
            </a:extLst>
          </p:cNvPr>
          <p:cNvSpPr>
            <a:spLocks noGrp="1" noChangeArrowheads="1"/>
          </p:cNvSpPr>
          <p:nvPr>
            <p:ph type="sldNum" sz="quarter" idx="12"/>
          </p:nvPr>
        </p:nvSpPr>
        <p:spPr>
          <a:ln/>
        </p:spPr>
        <p:txBody>
          <a:bodyPr/>
          <a:lstStyle>
            <a:lvl1pPr>
              <a:defRPr/>
            </a:lvl1pPr>
          </a:lstStyle>
          <a:p>
            <a:pPr>
              <a:defRPr/>
            </a:pPr>
            <a:fld id="{18C22B54-58D5-C444-AC82-B0CB59D319DA}" type="slidenum">
              <a:rPr lang="en-US" altLang="en-US"/>
              <a:pPr>
                <a:defRPr/>
              </a:pPr>
              <a:t>‹#›</a:t>
            </a:fld>
            <a:endParaRPr lang="en-US" altLang="en-US"/>
          </a:p>
        </p:txBody>
      </p:sp>
    </p:spTree>
    <p:extLst>
      <p:ext uri="{BB962C8B-B14F-4D97-AF65-F5344CB8AC3E}">
        <p14:creationId xmlns:p14="http://schemas.microsoft.com/office/powerpoint/2010/main" val="784484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3ECD5C3-5730-908B-9D1C-A09C46A955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083F38-BD93-F517-6CAB-F77D6F6C08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41DC5EB-9E34-A766-2824-BCEBCD26E08A}"/>
              </a:ext>
            </a:extLst>
          </p:cNvPr>
          <p:cNvSpPr>
            <a:spLocks noGrp="1" noChangeArrowheads="1"/>
          </p:cNvSpPr>
          <p:nvPr>
            <p:ph type="sldNum" sz="quarter" idx="12"/>
          </p:nvPr>
        </p:nvSpPr>
        <p:spPr>
          <a:ln/>
        </p:spPr>
        <p:txBody>
          <a:bodyPr/>
          <a:lstStyle>
            <a:lvl1pPr>
              <a:defRPr/>
            </a:lvl1pPr>
          </a:lstStyle>
          <a:p>
            <a:pPr>
              <a:defRPr/>
            </a:pPr>
            <a:fld id="{BBEAE708-92BE-7E4B-A9C7-2DFF2CE2ECA2}" type="slidenum">
              <a:rPr lang="en-US" altLang="en-US"/>
              <a:pPr>
                <a:defRPr/>
              </a:pPr>
              <a:t>‹#›</a:t>
            </a:fld>
            <a:endParaRPr lang="en-US" altLang="en-US"/>
          </a:p>
        </p:txBody>
      </p:sp>
    </p:spTree>
    <p:extLst>
      <p:ext uri="{BB962C8B-B14F-4D97-AF65-F5344CB8AC3E}">
        <p14:creationId xmlns:p14="http://schemas.microsoft.com/office/powerpoint/2010/main" val="3978764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0B4AA4-14FE-FD3C-40EA-EEB4AD5E24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BF1FE7-CE00-8D87-C713-658726A54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2CDF03-F3DA-9EC5-B8DD-353187A1EFD0}"/>
              </a:ext>
            </a:extLst>
          </p:cNvPr>
          <p:cNvSpPr>
            <a:spLocks noGrp="1" noChangeArrowheads="1"/>
          </p:cNvSpPr>
          <p:nvPr>
            <p:ph type="sldNum" sz="quarter" idx="12"/>
          </p:nvPr>
        </p:nvSpPr>
        <p:spPr>
          <a:ln/>
        </p:spPr>
        <p:txBody>
          <a:bodyPr/>
          <a:lstStyle>
            <a:lvl1pPr>
              <a:defRPr/>
            </a:lvl1pPr>
          </a:lstStyle>
          <a:p>
            <a:pPr>
              <a:defRPr/>
            </a:pPr>
            <a:fld id="{2181BE98-52DE-444D-BA66-B17B2567519B}" type="slidenum">
              <a:rPr lang="en-US" altLang="en-US"/>
              <a:pPr>
                <a:defRPr/>
              </a:pPr>
              <a:t>‹#›</a:t>
            </a:fld>
            <a:endParaRPr lang="en-US" altLang="en-US"/>
          </a:p>
        </p:txBody>
      </p:sp>
    </p:spTree>
    <p:extLst>
      <p:ext uri="{BB962C8B-B14F-4D97-AF65-F5344CB8AC3E}">
        <p14:creationId xmlns:p14="http://schemas.microsoft.com/office/powerpoint/2010/main" val="2408524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7A1391-D325-79D1-C7B1-E55D3CD2CC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6E8D6B-CBB6-8CE0-5891-3B0B53B2E4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005032-BDF1-B699-AEAC-7C3157541DCC}"/>
              </a:ext>
            </a:extLst>
          </p:cNvPr>
          <p:cNvSpPr>
            <a:spLocks noGrp="1" noChangeArrowheads="1"/>
          </p:cNvSpPr>
          <p:nvPr>
            <p:ph type="sldNum" sz="quarter" idx="12"/>
          </p:nvPr>
        </p:nvSpPr>
        <p:spPr>
          <a:ln/>
        </p:spPr>
        <p:txBody>
          <a:bodyPr/>
          <a:lstStyle>
            <a:lvl1pPr>
              <a:defRPr/>
            </a:lvl1pPr>
          </a:lstStyle>
          <a:p>
            <a:pPr>
              <a:defRPr/>
            </a:pPr>
            <a:fld id="{50A97B68-B8AF-5541-B798-E838EF348B4E}" type="slidenum">
              <a:rPr lang="en-US" altLang="en-US"/>
              <a:pPr>
                <a:defRPr/>
              </a:pPr>
              <a:t>‹#›</a:t>
            </a:fld>
            <a:endParaRPr lang="en-US" altLang="en-US"/>
          </a:p>
        </p:txBody>
      </p:sp>
    </p:spTree>
    <p:extLst>
      <p:ext uri="{BB962C8B-B14F-4D97-AF65-F5344CB8AC3E}">
        <p14:creationId xmlns:p14="http://schemas.microsoft.com/office/powerpoint/2010/main" val="2800804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F07F8C-B0BC-9FC0-EDCE-B94A51D793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B88766-DA47-A6F2-5CB6-5CAE91032C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40F7D1-682C-0D6E-49C1-DA0E129521E1}"/>
              </a:ext>
            </a:extLst>
          </p:cNvPr>
          <p:cNvSpPr>
            <a:spLocks noGrp="1" noChangeArrowheads="1"/>
          </p:cNvSpPr>
          <p:nvPr>
            <p:ph type="sldNum" sz="quarter" idx="12"/>
          </p:nvPr>
        </p:nvSpPr>
        <p:spPr>
          <a:ln/>
        </p:spPr>
        <p:txBody>
          <a:bodyPr/>
          <a:lstStyle>
            <a:lvl1pPr>
              <a:defRPr/>
            </a:lvl1pPr>
          </a:lstStyle>
          <a:p>
            <a:pPr>
              <a:defRPr/>
            </a:pPr>
            <a:fld id="{50D4487E-EA8A-164A-83CD-F3EB8BE7F233}" type="slidenum">
              <a:rPr lang="en-US" altLang="en-US"/>
              <a:pPr>
                <a:defRPr/>
              </a:pPr>
              <a:t>‹#›</a:t>
            </a:fld>
            <a:endParaRPr lang="en-US" altLang="en-US"/>
          </a:p>
        </p:txBody>
      </p:sp>
    </p:spTree>
    <p:extLst>
      <p:ext uri="{BB962C8B-B14F-4D97-AF65-F5344CB8AC3E}">
        <p14:creationId xmlns:p14="http://schemas.microsoft.com/office/powerpoint/2010/main" val="1940852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984CE0-CABF-8685-DD9D-28AF84F4D5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3D751C-D116-3542-84FC-9601D0485B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FEB346-3E34-1C5C-4547-B86ED60BF755}"/>
              </a:ext>
            </a:extLst>
          </p:cNvPr>
          <p:cNvSpPr>
            <a:spLocks noGrp="1" noChangeArrowheads="1"/>
          </p:cNvSpPr>
          <p:nvPr>
            <p:ph type="sldNum" sz="quarter" idx="12"/>
          </p:nvPr>
        </p:nvSpPr>
        <p:spPr>
          <a:ln/>
        </p:spPr>
        <p:txBody>
          <a:bodyPr/>
          <a:lstStyle>
            <a:lvl1pPr>
              <a:defRPr/>
            </a:lvl1pPr>
          </a:lstStyle>
          <a:p>
            <a:pPr>
              <a:defRPr/>
            </a:pPr>
            <a:fld id="{F326B16A-BD53-7740-992B-396CACD456F0}" type="slidenum">
              <a:rPr lang="en-US" altLang="en-US"/>
              <a:pPr>
                <a:defRPr/>
              </a:pPr>
              <a:t>‹#›</a:t>
            </a:fld>
            <a:endParaRPr lang="en-US" altLang="en-US"/>
          </a:p>
        </p:txBody>
      </p:sp>
    </p:spTree>
    <p:extLst>
      <p:ext uri="{BB962C8B-B14F-4D97-AF65-F5344CB8AC3E}">
        <p14:creationId xmlns:p14="http://schemas.microsoft.com/office/powerpoint/2010/main" val="1114877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767BAB8-A844-B6A4-2D9F-8C3B7692A2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C0E73-9519-8E1F-9809-7C123429D0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2E285C-71DC-F4CC-588A-6E7D239C17E4}"/>
              </a:ext>
            </a:extLst>
          </p:cNvPr>
          <p:cNvSpPr>
            <a:spLocks noGrp="1" noChangeArrowheads="1"/>
          </p:cNvSpPr>
          <p:nvPr>
            <p:ph type="sldNum" sz="quarter" idx="12"/>
          </p:nvPr>
        </p:nvSpPr>
        <p:spPr>
          <a:ln/>
        </p:spPr>
        <p:txBody>
          <a:bodyPr/>
          <a:lstStyle>
            <a:lvl1pPr>
              <a:defRPr/>
            </a:lvl1pPr>
          </a:lstStyle>
          <a:p>
            <a:pPr>
              <a:defRPr/>
            </a:pPr>
            <a:fld id="{1BE712B1-852D-6A46-AE20-59B15E7B3E53}" type="slidenum">
              <a:rPr lang="en-US" altLang="en-US"/>
              <a:pPr>
                <a:defRPr/>
              </a:pPr>
              <a:t>‹#›</a:t>
            </a:fld>
            <a:endParaRPr lang="en-US" altLang="en-US"/>
          </a:p>
        </p:txBody>
      </p:sp>
    </p:spTree>
    <p:extLst>
      <p:ext uri="{BB962C8B-B14F-4D97-AF65-F5344CB8AC3E}">
        <p14:creationId xmlns:p14="http://schemas.microsoft.com/office/powerpoint/2010/main" val="1077611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55C2AE-1E6F-0979-FC44-D0C6C386ED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F72244-7956-3FB1-85F5-5A9B2540E7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12D2B1-B6AE-53E7-C448-A9E745EE6B18}"/>
              </a:ext>
            </a:extLst>
          </p:cNvPr>
          <p:cNvSpPr>
            <a:spLocks noGrp="1" noChangeArrowheads="1"/>
          </p:cNvSpPr>
          <p:nvPr>
            <p:ph type="sldNum" sz="quarter" idx="12"/>
          </p:nvPr>
        </p:nvSpPr>
        <p:spPr>
          <a:ln/>
        </p:spPr>
        <p:txBody>
          <a:bodyPr/>
          <a:lstStyle>
            <a:lvl1pPr>
              <a:defRPr/>
            </a:lvl1pPr>
          </a:lstStyle>
          <a:p>
            <a:pPr>
              <a:defRPr/>
            </a:pPr>
            <a:fld id="{911C6B59-9036-0841-87D2-27E01E08D263}" type="slidenum">
              <a:rPr lang="en-US" altLang="en-US"/>
              <a:pPr>
                <a:defRPr/>
              </a:pPr>
              <a:t>‹#›</a:t>
            </a:fld>
            <a:endParaRPr lang="en-US" altLang="en-US"/>
          </a:p>
        </p:txBody>
      </p:sp>
    </p:spTree>
    <p:extLst>
      <p:ext uri="{BB962C8B-B14F-4D97-AF65-F5344CB8AC3E}">
        <p14:creationId xmlns:p14="http://schemas.microsoft.com/office/powerpoint/2010/main" val="522462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0EE79E0-9E6A-A603-AF8F-11D23CCADD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8F97EC-F5CE-A008-48C1-94C7E56A67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DDB1AF-4D34-44AA-AEA5-7E1C83A0622B}"/>
              </a:ext>
            </a:extLst>
          </p:cNvPr>
          <p:cNvSpPr>
            <a:spLocks noGrp="1" noChangeArrowheads="1"/>
          </p:cNvSpPr>
          <p:nvPr>
            <p:ph type="sldNum" sz="quarter" idx="12"/>
          </p:nvPr>
        </p:nvSpPr>
        <p:spPr>
          <a:ln/>
        </p:spPr>
        <p:txBody>
          <a:bodyPr/>
          <a:lstStyle>
            <a:lvl1pPr>
              <a:defRPr/>
            </a:lvl1pPr>
          </a:lstStyle>
          <a:p>
            <a:pPr>
              <a:defRPr/>
            </a:pPr>
            <a:fld id="{5B3DAE29-6227-7744-AF1F-A72AC1E62D50}" type="slidenum">
              <a:rPr lang="en-US" altLang="en-US"/>
              <a:pPr>
                <a:defRPr/>
              </a:pPr>
              <a:t>‹#›</a:t>
            </a:fld>
            <a:endParaRPr lang="en-US" altLang="en-US"/>
          </a:p>
        </p:txBody>
      </p:sp>
    </p:spTree>
    <p:extLst>
      <p:ext uri="{BB962C8B-B14F-4D97-AF65-F5344CB8AC3E}">
        <p14:creationId xmlns:p14="http://schemas.microsoft.com/office/powerpoint/2010/main" val="1216666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C7ED39-D8A8-7671-6DA4-D211843C2A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EC4747-4F83-4CC1-10C0-FF0EB92124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3516DA-ECCA-7C61-3B45-78CEC20C2D07}"/>
              </a:ext>
            </a:extLst>
          </p:cNvPr>
          <p:cNvSpPr>
            <a:spLocks noGrp="1" noChangeArrowheads="1"/>
          </p:cNvSpPr>
          <p:nvPr>
            <p:ph type="sldNum" sz="quarter" idx="12"/>
          </p:nvPr>
        </p:nvSpPr>
        <p:spPr>
          <a:ln/>
        </p:spPr>
        <p:txBody>
          <a:bodyPr/>
          <a:lstStyle>
            <a:lvl1pPr>
              <a:defRPr/>
            </a:lvl1pPr>
          </a:lstStyle>
          <a:p>
            <a:pPr>
              <a:defRPr/>
            </a:pPr>
            <a:fld id="{FEEB6172-261C-1641-8D09-7A44664813C3}" type="slidenum">
              <a:rPr lang="en-US" altLang="en-US"/>
              <a:pPr>
                <a:defRPr/>
              </a:pPr>
              <a:t>‹#›</a:t>
            </a:fld>
            <a:endParaRPr lang="en-US" altLang="en-US"/>
          </a:p>
        </p:txBody>
      </p:sp>
    </p:spTree>
    <p:extLst>
      <p:ext uri="{BB962C8B-B14F-4D97-AF65-F5344CB8AC3E}">
        <p14:creationId xmlns:p14="http://schemas.microsoft.com/office/powerpoint/2010/main" val="1255404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FCE35D-30AA-98A0-1BCF-6F572F45BF0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3077BA-2696-4421-B6C3-D2F776E064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5BBFB6C-9E36-6CC9-E98E-53A8017E9C79}"/>
              </a:ext>
            </a:extLst>
          </p:cNvPr>
          <p:cNvSpPr>
            <a:spLocks noGrp="1" noChangeArrowheads="1"/>
          </p:cNvSpPr>
          <p:nvPr>
            <p:ph type="sldNum" sz="quarter" idx="12"/>
          </p:nvPr>
        </p:nvSpPr>
        <p:spPr>
          <a:ln/>
        </p:spPr>
        <p:txBody>
          <a:bodyPr/>
          <a:lstStyle>
            <a:lvl1pPr>
              <a:defRPr/>
            </a:lvl1pPr>
          </a:lstStyle>
          <a:p>
            <a:pPr>
              <a:defRPr/>
            </a:pPr>
            <a:fld id="{AC9E9EA1-E991-4E42-BB7E-17931FC37A74}" type="slidenum">
              <a:rPr lang="en-US" altLang="en-US"/>
              <a:pPr>
                <a:defRPr/>
              </a:pPr>
              <a:t>‹#›</a:t>
            </a:fld>
            <a:endParaRPr lang="en-US" altLang="en-US"/>
          </a:p>
        </p:txBody>
      </p:sp>
    </p:spTree>
    <p:extLst>
      <p:ext uri="{BB962C8B-B14F-4D97-AF65-F5344CB8AC3E}">
        <p14:creationId xmlns:p14="http://schemas.microsoft.com/office/powerpoint/2010/main" val="308192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72066D7-AEB5-1B9C-1FC3-9CF585E8582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C7BBE66-97B8-8D6D-0233-B95E2122EB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49DD56A-1DC0-ED97-06BF-671906B3EAD8}"/>
              </a:ext>
            </a:extLst>
          </p:cNvPr>
          <p:cNvSpPr>
            <a:spLocks noGrp="1" noChangeArrowheads="1"/>
          </p:cNvSpPr>
          <p:nvPr>
            <p:ph type="sldNum" sz="quarter" idx="12"/>
          </p:nvPr>
        </p:nvSpPr>
        <p:spPr>
          <a:ln/>
        </p:spPr>
        <p:txBody>
          <a:bodyPr/>
          <a:lstStyle>
            <a:lvl1pPr>
              <a:defRPr/>
            </a:lvl1pPr>
          </a:lstStyle>
          <a:p>
            <a:pPr>
              <a:defRPr/>
            </a:pPr>
            <a:fld id="{03B98AF6-7652-8247-8A5E-B1066E28DF35}" type="slidenum">
              <a:rPr lang="en-US" altLang="en-US"/>
              <a:pPr>
                <a:defRPr/>
              </a:pPr>
              <a:t>‹#›</a:t>
            </a:fld>
            <a:endParaRPr lang="en-US" altLang="en-US"/>
          </a:p>
        </p:txBody>
      </p:sp>
    </p:spTree>
    <p:extLst>
      <p:ext uri="{BB962C8B-B14F-4D97-AF65-F5344CB8AC3E}">
        <p14:creationId xmlns:p14="http://schemas.microsoft.com/office/powerpoint/2010/main" val="3227798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64177C-5E55-3247-E553-BDCAA51633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E91433-D401-DD90-D635-885E1C938E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AC84A5-6F0B-3844-F1DA-25D1D56510BF}"/>
              </a:ext>
            </a:extLst>
          </p:cNvPr>
          <p:cNvSpPr>
            <a:spLocks noGrp="1" noChangeArrowheads="1"/>
          </p:cNvSpPr>
          <p:nvPr>
            <p:ph type="sldNum" sz="quarter" idx="12"/>
          </p:nvPr>
        </p:nvSpPr>
        <p:spPr>
          <a:ln/>
        </p:spPr>
        <p:txBody>
          <a:bodyPr/>
          <a:lstStyle>
            <a:lvl1pPr>
              <a:defRPr/>
            </a:lvl1pPr>
          </a:lstStyle>
          <a:p>
            <a:pPr>
              <a:defRPr/>
            </a:pPr>
            <a:fld id="{EBC9DEDF-27BF-1B48-A4C8-F3D1EBFDE41F}" type="slidenum">
              <a:rPr lang="en-US" altLang="en-US"/>
              <a:pPr>
                <a:defRPr/>
              </a:pPr>
              <a:t>‹#›</a:t>
            </a:fld>
            <a:endParaRPr lang="en-US" altLang="en-US"/>
          </a:p>
        </p:txBody>
      </p:sp>
    </p:spTree>
    <p:extLst>
      <p:ext uri="{BB962C8B-B14F-4D97-AF65-F5344CB8AC3E}">
        <p14:creationId xmlns:p14="http://schemas.microsoft.com/office/powerpoint/2010/main" val="1356683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50B880A-96A2-17BA-62CA-8F67ABF5D72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EFDAF72-4244-2ED7-6A44-F003B9EC4F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EA15EA3-E493-EED8-A36F-C195E2BAB68D}"/>
              </a:ext>
            </a:extLst>
          </p:cNvPr>
          <p:cNvSpPr>
            <a:spLocks noGrp="1" noChangeArrowheads="1"/>
          </p:cNvSpPr>
          <p:nvPr>
            <p:ph type="sldNum" sz="quarter" idx="12"/>
          </p:nvPr>
        </p:nvSpPr>
        <p:spPr>
          <a:ln/>
        </p:spPr>
        <p:txBody>
          <a:bodyPr/>
          <a:lstStyle>
            <a:lvl1pPr>
              <a:defRPr/>
            </a:lvl1pPr>
          </a:lstStyle>
          <a:p>
            <a:pPr>
              <a:defRPr/>
            </a:pPr>
            <a:fld id="{FFB6FA5A-13EC-BC46-9269-490ED103308E}" type="slidenum">
              <a:rPr lang="en-US" altLang="en-US"/>
              <a:pPr>
                <a:defRPr/>
              </a:pPr>
              <a:t>‹#›</a:t>
            </a:fld>
            <a:endParaRPr lang="en-US" altLang="en-US"/>
          </a:p>
        </p:txBody>
      </p:sp>
    </p:spTree>
    <p:extLst>
      <p:ext uri="{BB962C8B-B14F-4D97-AF65-F5344CB8AC3E}">
        <p14:creationId xmlns:p14="http://schemas.microsoft.com/office/powerpoint/2010/main" val="3293299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30E7E4-05D6-1D9D-5301-1CC7DF3A9C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91EDB5-CED5-EBD5-60AB-E8B9CA1309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A755B73-7033-5D7E-D139-7F54930CEA30}"/>
              </a:ext>
            </a:extLst>
          </p:cNvPr>
          <p:cNvSpPr>
            <a:spLocks noGrp="1" noChangeArrowheads="1"/>
          </p:cNvSpPr>
          <p:nvPr>
            <p:ph type="sldNum" sz="quarter" idx="12"/>
          </p:nvPr>
        </p:nvSpPr>
        <p:spPr>
          <a:ln/>
        </p:spPr>
        <p:txBody>
          <a:bodyPr/>
          <a:lstStyle>
            <a:lvl1pPr>
              <a:defRPr/>
            </a:lvl1pPr>
          </a:lstStyle>
          <a:p>
            <a:pPr>
              <a:defRPr/>
            </a:pPr>
            <a:fld id="{04AA7A6C-2A84-914F-88AB-B091C098E275}" type="slidenum">
              <a:rPr lang="en-US" altLang="en-US"/>
              <a:pPr>
                <a:defRPr/>
              </a:pPr>
              <a:t>‹#›</a:t>
            </a:fld>
            <a:endParaRPr lang="en-US" altLang="en-US"/>
          </a:p>
        </p:txBody>
      </p:sp>
    </p:spTree>
    <p:extLst>
      <p:ext uri="{BB962C8B-B14F-4D97-AF65-F5344CB8AC3E}">
        <p14:creationId xmlns:p14="http://schemas.microsoft.com/office/powerpoint/2010/main" val="1980743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AFD5003-11E8-6347-721B-3B3752D1A7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082D84-AAB8-9455-563B-34E96165C7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5DA327-238C-78D0-F2D0-F6658677A1B2}"/>
              </a:ext>
            </a:extLst>
          </p:cNvPr>
          <p:cNvSpPr>
            <a:spLocks noGrp="1" noChangeArrowheads="1"/>
          </p:cNvSpPr>
          <p:nvPr>
            <p:ph type="sldNum" sz="quarter" idx="12"/>
          </p:nvPr>
        </p:nvSpPr>
        <p:spPr>
          <a:ln/>
        </p:spPr>
        <p:txBody>
          <a:bodyPr/>
          <a:lstStyle>
            <a:lvl1pPr>
              <a:defRPr/>
            </a:lvl1pPr>
          </a:lstStyle>
          <a:p>
            <a:pPr>
              <a:defRPr/>
            </a:pPr>
            <a:fld id="{F43B28AA-CC0A-F74D-8174-41F68CE4C7C0}" type="slidenum">
              <a:rPr lang="en-US" altLang="en-US"/>
              <a:pPr>
                <a:defRPr/>
              </a:pPr>
              <a:t>‹#›</a:t>
            </a:fld>
            <a:endParaRPr lang="en-US" altLang="en-US"/>
          </a:p>
        </p:txBody>
      </p:sp>
    </p:spTree>
    <p:extLst>
      <p:ext uri="{BB962C8B-B14F-4D97-AF65-F5344CB8AC3E}">
        <p14:creationId xmlns:p14="http://schemas.microsoft.com/office/powerpoint/2010/main" val="3126148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05BCF6-D390-F4B0-4718-3D3481980A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EE8B18-B383-55C1-4545-92604DD74B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D98848-F4B8-0793-E903-9DA3ADAEB14E}"/>
              </a:ext>
            </a:extLst>
          </p:cNvPr>
          <p:cNvSpPr>
            <a:spLocks noGrp="1" noChangeArrowheads="1"/>
          </p:cNvSpPr>
          <p:nvPr>
            <p:ph type="sldNum" sz="quarter" idx="12"/>
          </p:nvPr>
        </p:nvSpPr>
        <p:spPr>
          <a:ln/>
        </p:spPr>
        <p:txBody>
          <a:bodyPr/>
          <a:lstStyle>
            <a:lvl1pPr>
              <a:defRPr/>
            </a:lvl1pPr>
          </a:lstStyle>
          <a:p>
            <a:pPr>
              <a:defRPr/>
            </a:pPr>
            <a:fld id="{C3C41A2B-2A3D-2542-A44A-75414AC5D103}" type="slidenum">
              <a:rPr lang="en-US" altLang="en-US"/>
              <a:pPr>
                <a:defRPr/>
              </a:pPr>
              <a:t>‹#›</a:t>
            </a:fld>
            <a:endParaRPr lang="en-US" altLang="en-US"/>
          </a:p>
        </p:txBody>
      </p:sp>
    </p:spTree>
    <p:extLst>
      <p:ext uri="{BB962C8B-B14F-4D97-AF65-F5344CB8AC3E}">
        <p14:creationId xmlns:p14="http://schemas.microsoft.com/office/powerpoint/2010/main" val="330793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13BBC8-38A8-A58B-0CDA-DDC1BE2723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0E7FC4-1D84-8819-F4AA-B1AAFB0724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09CA4D-EBD6-8739-D705-405A5C24025F}"/>
              </a:ext>
            </a:extLst>
          </p:cNvPr>
          <p:cNvSpPr>
            <a:spLocks noGrp="1" noChangeArrowheads="1"/>
          </p:cNvSpPr>
          <p:nvPr>
            <p:ph type="sldNum" sz="quarter" idx="12"/>
          </p:nvPr>
        </p:nvSpPr>
        <p:spPr>
          <a:ln/>
        </p:spPr>
        <p:txBody>
          <a:bodyPr/>
          <a:lstStyle>
            <a:lvl1pPr>
              <a:defRPr/>
            </a:lvl1pPr>
          </a:lstStyle>
          <a:p>
            <a:pPr>
              <a:defRPr/>
            </a:pPr>
            <a:fld id="{1F0E7B59-7295-894B-B2DE-E5C4BF4FFE03}" type="slidenum">
              <a:rPr lang="en-US" altLang="en-US"/>
              <a:pPr>
                <a:defRPr/>
              </a:pPr>
              <a:t>‹#›</a:t>
            </a:fld>
            <a:endParaRPr lang="en-US" altLang="en-US"/>
          </a:p>
        </p:txBody>
      </p:sp>
    </p:spTree>
    <p:extLst>
      <p:ext uri="{BB962C8B-B14F-4D97-AF65-F5344CB8AC3E}">
        <p14:creationId xmlns:p14="http://schemas.microsoft.com/office/powerpoint/2010/main" val="3929867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E32FF9A-523D-034F-8BBC-3C82F24BB1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136F8F-A625-5440-B209-0304640091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33E2F7-5FB1-5549-A484-2379665615FC}"/>
              </a:ext>
            </a:extLst>
          </p:cNvPr>
          <p:cNvSpPr>
            <a:spLocks noGrp="1" noChangeArrowheads="1"/>
          </p:cNvSpPr>
          <p:nvPr>
            <p:ph type="sldNum" sz="quarter" idx="12"/>
          </p:nvPr>
        </p:nvSpPr>
        <p:spPr>
          <a:ln/>
        </p:spPr>
        <p:txBody>
          <a:bodyPr/>
          <a:lstStyle>
            <a:lvl1pPr>
              <a:defRPr/>
            </a:lvl1pPr>
          </a:lstStyle>
          <a:p>
            <a:pPr>
              <a:defRPr/>
            </a:pPr>
            <a:fld id="{B8635FBE-26F1-6447-9A28-2897CB071CD2}" type="slidenum">
              <a:rPr lang="en-US" altLang="en-US"/>
              <a:pPr>
                <a:defRPr/>
              </a:pPr>
              <a:t>‹#›</a:t>
            </a:fld>
            <a:endParaRPr lang="en-US" altLang="en-US"/>
          </a:p>
        </p:txBody>
      </p:sp>
    </p:spTree>
    <p:extLst>
      <p:ext uri="{BB962C8B-B14F-4D97-AF65-F5344CB8AC3E}">
        <p14:creationId xmlns:p14="http://schemas.microsoft.com/office/powerpoint/2010/main" val="824522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B7FB1E-F5B9-964F-A35E-2079F42A8B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4F3E14-806A-5146-B534-5433A10228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438358-5E18-F448-87CD-87A8A178674D}"/>
              </a:ext>
            </a:extLst>
          </p:cNvPr>
          <p:cNvSpPr>
            <a:spLocks noGrp="1" noChangeArrowheads="1"/>
          </p:cNvSpPr>
          <p:nvPr>
            <p:ph type="sldNum" sz="quarter" idx="12"/>
          </p:nvPr>
        </p:nvSpPr>
        <p:spPr>
          <a:ln/>
        </p:spPr>
        <p:txBody>
          <a:bodyPr/>
          <a:lstStyle>
            <a:lvl1pPr>
              <a:defRPr/>
            </a:lvl1pPr>
          </a:lstStyle>
          <a:p>
            <a:pPr>
              <a:defRPr/>
            </a:pPr>
            <a:fld id="{D10B89B5-AFAC-2B41-BE50-3B3A7C4FD10B}" type="slidenum">
              <a:rPr lang="en-US" altLang="en-US"/>
              <a:pPr>
                <a:defRPr/>
              </a:pPr>
              <a:t>‹#›</a:t>
            </a:fld>
            <a:endParaRPr lang="en-US" altLang="en-US"/>
          </a:p>
        </p:txBody>
      </p:sp>
    </p:spTree>
    <p:extLst>
      <p:ext uri="{BB962C8B-B14F-4D97-AF65-F5344CB8AC3E}">
        <p14:creationId xmlns:p14="http://schemas.microsoft.com/office/powerpoint/2010/main" val="3120639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5DCFA2-8B77-D641-8FA7-98AE7814F9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0EFC0A-E68E-C84B-977C-23DCA889ED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F1DBCE-FEA2-C345-8689-E5F97FFE40FB}"/>
              </a:ext>
            </a:extLst>
          </p:cNvPr>
          <p:cNvSpPr>
            <a:spLocks noGrp="1" noChangeArrowheads="1"/>
          </p:cNvSpPr>
          <p:nvPr>
            <p:ph type="sldNum" sz="quarter" idx="12"/>
          </p:nvPr>
        </p:nvSpPr>
        <p:spPr>
          <a:ln/>
        </p:spPr>
        <p:txBody>
          <a:bodyPr/>
          <a:lstStyle>
            <a:lvl1pPr>
              <a:defRPr/>
            </a:lvl1pPr>
          </a:lstStyle>
          <a:p>
            <a:pPr>
              <a:defRPr/>
            </a:pPr>
            <a:fld id="{E020BAF6-68E7-A045-B344-391A8E4C9CC6}" type="slidenum">
              <a:rPr lang="en-US" altLang="en-US"/>
              <a:pPr>
                <a:defRPr/>
              </a:pPr>
              <a:t>‹#›</a:t>
            </a:fld>
            <a:endParaRPr lang="en-US" altLang="en-US"/>
          </a:p>
        </p:txBody>
      </p:sp>
    </p:spTree>
    <p:extLst>
      <p:ext uri="{BB962C8B-B14F-4D97-AF65-F5344CB8AC3E}">
        <p14:creationId xmlns:p14="http://schemas.microsoft.com/office/powerpoint/2010/main" val="1009278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307250-7332-C04F-BFE9-7F196C773F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AE9A5B-82BA-5047-A91B-39EB6639E1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443306-C222-7A49-B1D0-8826A3173E38}"/>
              </a:ext>
            </a:extLst>
          </p:cNvPr>
          <p:cNvSpPr>
            <a:spLocks noGrp="1" noChangeArrowheads="1"/>
          </p:cNvSpPr>
          <p:nvPr>
            <p:ph type="sldNum" sz="quarter" idx="12"/>
          </p:nvPr>
        </p:nvSpPr>
        <p:spPr>
          <a:ln/>
        </p:spPr>
        <p:txBody>
          <a:bodyPr/>
          <a:lstStyle>
            <a:lvl1pPr>
              <a:defRPr/>
            </a:lvl1pPr>
          </a:lstStyle>
          <a:p>
            <a:pPr>
              <a:defRPr/>
            </a:pPr>
            <a:fld id="{00BA4C6C-91D8-6246-AC66-14B1AEAEDDF2}" type="slidenum">
              <a:rPr lang="en-US" altLang="en-US"/>
              <a:pPr>
                <a:defRPr/>
              </a:pPr>
              <a:t>‹#›</a:t>
            </a:fld>
            <a:endParaRPr lang="en-US" altLang="en-US"/>
          </a:p>
        </p:txBody>
      </p:sp>
    </p:spTree>
    <p:extLst>
      <p:ext uri="{BB962C8B-B14F-4D97-AF65-F5344CB8AC3E}">
        <p14:creationId xmlns:p14="http://schemas.microsoft.com/office/powerpoint/2010/main" val="130670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9DD4856-4B04-9001-1EB0-34A6C4AFA3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34DCEC6-CE6D-DA26-5420-46C1B3F47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96BD913-2575-3AD3-9210-AB3BF94F3A8E}"/>
              </a:ext>
            </a:extLst>
          </p:cNvPr>
          <p:cNvSpPr>
            <a:spLocks noGrp="1" noChangeArrowheads="1"/>
          </p:cNvSpPr>
          <p:nvPr>
            <p:ph type="sldNum" sz="quarter" idx="12"/>
          </p:nvPr>
        </p:nvSpPr>
        <p:spPr>
          <a:ln/>
        </p:spPr>
        <p:txBody>
          <a:bodyPr/>
          <a:lstStyle>
            <a:lvl1pPr>
              <a:defRPr/>
            </a:lvl1pPr>
          </a:lstStyle>
          <a:p>
            <a:pPr>
              <a:defRPr/>
            </a:pPr>
            <a:fld id="{578308D5-9001-5A43-8470-C73168AC156D}" type="slidenum">
              <a:rPr lang="en-US" altLang="en-US"/>
              <a:pPr>
                <a:defRPr/>
              </a:pPr>
              <a:t>‹#›</a:t>
            </a:fld>
            <a:endParaRPr lang="en-US" altLang="en-US"/>
          </a:p>
        </p:txBody>
      </p:sp>
    </p:spTree>
    <p:extLst>
      <p:ext uri="{BB962C8B-B14F-4D97-AF65-F5344CB8AC3E}">
        <p14:creationId xmlns:p14="http://schemas.microsoft.com/office/powerpoint/2010/main" val="3088677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F4904F-2FBE-D149-ABD4-7F8D4C6F135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1934454-5307-4042-ABC3-D67A59475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BEF150C-FA67-EC42-8E8E-F0A90EC09A14}"/>
              </a:ext>
            </a:extLst>
          </p:cNvPr>
          <p:cNvSpPr>
            <a:spLocks noGrp="1" noChangeArrowheads="1"/>
          </p:cNvSpPr>
          <p:nvPr>
            <p:ph type="sldNum" sz="quarter" idx="12"/>
          </p:nvPr>
        </p:nvSpPr>
        <p:spPr>
          <a:ln/>
        </p:spPr>
        <p:txBody>
          <a:bodyPr/>
          <a:lstStyle>
            <a:lvl1pPr>
              <a:defRPr/>
            </a:lvl1pPr>
          </a:lstStyle>
          <a:p>
            <a:pPr>
              <a:defRPr/>
            </a:pPr>
            <a:fld id="{AB359313-E94F-FD4D-8748-F9167F0E6338}" type="slidenum">
              <a:rPr lang="en-US" altLang="en-US"/>
              <a:pPr>
                <a:defRPr/>
              </a:pPr>
              <a:t>‹#›</a:t>
            </a:fld>
            <a:endParaRPr lang="en-US" altLang="en-US"/>
          </a:p>
        </p:txBody>
      </p:sp>
    </p:spTree>
    <p:extLst>
      <p:ext uri="{BB962C8B-B14F-4D97-AF65-F5344CB8AC3E}">
        <p14:creationId xmlns:p14="http://schemas.microsoft.com/office/powerpoint/2010/main" val="4081872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594F378-1C68-B54F-9D7C-50EAD181D0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CAC5E3A-9434-A14A-89D8-AB9DDCF96E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1C638CC-FCEF-AA4C-B440-E9689E7F2B16}"/>
              </a:ext>
            </a:extLst>
          </p:cNvPr>
          <p:cNvSpPr>
            <a:spLocks noGrp="1" noChangeArrowheads="1"/>
          </p:cNvSpPr>
          <p:nvPr>
            <p:ph type="sldNum" sz="quarter" idx="12"/>
          </p:nvPr>
        </p:nvSpPr>
        <p:spPr>
          <a:ln/>
        </p:spPr>
        <p:txBody>
          <a:bodyPr/>
          <a:lstStyle>
            <a:lvl1pPr>
              <a:defRPr/>
            </a:lvl1pPr>
          </a:lstStyle>
          <a:p>
            <a:pPr>
              <a:defRPr/>
            </a:pPr>
            <a:fld id="{9B42EB34-1AEA-DE4E-95DF-86D060240EC5}" type="slidenum">
              <a:rPr lang="en-US" altLang="en-US"/>
              <a:pPr>
                <a:defRPr/>
              </a:pPr>
              <a:t>‹#›</a:t>
            </a:fld>
            <a:endParaRPr lang="en-US" altLang="en-US"/>
          </a:p>
        </p:txBody>
      </p:sp>
    </p:spTree>
    <p:extLst>
      <p:ext uri="{BB962C8B-B14F-4D97-AF65-F5344CB8AC3E}">
        <p14:creationId xmlns:p14="http://schemas.microsoft.com/office/powerpoint/2010/main" val="2086143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BB9A4-91B6-FC4B-AC33-5C7B9166319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6D1DE1C-1F92-6246-A566-0AE741B466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880555C-2D5F-154B-800F-9B2AD1B0B07D}"/>
              </a:ext>
            </a:extLst>
          </p:cNvPr>
          <p:cNvSpPr>
            <a:spLocks noGrp="1" noChangeArrowheads="1"/>
          </p:cNvSpPr>
          <p:nvPr>
            <p:ph type="sldNum" sz="quarter" idx="12"/>
          </p:nvPr>
        </p:nvSpPr>
        <p:spPr>
          <a:ln/>
        </p:spPr>
        <p:txBody>
          <a:bodyPr/>
          <a:lstStyle>
            <a:lvl1pPr>
              <a:defRPr/>
            </a:lvl1pPr>
          </a:lstStyle>
          <a:p>
            <a:pPr>
              <a:defRPr/>
            </a:pPr>
            <a:fld id="{4F3191F3-953C-DB47-A1A6-791F209C9266}" type="slidenum">
              <a:rPr lang="en-US" altLang="en-US"/>
              <a:pPr>
                <a:defRPr/>
              </a:pPr>
              <a:t>‹#›</a:t>
            </a:fld>
            <a:endParaRPr lang="en-US" altLang="en-US"/>
          </a:p>
        </p:txBody>
      </p:sp>
    </p:spTree>
    <p:extLst>
      <p:ext uri="{BB962C8B-B14F-4D97-AF65-F5344CB8AC3E}">
        <p14:creationId xmlns:p14="http://schemas.microsoft.com/office/powerpoint/2010/main" val="1041894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0AA655-CABA-D648-B172-AE1EBAC301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AF6225-E419-6D4B-9A49-7DB9C2F561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FCEBD7-780F-B64D-A21C-AB8EA7680D82}"/>
              </a:ext>
            </a:extLst>
          </p:cNvPr>
          <p:cNvSpPr>
            <a:spLocks noGrp="1" noChangeArrowheads="1"/>
          </p:cNvSpPr>
          <p:nvPr>
            <p:ph type="sldNum" sz="quarter" idx="12"/>
          </p:nvPr>
        </p:nvSpPr>
        <p:spPr>
          <a:ln/>
        </p:spPr>
        <p:txBody>
          <a:bodyPr/>
          <a:lstStyle>
            <a:lvl1pPr>
              <a:defRPr/>
            </a:lvl1pPr>
          </a:lstStyle>
          <a:p>
            <a:pPr>
              <a:defRPr/>
            </a:pPr>
            <a:fld id="{4FF248F3-004B-974E-977A-1F1D83312EA0}" type="slidenum">
              <a:rPr lang="en-US" altLang="en-US"/>
              <a:pPr>
                <a:defRPr/>
              </a:pPr>
              <a:t>‹#›</a:t>
            </a:fld>
            <a:endParaRPr lang="en-US" altLang="en-US"/>
          </a:p>
        </p:txBody>
      </p:sp>
    </p:spTree>
    <p:extLst>
      <p:ext uri="{BB962C8B-B14F-4D97-AF65-F5344CB8AC3E}">
        <p14:creationId xmlns:p14="http://schemas.microsoft.com/office/powerpoint/2010/main" val="37639487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013F0D-454C-4840-A513-26F848F475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8F8907-9971-A94A-A038-1F6804D82E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507998-9943-894D-AC6C-DA6C68AE1A16}"/>
              </a:ext>
            </a:extLst>
          </p:cNvPr>
          <p:cNvSpPr>
            <a:spLocks noGrp="1" noChangeArrowheads="1"/>
          </p:cNvSpPr>
          <p:nvPr>
            <p:ph type="sldNum" sz="quarter" idx="12"/>
          </p:nvPr>
        </p:nvSpPr>
        <p:spPr>
          <a:ln/>
        </p:spPr>
        <p:txBody>
          <a:bodyPr/>
          <a:lstStyle>
            <a:lvl1pPr>
              <a:defRPr/>
            </a:lvl1pPr>
          </a:lstStyle>
          <a:p>
            <a:pPr>
              <a:defRPr/>
            </a:pPr>
            <a:fld id="{9E4E776F-D273-6940-BCD4-C9D1B55C9550}" type="slidenum">
              <a:rPr lang="en-US" altLang="en-US"/>
              <a:pPr>
                <a:defRPr/>
              </a:pPr>
              <a:t>‹#›</a:t>
            </a:fld>
            <a:endParaRPr lang="en-US" altLang="en-US"/>
          </a:p>
        </p:txBody>
      </p:sp>
    </p:spTree>
    <p:extLst>
      <p:ext uri="{BB962C8B-B14F-4D97-AF65-F5344CB8AC3E}">
        <p14:creationId xmlns:p14="http://schemas.microsoft.com/office/powerpoint/2010/main" val="4557297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45339D-5A54-1044-8AD5-8C5DB0AB78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E418F2-6A62-C441-B6FA-B196FBF590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3D4FD7-5693-3F4A-883D-D2F230C71586}"/>
              </a:ext>
            </a:extLst>
          </p:cNvPr>
          <p:cNvSpPr>
            <a:spLocks noGrp="1" noChangeArrowheads="1"/>
          </p:cNvSpPr>
          <p:nvPr>
            <p:ph type="sldNum" sz="quarter" idx="12"/>
          </p:nvPr>
        </p:nvSpPr>
        <p:spPr>
          <a:ln/>
        </p:spPr>
        <p:txBody>
          <a:bodyPr/>
          <a:lstStyle>
            <a:lvl1pPr>
              <a:defRPr/>
            </a:lvl1pPr>
          </a:lstStyle>
          <a:p>
            <a:pPr>
              <a:defRPr/>
            </a:pPr>
            <a:fld id="{9F5CEDD2-1DE9-B04A-B742-560BEC7D6215}" type="slidenum">
              <a:rPr lang="en-US" altLang="en-US"/>
              <a:pPr>
                <a:defRPr/>
              </a:pPr>
              <a:t>‹#›</a:t>
            </a:fld>
            <a:endParaRPr lang="en-US" altLang="en-US"/>
          </a:p>
        </p:txBody>
      </p:sp>
    </p:spTree>
    <p:extLst>
      <p:ext uri="{BB962C8B-B14F-4D97-AF65-F5344CB8AC3E}">
        <p14:creationId xmlns:p14="http://schemas.microsoft.com/office/powerpoint/2010/main" val="36611942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96C790-6118-3348-A77E-95A7ED6E36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0BE3E8-5D4E-8041-BA0C-75F1D8674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65C455-AA4C-9E42-B58F-10293F9B499F}"/>
              </a:ext>
            </a:extLst>
          </p:cNvPr>
          <p:cNvSpPr>
            <a:spLocks noGrp="1" noChangeArrowheads="1"/>
          </p:cNvSpPr>
          <p:nvPr>
            <p:ph type="sldNum" sz="quarter" idx="12"/>
          </p:nvPr>
        </p:nvSpPr>
        <p:spPr>
          <a:ln/>
        </p:spPr>
        <p:txBody>
          <a:bodyPr/>
          <a:lstStyle>
            <a:lvl1pPr>
              <a:defRPr/>
            </a:lvl1pPr>
          </a:lstStyle>
          <a:p>
            <a:pPr>
              <a:defRPr/>
            </a:pPr>
            <a:fld id="{A5005242-0A89-DE4F-994F-F8DF433DF720}" type="slidenum">
              <a:rPr lang="en-US" altLang="en-US"/>
              <a:pPr>
                <a:defRPr/>
              </a:pPr>
              <a:t>‹#›</a:t>
            </a:fld>
            <a:endParaRPr lang="en-US" altLang="en-US"/>
          </a:p>
        </p:txBody>
      </p:sp>
    </p:spTree>
    <p:extLst>
      <p:ext uri="{BB962C8B-B14F-4D97-AF65-F5344CB8AC3E}">
        <p14:creationId xmlns:p14="http://schemas.microsoft.com/office/powerpoint/2010/main" val="24836848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271468E-6195-DFB2-098C-EBC62A7A54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F7967C-9796-1EF6-895D-BF775F86E9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E7FFA6-B420-EF01-0154-26A3552592E6}"/>
              </a:ext>
            </a:extLst>
          </p:cNvPr>
          <p:cNvSpPr>
            <a:spLocks noGrp="1" noChangeArrowheads="1"/>
          </p:cNvSpPr>
          <p:nvPr>
            <p:ph type="sldNum" sz="quarter" idx="12"/>
          </p:nvPr>
        </p:nvSpPr>
        <p:spPr>
          <a:ln/>
        </p:spPr>
        <p:txBody>
          <a:bodyPr/>
          <a:lstStyle>
            <a:lvl1pPr>
              <a:defRPr/>
            </a:lvl1pPr>
          </a:lstStyle>
          <a:p>
            <a:pPr>
              <a:defRPr/>
            </a:pPr>
            <a:fld id="{02D8A454-033C-A049-A0F2-7FDF2211EC51}" type="slidenum">
              <a:rPr lang="en-US" altLang="en-US"/>
              <a:pPr>
                <a:defRPr/>
              </a:pPr>
              <a:t>‹#›</a:t>
            </a:fld>
            <a:endParaRPr lang="en-US" altLang="en-US"/>
          </a:p>
        </p:txBody>
      </p:sp>
    </p:spTree>
    <p:extLst>
      <p:ext uri="{BB962C8B-B14F-4D97-AF65-F5344CB8AC3E}">
        <p14:creationId xmlns:p14="http://schemas.microsoft.com/office/powerpoint/2010/main" val="15478108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CF477C-9FF2-B933-9714-C3E0294423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6554D4-C022-9F61-8832-1B36A8D5FB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57D4BE-E378-91AE-D478-8B0C29A955FD}"/>
              </a:ext>
            </a:extLst>
          </p:cNvPr>
          <p:cNvSpPr>
            <a:spLocks noGrp="1" noChangeArrowheads="1"/>
          </p:cNvSpPr>
          <p:nvPr>
            <p:ph type="sldNum" sz="quarter" idx="12"/>
          </p:nvPr>
        </p:nvSpPr>
        <p:spPr>
          <a:ln/>
        </p:spPr>
        <p:txBody>
          <a:bodyPr/>
          <a:lstStyle>
            <a:lvl1pPr>
              <a:defRPr/>
            </a:lvl1pPr>
          </a:lstStyle>
          <a:p>
            <a:pPr>
              <a:defRPr/>
            </a:pPr>
            <a:fld id="{A01F0B41-36E2-DF4E-838A-63365CE2A0EE}" type="slidenum">
              <a:rPr lang="en-US" altLang="en-US"/>
              <a:pPr>
                <a:defRPr/>
              </a:pPr>
              <a:t>‹#›</a:t>
            </a:fld>
            <a:endParaRPr lang="en-US" altLang="en-US"/>
          </a:p>
        </p:txBody>
      </p:sp>
    </p:spTree>
    <p:extLst>
      <p:ext uri="{BB962C8B-B14F-4D97-AF65-F5344CB8AC3E}">
        <p14:creationId xmlns:p14="http://schemas.microsoft.com/office/powerpoint/2010/main" val="2287645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26DA90-3711-18AC-9A73-9D3B810B62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D5E2B1-9094-CB27-9C07-94C46C027D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B459B5-F5BC-CA05-4F27-BBE8A5ECA466}"/>
              </a:ext>
            </a:extLst>
          </p:cNvPr>
          <p:cNvSpPr>
            <a:spLocks noGrp="1" noChangeArrowheads="1"/>
          </p:cNvSpPr>
          <p:nvPr>
            <p:ph type="sldNum" sz="quarter" idx="12"/>
          </p:nvPr>
        </p:nvSpPr>
        <p:spPr>
          <a:ln/>
        </p:spPr>
        <p:txBody>
          <a:bodyPr/>
          <a:lstStyle>
            <a:lvl1pPr>
              <a:defRPr/>
            </a:lvl1pPr>
          </a:lstStyle>
          <a:p>
            <a:pPr>
              <a:defRPr/>
            </a:pPr>
            <a:fld id="{FE2B1C79-E03C-8642-83E8-1BC9FEB51DF6}" type="slidenum">
              <a:rPr lang="en-US" altLang="en-US"/>
              <a:pPr>
                <a:defRPr/>
              </a:pPr>
              <a:t>‹#›</a:t>
            </a:fld>
            <a:endParaRPr lang="en-US" altLang="en-US"/>
          </a:p>
        </p:txBody>
      </p:sp>
    </p:spTree>
    <p:extLst>
      <p:ext uri="{BB962C8B-B14F-4D97-AF65-F5344CB8AC3E}">
        <p14:creationId xmlns:p14="http://schemas.microsoft.com/office/powerpoint/2010/main" val="290384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5337B0-A5A1-AE6F-523C-61F5A7B5B8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D02A295-5773-9A82-D931-BAAC7629DE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31DD315-45A7-4A64-3525-664069678A73}"/>
              </a:ext>
            </a:extLst>
          </p:cNvPr>
          <p:cNvSpPr>
            <a:spLocks noGrp="1" noChangeArrowheads="1"/>
          </p:cNvSpPr>
          <p:nvPr>
            <p:ph type="sldNum" sz="quarter" idx="12"/>
          </p:nvPr>
        </p:nvSpPr>
        <p:spPr>
          <a:ln/>
        </p:spPr>
        <p:txBody>
          <a:bodyPr/>
          <a:lstStyle>
            <a:lvl1pPr>
              <a:defRPr/>
            </a:lvl1pPr>
          </a:lstStyle>
          <a:p>
            <a:pPr>
              <a:defRPr/>
            </a:pPr>
            <a:fld id="{5B585FB0-F598-6A4C-9F58-25DFD15A8358}" type="slidenum">
              <a:rPr lang="en-US" altLang="en-US"/>
              <a:pPr>
                <a:defRPr/>
              </a:pPr>
              <a:t>‹#›</a:t>
            </a:fld>
            <a:endParaRPr lang="en-US" altLang="en-US"/>
          </a:p>
        </p:txBody>
      </p:sp>
    </p:spTree>
    <p:extLst>
      <p:ext uri="{BB962C8B-B14F-4D97-AF65-F5344CB8AC3E}">
        <p14:creationId xmlns:p14="http://schemas.microsoft.com/office/powerpoint/2010/main" val="2249544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9FE26F6-39A5-19F0-094C-DFB8A21A6D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3B758B-71A2-9C9F-849F-50773A1D25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6AB6B7-5685-9593-FB28-36F9550BFC07}"/>
              </a:ext>
            </a:extLst>
          </p:cNvPr>
          <p:cNvSpPr>
            <a:spLocks noGrp="1" noChangeArrowheads="1"/>
          </p:cNvSpPr>
          <p:nvPr>
            <p:ph type="sldNum" sz="quarter" idx="12"/>
          </p:nvPr>
        </p:nvSpPr>
        <p:spPr>
          <a:ln/>
        </p:spPr>
        <p:txBody>
          <a:bodyPr/>
          <a:lstStyle>
            <a:lvl1pPr>
              <a:defRPr/>
            </a:lvl1pPr>
          </a:lstStyle>
          <a:p>
            <a:pPr>
              <a:defRPr/>
            </a:pPr>
            <a:fld id="{CD886C0B-F0DB-E242-830A-8A0BEFAA0121}" type="slidenum">
              <a:rPr lang="en-US" altLang="en-US"/>
              <a:pPr>
                <a:defRPr/>
              </a:pPr>
              <a:t>‹#›</a:t>
            </a:fld>
            <a:endParaRPr lang="en-US" altLang="en-US"/>
          </a:p>
        </p:txBody>
      </p:sp>
    </p:spTree>
    <p:extLst>
      <p:ext uri="{BB962C8B-B14F-4D97-AF65-F5344CB8AC3E}">
        <p14:creationId xmlns:p14="http://schemas.microsoft.com/office/powerpoint/2010/main" val="28181037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F09D9D8-B358-0713-80BF-7E056D5D90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D3CC359-D76E-853B-E472-FDD8DA88B4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EE75871-0A3E-AC7B-6209-906209205282}"/>
              </a:ext>
            </a:extLst>
          </p:cNvPr>
          <p:cNvSpPr>
            <a:spLocks noGrp="1" noChangeArrowheads="1"/>
          </p:cNvSpPr>
          <p:nvPr>
            <p:ph type="sldNum" sz="quarter" idx="12"/>
          </p:nvPr>
        </p:nvSpPr>
        <p:spPr>
          <a:ln/>
        </p:spPr>
        <p:txBody>
          <a:bodyPr/>
          <a:lstStyle>
            <a:lvl1pPr>
              <a:defRPr/>
            </a:lvl1pPr>
          </a:lstStyle>
          <a:p>
            <a:pPr>
              <a:defRPr/>
            </a:pPr>
            <a:fld id="{D076D9D4-C11E-C14F-A10E-41CE99182E2D}" type="slidenum">
              <a:rPr lang="en-US" altLang="en-US"/>
              <a:pPr>
                <a:defRPr/>
              </a:pPr>
              <a:t>‹#›</a:t>
            </a:fld>
            <a:endParaRPr lang="en-US" altLang="en-US"/>
          </a:p>
        </p:txBody>
      </p:sp>
    </p:spTree>
    <p:extLst>
      <p:ext uri="{BB962C8B-B14F-4D97-AF65-F5344CB8AC3E}">
        <p14:creationId xmlns:p14="http://schemas.microsoft.com/office/powerpoint/2010/main" val="995016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CF8B4A-633C-0C89-D61D-196E59DB958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9AA8B7-3578-34B3-0433-B63613A5A0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33D7DF0-6436-C12C-CA3D-66D3E75185C7}"/>
              </a:ext>
            </a:extLst>
          </p:cNvPr>
          <p:cNvSpPr>
            <a:spLocks noGrp="1" noChangeArrowheads="1"/>
          </p:cNvSpPr>
          <p:nvPr>
            <p:ph type="sldNum" sz="quarter" idx="12"/>
          </p:nvPr>
        </p:nvSpPr>
        <p:spPr>
          <a:ln/>
        </p:spPr>
        <p:txBody>
          <a:bodyPr/>
          <a:lstStyle>
            <a:lvl1pPr>
              <a:defRPr/>
            </a:lvl1pPr>
          </a:lstStyle>
          <a:p>
            <a:pPr>
              <a:defRPr/>
            </a:pPr>
            <a:fld id="{1FCB5419-D7B4-314B-8624-100C85071C20}" type="slidenum">
              <a:rPr lang="en-US" altLang="en-US"/>
              <a:pPr>
                <a:defRPr/>
              </a:pPr>
              <a:t>‹#›</a:t>
            </a:fld>
            <a:endParaRPr lang="en-US" altLang="en-US"/>
          </a:p>
        </p:txBody>
      </p:sp>
    </p:spTree>
    <p:extLst>
      <p:ext uri="{BB962C8B-B14F-4D97-AF65-F5344CB8AC3E}">
        <p14:creationId xmlns:p14="http://schemas.microsoft.com/office/powerpoint/2010/main" val="1640669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41BF5B-CDA4-3F01-607B-A0FC5A9FAA9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53D6A66-2524-9C5A-5026-D846AB3D5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DCABE14-9B0C-19CD-A88C-D51377CB2A2F}"/>
              </a:ext>
            </a:extLst>
          </p:cNvPr>
          <p:cNvSpPr>
            <a:spLocks noGrp="1" noChangeArrowheads="1"/>
          </p:cNvSpPr>
          <p:nvPr>
            <p:ph type="sldNum" sz="quarter" idx="12"/>
          </p:nvPr>
        </p:nvSpPr>
        <p:spPr>
          <a:ln/>
        </p:spPr>
        <p:txBody>
          <a:bodyPr/>
          <a:lstStyle>
            <a:lvl1pPr>
              <a:defRPr/>
            </a:lvl1pPr>
          </a:lstStyle>
          <a:p>
            <a:pPr>
              <a:defRPr/>
            </a:pPr>
            <a:fld id="{7CF69D6E-75DA-C64E-86B4-04BA83ABB665}" type="slidenum">
              <a:rPr lang="en-US" altLang="en-US"/>
              <a:pPr>
                <a:defRPr/>
              </a:pPr>
              <a:t>‹#›</a:t>
            </a:fld>
            <a:endParaRPr lang="en-US" altLang="en-US"/>
          </a:p>
        </p:txBody>
      </p:sp>
    </p:spTree>
    <p:extLst>
      <p:ext uri="{BB962C8B-B14F-4D97-AF65-F5344CB8AC3E}">
        <p14:creationId xmlns:p14="http://schemas.microsoft.com/office/powerpoint/2010/main" val="14166925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EF0A4B-05A2-358C-DA1A-FA06AAD9D6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F45C20-FFB1-F599-6544-D163873066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67259D-2254-C169-7346-AE3BAA998DD8}"/>
              </a:ext>
            </a:extLst>
          </p:cNvPr>
          <p:cNvSpPr>
            <a:spLocks noGrp="1" noChangeArrowheads="1"/>
          </p:cNvSpPr>
          <p:nvPr>
            <p:ph type="sldNum" sz="quarter" idx="12"/>
          </p:nvPr>
        </p:nvSpPr>
        <p:spPr>
          <a:ln/>
        </p:spPr>
        <p:txBody>
          <a:bodyPr/>
          <a:lstStyle>
            <a:lvl1pPr>
              <a:defRPr/>
            </a:lvl1pPr>
          </a:lstStyle>
          <a:p>
            <a:pPr>
              <a:defRPr/>
            </a:pPr>
            <a:fld id="{E2485068-0FE6-3E43-9A77-1BE689750053}" type="slidenum">
              <a:rPr lang="en-US" altLang="en-US"/>
              <a:pPr>
                <a:defRPr/>
              </a:pPr>
              <a:t>‹#›</a:t>
            </a:fld>
            <a:endParaRPr lang="en-US" altLang="en-US"/>
          </a:p>
        </p:txBody>
      </p:sp>
    </p:spTree>
    <p:extLst>
      <p:ext uri="{BB962C8B-B14F-4D97-AF65-F5344CB8AC3E}">
        <p14:creationId xmlns:p14="http://schemas.microsoft.com/office/powerpoint/2010/main" val="3431345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1807D0-DA0A-EB3A-01D0-3E30E482A6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FA3E16-3B3F-863E-050A-AE9CF92775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3AB546-7868-E55C-299A-AC8236E45F12}"/>
              </a:ext>
            </a:extLst>
          </p:cNvPr>
          <p:cNvSpPr>
            <a:spLocks noGrp="1" noChangeArrowheads="1"/>
          </p:cNvSpPr>
          <p:nvPr>
            <p:ph type="sldNum" sz="quarter" idx="12"/>
          </p:nvPr>
        </p:nvSpPr>
        <p:spPr>
          <a:ln/>
        </p:spPr>
        <p:txBody>
          <a:bodyPr/>
          <a:lstStyle>
            <a:lvl1pPr>
              <a:defRPr/>
            </a:lvl1pPr>
          </a:lstStyle>
          <a:p>
            <a:pPr>
              <a:defRPr/>
            </a:pPr>
            <a:fld id="{FCB942C6-399E-6B44-A445-CC02528B3617}" type="slidenum">
              <a:rPr lang="en-US" altLang="en-US"/>
              <a:pPr>
                <a:defRPr/>
              </a:pPr>
              <a:t>‹#›</a:t>
            </a:fld>
            <a:endParaRPr lang="en-US" altLang="en-US"/>
          </a:p>
        </p:txBody>
      </p:sp>
    </p:spTree>
    <p:extLst>
      <p:ext uri="{BB962C8B-B14F-4D97-AF65-F5344CB8AC3E}">
        <p14:creationId xmlns:p14="http://schemas.microsoft.com/office/powerpoint/2010/main" val="898984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E68E82-F845-F154-E79A-EB4670F22E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2A1CD1-0DB8-3558-82E6-4B3CCB6932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D62B41-E419-9825-CF0C-D3B2D4D13B5A}"/>
              </a:ext>
            </a:extLst>
          </p:cNvPr>
          <p:cNvSpPr>
            <a:spLocks noGrp="1" noChangeArrowheads="1"/>
          </p:cNvSpPr>
          <p:nvPr>
            <p:ph type="sldNum" sz="quarter" idx="12"/>
          </p:nvPr>
        </p:nvSpPr>
        <p:spPr>
          <a:ln/>
        </p:spPr>
        <p:txBody>
          <a:bodyPr/>
          <a:lstStyle>
            <a:lvl1pPr>
              <a:defRPr/>
            </a:lvl1pPr>
          </a:lstStyle>
          <a:p>
            <a:pPr>
              <a:defRPr/>
            </a:pPr>
            <a:fld id="{75A03657-B171-BB4D-8CE1-6C4C5F8C7DC4}" type="slidenum">
              <a:rPr lang="en-US" altLang="en-US"/>
              <a:pPr>
                <a:defRPr/>
              </a:pPr>
              <a:t>‹#›</a:t>
            </a:fld>
            <a:endParaRPr lang="en-US" altLang="en-US"/>
          </a:p>
        </p:txBody>
      </p:sp>
    </p:spTree>
    <p:extLst>
      <p:ext uri="{BB962C8B-B14F-4D97-AF65-F5344CB8AC3E}">
        <p14:creationId xmlns:p14="http://schemas.microsoft.com/office/powerpoint/2010/main" val="25850878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0B4918-490C-63BC-6D4C-697B31C6E6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AC9840-A23B-06D5-6ABA-443A456100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A3C59F-A439-0307-B6D9-6E599E3BEE18}"/>
              </a:ext>
            </a:extLst>
          </p:cNvPr>
          <p:cNvSpPr>
            <a:spLocks noGrp="1" noChangeArrowheads="1"/>
          </p:cNvSpPr>
          <p:nvPr>
            <p:ph type="sldNum" sz="quarter" idx="12"/>
          </p:nvPr>
        </p:nvSpPr>
        <p:spPr>
          <a:ln/>
        </p:spPr>
        <p:txBody>
          <a:bodyPr/>
          <a:lstStyle>
            <a:lvl1pPr>
              <a:defRPr/>
            </a:lvl1pPr>
          </a:lstStyle>
          <a:p>
            <a:pPr>
              <a:defRPr/>
            </a:pPr>
            <a:fld id="{1A70439D-E96F-AD4D-A95A-7D460C8DC020}" type="slidenum">
              <a:rPr lang="en-US" altLang="en-US"/>
              <a:pPr>
                <a:defRPr/>
              </a:pPr>
              <a:t>‹#›</a:t>
            </a:fld>
            <a:endParaRPr lang="en-US" altLang="en-US"/>
          </a:p>
        </p:txBody>
      </p:sp>
    </p:spTree>
    <p:extLst>
      <p:ext uri="{BB962C8B-B14F-4D97-AF65-F5344CB8AC3E}">
        <p14:creationId xmlns:p14="http://schemas.microsoft.com/office/powerpoint/2010/main" val="196046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FDBC9E-72F2-F917-5263-F29994A1A7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F2F445-B6D3-4DE3-2255-BB0655CBA4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82F115-4B2E-8FAD-263F-6C8C2DB19882}"/>
              </a:ext>
            </a:extLst>
          </p:cNvPr>
          <p:cNvSpPr>
            <a:spLocks noGrp="1" noChangeArrowheads="1"/>
          </p:cNvSpPr>
          <p:nvPr>
            <p:ph type="sldNum" sz="quarter" idx="12"/>
          </p:nvPr>
        </p:nvSpPr>
        <p:spPr>
          <a:ln/>
        </p:spPr>
        <p:txBody>
          <a:bodyPr/>
          <a:lstStyle>
            <a:lvl1pPr>
              <a:defRPr/>
            </a:lvl1pPr>
          </a:lstStyle>
          <a:p>
            <a:pPr>
              <a:defRPr/>
            </a:pPr>
            <a:fld id="{F0EC3DE3-CC34-DF4B-A377-790D7A5633BC}" type="slidenum">
              <a:rPr lang="en-US" altLang="en-US"/>
              <a:pPr>
                <a:defRPr/>
              </a:pPr>
              <a:t>‹#›</a:t>
            </a:fld>
            <a:endParaRPr lang="en-US" altLang="en-US"/>
          </a:p>
        </p:txBody>
      </p:sp>
    </p:spTree>
    <p:extLst>
      <p:ext uri="{BB962C8B-B14F-4D97-AF65-F5344CB8AC3E}">
        <p14:creationId xmlns:p14="http://schemas.microsoft.com/office/powerpoint/2010/main" val="111978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C77B26-B0DD-3A72-0BB8-69A5AEEDED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21ECAC-CC2E-FBB7-48DB-6A29C9628C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4EFCEE-7B41-C5AD-971D-A922C5D2D15A}"/>
              </a:ext>
            </a:extLst>
          </p:cNvPr>
          <p:cNvSpPr>
            <a:spLocks noGrp="1" noChangeArrowheads="1"/>
          </p:cNvSpPr>
          <p:nvPr>
            <p:ph type="sldNum" sz="quarter" idx="12"/>
          </p:nvPr>
        </p:nvSpPr>
        <p:spPr>
          <a:ln/>
        </p:spPr>
        <p:txBody>
          <a:bodyPr/>
          <a:lstStyle>
            <a:lvl1pPr>
              <a:defRPr/>
            </a:lvl1pPr>
          </a:lstStyle>
          <a:p>
            <a:pPr>
              <a:defRPr/>
            </a:pPr>
            <a:fld id="{CCDEBF25-30EB-D84C-8F61-3B357A8557AC}" type="slidenum">
              <a:rPr lang="en-US" altLang="en-US"/>
              <a:pPr>
                <a:defRPr/>
              </a:pPr>
              <a:t>‹#›</a:t>
            </a:fld>
            <a:endParaRPr lang="en-US" altLang="en-US"/>
          </a:p>
        </p:txBody>
      </p:sp>
    </p:spTree>
    <p:extLst>
      <p:ext uri="{BB962C8B-B14F-4D97-AF65-F5344CB8AC3E}">
        <p14:creationId xmlns:p14="http://schemas.microsoft.com/office/powerpoint/2010/main" val="185650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116337-969E-CA29-97FF-A82BF741A35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C5807E-A563-892C-6026-905A9755B09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A3931FB4-4F2C-DBF0-78CE-F197262A50C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5CC23E69-EE84-8CB1-C028-FAB0CEB0A87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6CBB62D8-FAF0-B53D-84EF-310A891B901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DC127E2-A367-5E44-87DB-F2DDF392BBA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E2A7E17-8BC9-99C4-0DF5-095E85996C8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2396E276-0B10-2815-E4AE-0B9A2DE0EA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4116393A-84A9-9635-9FBB-DC77FE17D85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88C38A91-DE7A-5E3D-A765-A1C3DF21AC2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5156175A-0FB8-D06A-6950-396300BA4CC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91B3766E-BF6B-0843-8429-B545542A5F0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C745209-58F9-65C8-EF20-0C0001CE38C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338F5317-1866-8259-806C-DE500DC3894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E723C696-DD59-132B-9011-1860BF8F85E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3053DE0C-7C1F-332B-43B8-8693A979CC9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B84F1FFB-11BD-CCFE-66EF-97AC85946FC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88CB557-E3F7-DA41-A665-4037B718415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C32F01-CDD5-BD50-F441-A961FBB8C26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A7C7EF9C-9566-4287-E31D-0446B42FF1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24C0F496-1408-6759-BE92-34716592271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BFB7C694-F245-7E3B-D0F5-0C5DA4BADD3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E092D97F-C2F7-3DB5-3519-99A98BD10E1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A827EFD3-2E3A-2A45-A7FC-3B4B789EC3A0}" type="slidenum">
              <a:rPr lang="en-US" altLang="en-US"/>
              <a:pPr>
                <a:defRPr/>
              </a:pPr>
              <a:t>‹#›</a:t>
            </a:fld>
            <a:endParaRPr lang="en-US" altLang="en-US"/>
          </a:p>
        </p:txBody>
      </p:sp>
    </p:spTree>
    <p:extLst>
      <p:ext uri="{BB962C8B-B14F-4D97-AF65-F5344CB8AC3E}">
        <p14:creationId xmlns:p14="http://schemas.microsoft.com/office/powerpoint/2010/main" val="995578160"/>
      </p:ext>
    </p:extLst>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EA443E5-8E90-C90F-E487-754AA2E998A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4515" name="Rectangle 3">
            <a:extLst>
              <a:ext uri="{FF2B5EF4-FFF2-40B4-BE49-F238E27FC236}">
                <a16:creationId xmlns:a16="http://schemas.microsoft.com/office/drawing/2014/main" id="{77C47A71-8D56-6735-C000-857B8C5B857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7AD4BC53-F6BB-4A32-C298-1E7198032CF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FE36B497-E5FB-5BA3-B1BF-5DE88648526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E13B97B6-EEE2-5E94-09F3-7CA8DEF0DC2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E58120-39FB-7F46-9459-20BD52C9E85E}" type="slidenum">
              <a:rPr lang="en-US" altLang="en-US"/>
              <a:pPr>
                <a:defRPr/>
              </a:pPr>
              <a:t>‹#›</a:t>
            </a:fld>
            <a:endParaRPr lang="en-US" altLang="en-US"/>
          </a:p>
        </p:txBody>
      </p:sp>
    </p:spTree>
    <p:extLst>
      <p:ext uri="{BB962C8B-B14F-4D97-AF65-F5344CB8AC3E}">
        <p14:creationId xmlns:p14="http://schemas.microsoft.com/office/powerpoint/2010/main" val="4234582726"/>
      </p:ext>
    </p:extLst>
  </p:cSld>
  <p:clrMap bg1="dk2" tx1="lt1" bg2="dk1"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6DAD41BA-AEF7-BD4F-8DBB-47C5424F9FF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5955" name="Rectangle 3">
            <a:extLst>
              <a:ext uri="{FF2B5EF4-FFF2-40B4-BE49-F238E27FC236}">
                <a16:creationId xmlns:a16="http://schemas.microsoft.com/office/drawing/2014/main" id="{2A5988B5-32CA-FB4B-9771-BE0CCFA6CC7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372F48F4-020B-5D4D-8E11-A233D5C1452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58802219-9790-DD42-AE7A-7EE5D48AE32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4795CBBA-43DC-F542-8DD5-F28B0474117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BCCC960-641B-9C44-8D79-B11EE82EE124}" type="slidenum">
              <a:rPr lang="en-US" altLang="en-US"/>
              <a:pPr>
                <a:defRPr/>
              </a:pPr>
              <a:t>‹#›</a:t>
            </a:fld>
            <a:endParaRPr lang="en-US" altLang="en-US"/>
          </a:p>
        </p:txBody>
      </p:sp>
    </p:spTree>
    <p:extLst>
      <p:ext uri="{BB962C8B-B14F-4D97-AF65-F5344CB8AC3E}">
        <p14:creationId xmlns:p14="http://schemas.microsoft.com/office/powerpoint/2010/main" val="1315335828"/>
      </p:ext>
    </p:extLst>
  </p:cSld>
  <p:clrMap bg1="dk2" tx1="lt1" bg2="dk1"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154F252-924E-7EDB-BA72-DCF471AD2F2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73481BDA-E5D7-7E4C-D612-572BE6BBB23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D10ED2C3-A78F-E77A-9C47-7A92821DD4C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EDF9F5A7-E945-AF16-D4D0-0441BF963E6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6934C3F6-903E-8DAE-A872-AD34F95338B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F0933EB-4A72-8F41-B5A3-6374B7B654E7}" type="slidenum">
              <a:rPr lang="en-US" altLang="en-US"/>
              <a:pPr>
                <a:defRPr/>
              </a:pPr>
              <a:t>‹#›</a:t>
            </a:fld>
            <a:endParaRPr lang="en-US" altLang="en-US"/>
          </a:p>
        </p:txBody>
      </p:sp>
    </p:spTree>
    <p:extLst>
      <p:ext uri="{BB962C8B-B14F-4D97-AF65-F5344CB8AC3E}">
        <p14:creationId xmlns:p14="http://schemas.microsoft.com/office/powerpoint/2010/main" val="2953096709"/>
      </p:ext>
    </p:extLst>
  </p:cSld>
  <p:clrMap bg1="dk2" tx1="lt1" bg2="dk1"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merriam-webster.com/words-at-play/definition-of-brainstormi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75778" name="Picture 1">
            <a:extLst>
              <a:ext uri="{FF2B5EF4-FFF2-40B4-BE49-F238E27FC236}">
                <a16:creationId xmlns:a16="http://schemas.microsoft.com/office/drawing/2014/main" id="{6EF9D51B-4656-B1B2-9257-2663CF0E86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001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a:extLst>
              <a:ext uri="{FF2B5EF4-FFF2-40B4-BE49-F238E27FC236}">
                <a16:creationId xmlns:a16="http://schemas.microsoft.com/office/drawing/2014/main" id="{ED3DDE1A-1EA7-4041-12B1-EA0678073BCE}"/>
              </a:ext>
            </a:extLst>
          </p:cNvPr>
          <p:cNvSpPr>
            <a:spLocks noGrp="1" noChangeArrowheads="1"/>
          </p:cNvSpPr>
          <p:nvPr>
            <p:ph type="title"/>
          </p:nvPr>
        </p:nvSpPr>
        <p:spPr>
          <a:xfrm>
            <a:off x="0" y="34925"/>
            <a:ext cx="9144000" cy="841375"/>
          </a:xfrm>
        </p:spPr>
        <p:txBody>
          <a:bodyPr/>
          <a:lstStyle/>
          <a:p>
            <a:pPr eaLnBrk="1" hangingPunct="1"/>
            <a:r>
              <a:rPr lang="en-US" altLang="en-US" sz="6000" b="1">
                <a:solidFill>
                  <a:schemeClr val="tx1"/>
                </a:solidFill>
                <a:latin typeface="Times New Roman" panose="02020603050405020304" pitchFamily="18" charset="0"/>
                <a:ea typeface="ＭＳ Ｐゴシック" panose="020B0600070205080204" pitchFamily="34" charset="-128"/>
              </a:rPr>
              <a:t>Proposal Brainstorming</a:t>
            </a:r>
          </a:p>
        </p:txBody>
      </p:sp>
      <p:sp>
        <p:nvSpPr>
          <p:cNvPr id="75780" name="TextBox 7">
            <a:extLst>
              <a:ext uri="{FF2B5EF4-FFF2-40B4-BE49-F238E27FC236}">
                <a16:creationId xmlns:a16="http://schemas.microsoft.com/office/drawing/2014/main" id="{CA6C99AD-DBE7-9325-F113-B6DF6127FDF2}"/>
              </a:ext>
            </a:extLst>
          </p:cNvPr>
          <p:cNvSpPr txBox="1">
            <a:spLocks noChangeArrowheads="1"/>
          </p:cNvSpPr>
          <p:nvPr/>
        </p:nvSpPr>
        <p:spPr bwMode="auto">
          <a:xfrm>
            <a:off x="0" y="61722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solidFill>
                  <a:srgbClr val="FFFF00"/>
                </a:solidFill>
                <a:latin typeface="Times New Roman" panose="02020603050405020304" pitchFamily="18" charset="0"/>
                <a:hlinkClick r:id="rId4"/>
              </a:rPr>
              <a:t>https://www.merriam-webster.com/words-at-play/definition-of-brainstorming</a:t>
            </a:r>
            <a:endParaRPr lang="en-US" altLang="en-US" sz="1200">
              <a:solidFill>
                <a:srgbClr val="FFFF00"/>
              </a:solidFill>
              <a:latin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3EF24A50-4949-DB76-3143-AE6A49FD1C0F}"/>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NSF Proposal Ideas</a:t>
            </a:r>
          </a:p>
        </p:txBody>
      </p:sp>
      <p:sp>
        <p:nvSpPr>
          <p:cNvPr id="88066" name="TextBox 2">
            <a:extLst>
              <a:ext uri="{FF2B5EF4-FFF2-40B4-BE49-F238E27FC236}">
                <a16:creationId xmlns:a16="http://schemas.microsoft.com/office/drawing/2014/main" id="{DE64FF58-097A-D0BD-BBA8-B0743119423D}"/>
              </a:ext>
            </a:extLst>
          </p:cNvPr>
          <p:cNvSpPr txBox="1">
            <a:spLocks noChangeArrowheads="1"/>
          </p:cNvSpPr>
          <p:nvPr/>
        </p:nvSpPr>
        <p:spPr bwMode="auto">
          <a:xfrm>
            <a:off x="2133600" y="1295400"/>
            <a:ext cx="5638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dirty="0">
                <a:solidFill>
                  <a:srgbClr val="0000FF"/>
                </a:solidFill>
                <a:latin typeface="Times New Roman" panose="02020603050405020304" pitchFamily="18" charset="0"/>
              </a:rPr>
              <a:t>Akshat C.		hot subdwarfs … PN</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Madeline D.	quasars … ???</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Karina K.-S.	IMF of clusters … ???</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Madison M.	bulge Cepheids … LMC</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AJ M.		SN … binaries</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Roger M.		And spitballs … dust winds</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Mahir P.		GC red giants … ???</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Megan P.		YSO variables … strings/snakes/pearls</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Ella R.		magnetism in open clusters … rotation</a:t>
            </a:r>
          </a:p>
          <a:p>
            <a:pPr eaLnBrk="1" hangingPunct="1">
              <a:spcBef>
                <a:spcPct val="0"/>
              </a:spcBef>
              <a:buFontTx/>
              <a:buNone/>
            </a:pPr>
            <a:endParaRPr lang="en-US" altLang="en-US" sz="1600" dirty="0">
              <a:solidFill>
                <a:srgbClr val="0000FF"/>
              </a:solidFill>
              <a:latin typeface="Times New Roman" panose="02020603050405020304" pitchFamily="18" charset="0"/>
            </a:endParaRPr>
          </a:p>
          <a:p>
            <a:pPr eaLnBrk="1" hangingPunct="1">
              <a:spcBef>
                <a:spcPct val="0"/>
              </a:spcBef>
              <a:buFontTx/>
              <a:buNone/>
            </a:pPr>
            <a:r>
              <a:rPr lang="en-US" altLang="en-US" sz="1600" dirty="0">
                <a:solidFill>
                  <a:srgbClr val="0000FF"/>
                </a:solidFill>
                <a:latin typeface="Times New Roman" panose="02020603050405020304" pitchFamily="18" charset="0"/>
              </a:rPr>
              <a:t>Ben T.		solar neighborhood metallicities …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003DF30B-512B-D43F-C6DC-5407D6B68607}"/>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AAG Proposals 2000-2015</a:t>
            </a:r>
          </a:p>
        </p:txBody>
      </p:sp>
      <p:pic>
        <p:nvPicPr>
          <p:cNvPr id="98306" name="Picture 28" descr="Image">
            <a:extLst>
              <a:ext uri="{FF2B5EF4-FFF2-40B4-BE49-F238E27FC236}">
                <a16:creationId xmlns:a16="http://schemas.microsoft.com/office/drawing/2014/main" id="{1D1CB960-C033-927E-1447-BED2130A7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04900"/>
            <a:ext cx="7670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14F92A-D6B4-F6BD-1CB0-AF51E460B302}"/>
              </a:ext>
            </a:extLst>
          </p:cNvPr>
          <p:cNvSpPr txBox="1"/>
          <p:nvPr/>
        </p:nvSpPr>
        <p:spPr>
          <a:xfrm>
            <a:off x="8382000" y="6191250"/>
            <a:ext cx="466725" cy="246063"/>
          </a:xfrm>
          <a:prstGeom prst="rect">
            <a:avLst/>
          </a:prstGeom>
          <a:noFill/>
        </p:spPr>
        <p:txBody>
          <a:bodyPr wrap="none">
            <a:spAutoFit/>
          </a:bodyPr>
          <a:lstStyle/>
          <a:p>
            <a:pPr>
              <a:defRPr/>
            </a:pPr>
            <a:r>
              <a:rPr lang="en-US" sz="1000" b="1" dirty="0">
                <a:solidFill>
                  <a:schemeClr val="bg2">
                    <a:lumMod val="50000"/>
                  </a:schemeClr>
                </a:solidFill>
              </a:rPr>
              <a:t>2023</a:t>
            </a:r>
          </a:p>
        </p:txBody>
      </p:sp>
      <p:sp>
        <p:nvSpPr>
          <p:cNvPr id="5" name="Rectangle 4">
            <a:extLst>
              <a:ext uri="{FF2B5EF4-FFF2-40B4-BE49-F238E27FC236}">
                <a16:creationId xmlns:a16="http://schemas.microsoft.com/office/drawing/2014/main" id="{19768800-FC25-EDAD-CCC9-50FC60E73A3A}"/>
              </a:ext>
            </a:extLst>
          </p:cNvPr>
          <p:cNvSpPr/>
          <p:nvPr/>
        </p:nvSpPr>
        <p:spPr>
          <a:xfrm>
            <a:off x="8534400" y="503238"/>
            <a:ext cx="152400" cy="5656262"/>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8">
            <a:extLst>
              <a:ext uri="{FF2B5EF4-FFF2-40B4-BE49-F238E27FC236}">
                <a16:creationId xmlns:a16="http://schemas.microsoft.com/office/drawing/2014/main" id="{BA04D4AD-867E-CBE2-F98B-53B52ED72A87}"/>
              </a:ext>
            </a:extLst>
          </p:cNvPr>
          <p:cNvSpPr txBox="1"/>
          <p:nvPr/>
        </p:nvSpPr>
        <p:spPr>
          <a:xfrm>
            <a:off x="8412163" y="228600"/>
            <a:ext cx="396875" cy="246063"/>
          </a:xfrm>
          <a:prstGeom prst="rect">
            <a:avLst/>
          </a:prstGeom>
          <a:noFill/>
        </p:spPr>
        <p:txBody>
          <a:bodyPr wrap="none">
            <a:spAutoFit/>
          </a:bodyPr>
          <a:lstStyle/>
          <a:p>
            <a:pPr>
              <a:defRPr/>
            </a:pPr>
            <a:r>
              <a:rPr lang="en-US" sz="1000" b="1" dirty="0">
                <a:solidFill>
                  <a:schemeClr val="bg2">
                    <a:lumMod val="50000"/>
                  </a:schemeClr>
                </a:solidFill>
              </a:rPr>
              <a:t>960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3" name="Picture 8" descr="Chart, histogram&#10;&#10;Description automatically generated">
            <a:extLst>
              <a:ext uri="{FF2B5EF4-FFF2-40B4-BE49-F238E27FC236}">
                <a16:creationId xmlns:a16="http://schemas.microsoft.com/office/drawing/2014/main" id="{617A9191-94F8-B5B3-9822-F52D36DD6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8962403"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2">
            <a:extLst>
              <a:ext uri="{FF2B5EF4-FFF2-40B4-BE49-F238E27FC236}">
                <a16:creationId xmlns:a16="http://schemas.microsoft.com/office/drawing/2014/main" id="{282CF244-CB1A-4DCB-64C2-7C4319AD4B07}"/>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AAG Proposals 1990-2021</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348B3EB2-DB41-4DAB-73AA-F5CDFFA7FAB8}"/>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Trust Me … NSF History</a:t>
            </a:r>
          </a:p>
        </p:txBody>
      </p:sp>
      <p:sp>
        <p:nvSpPr>
          <p:cNvPr id="3" name="TextBox 2">
            <a:extLst>
              <a:ext uri="{FF2B5EF4-FFF2-40B4-BE49-F238E27FC236}">
                <a16:creationId xmlns:a16="http://schemas.microsoft.com/office/drawing/2014/main" id="{05B84A61-BB0F-9C12-E478-74BF1A082A2E}"/>
              </a:ext>
            </a:extLst>
          </p:cNvPr>
          <p:cNvSpPr txBox="1">
            <a:spLocks noChangeArrowheads="1"/>
          </p:cNvSpPr>
          <p:nvPr/>
        </p:nvSpPr>
        <p:spPr bwMode="auto">
          <a:xfrm>
            <a:off x="1295400" y="838200"/>
            <a:ext cx="7010400" cy="526297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400" u="sng" dirty="0">
                <a:solidFill>
                  <a:srgbClr val="008000"/>
                </a:solidFill>
                <a:latin typeface="Times New Roman" panose="02020603050405020304" pitchFamily="18" charset="0"/>
              </a:rPr>
              <a:t>RECONS		2005		$523K		Awarded</a:t>
            </a:r>
            <a:endParaRPr lang="en-US" altLang="en-US" sz="1400" dirty="0">
              <a:solidFill>
                <a:srgbClr val="FF0000"/>
              </a:solidFill>
              <a:latin typeface="Times New Roman" panose="02020603050405020304" pitchFamily="18" charset="0"/>
            </a:endParaRPr>
          </a:p>
          <a:p>
            <a:pPr eaLnBrk="1" hangingPunct="1">
              <a:spcBef>
                <a:spcPct val="0"/>
              </a:spcBef>
              <a:buFontTx/>
              <a:buNone/>
              <a:defRPr/>
            </a:pPr>
            <a:r>
              <a:rPr lang="en-US" altLang="en-US" sz="1400" dirty="0">
                <a:solidFill>
                  <a:srgbClr val="FF0000"/>
                </a:solidFill>
                <a:latin typeface="Times New Roman" panose="02020603050405020304" pitchFamily="18" charset="0"/>
              </a:rPr>
              <a:t>RECONS		2008		$683K		Declined</a:t>
            </a:r>
          </a:p>
          <a:p>
            <a:pPr eaLnBrk="1" hangingPunct="1">
              <a:spcBef>
                <a:spcPct val="0"/>
              </a:spcBef>
              <a:buFontTx/>
              <a:buNone/>
              <a:defRPr/>
            </a:pPr>
            <a:r>
              <a:rPr lang="en-US" altLang="en-US" sz="1400" u="sng" dirty="0">
                <a:solidFill>
                  <a:srgbClr val="008000"/>
                </a:solidFill>
                <a:latin typeface="Times New Roman" panose="02020603050405020304" pitchFamily="18" charset="0"/>
              </a:rPr>
              <a:t>RECONS		2009		$582K		Awarded</a:t>
            </a:r>
            <a:endParaRPr lang="en-US" altLang="en-US" sz="1400" dirty="0">
              <a:solidFill>
                <a:srgbClr val="FF0000"/>
              </a:solidFill>
              <a:latin typeface="Times New Roman" panose="02020603050405020304" pitchFamily="18" charset="0"/>
            </a:endParaRPr>
          </a:p>
          <a:p>
            <a:pPr eaLnBrk="1" hangingPunct="1">
              <a:spcBef>
                <a:spcPct val="0"/>
              </a:spcBef>
              <a:buFontTx/>
              <a:buNone/>
              <a:defRPr/>
            </a:pPr>
            <a:r>
              <a:rPr lang="en-US" altLang="en-US" sz="1400" dirty="0">
                <a:solidFill>
                  <a:srgbClr val="FF0000"/>
                </a:solidFill>
                <a:latin typeface="Times New Roman" panose="02020603050405020304" pitchFamily="18" charset="0"/>
              </a:rPr>
              <a:t>RECONS		2012		$557K		Declined</a:t>
            </a:r>
          </a:p>
          <a:p>
            <a:pPr eaLnBrk="1" hangingPunct="1">
              <a:spcBef>
                <a:spcPct val="0"/>
              </a:spcBef>
              <a:buFontTx/>
              <a:buNone/>
              <a:defRPr/>
            </a:pPr>
            <a:r>
              <a:rPr lang="en-US" altLang="en-US" sz="1400" dirty="0">
                <a:solidFill>
                  <a:srgbClr val="FF0000"/>
                </a:solidFill>
                <a:latin typeface="Times New Roman" panose="02020603050405020304" pitchFamily="18" charset="0"/>
              </a:rPr>
              <a:t>RECONS		2013		$572K		Declined</a:t>
            </a:r>
          </a:p>
          <a:p>
            <a:pPr eaLnBrk="1" hangingPunct="1">
              <a:spcBef>
                <a:spcPct val="0"/>
              </a:spcBef>
              <a:buFontTx/>
              <a:buNone/>
              <a:defRPr/>
            </a:pPr>
            <a:r>
              <a:rPr lang="en-US" altLang="en-US" sz="1400" u="sng" dirty="0">
                <a:solidFill>
                  <a:srgbClr val="008000"/>
                </a:solidFill>
                <a:latin typeface="Times New Roman" panose="02020603050405020304" pitchFamily="18" charset="0"/>
              </a:rPr>
              <a:t>RECONS		2014		$492K		Awarded</a:t>
            </a:r>
            <a:r>
              <a:rPr lang="en-US" altLang="en-US" sz="1400" dirty="0">
                <a:solidFill>
                  <a:srgbClr val="008000"/>
                </a:solidFill>
                <a:latin typeface="Times New Roman" panose="02020603050405020304" pitchFamily="18" charset="0"/>
              </a:rPr>
              <a:t> </a:t>
            </a:r>
            <a:r>
              <a:rPr lang="en-US" altLang="en-US" sz="1400" dirty="0">
                <a:solidFill>
                  <a:schemeClr val="accent4">
                    <a:lumMod val="10000"/>
                  </a:schemeClr>
                </a:solidFill>
                <a:latin typeface="Times New Roman" panose="02020603050405020304" pitchFamily="18" charset="0"/>
              </a:rPr>
              <a:t>**</a:t>
            </a:r>
            <a:endParaRPr lang="en-US" altLang="en-US" sz="1400" dirty="0">
              <a:solidFill>
                <a:srgbClr val="008000"/>
              </a:solidFill>
              <a:latin typeface="Times New Roman" panose="02020603050405020304" pitchFamily="18" charset="0"/>
            </a:endParaRPr>
          </a:p>
          <a:p>
            <a:pPr eaLnBrk="1" hangingPunct="1">
              <a:spcBef>
                <a:spcPct val="0"/>
              </a:spcBef>
              <a:buFontTx/>
              <a:buNone/>
              <a:defRPr/>
            </a:pPr>
            <a:r>
              <a:rPr lang="en-US" altLang="en-US" sz="1400" u="sng" dirty="0">
                <a:solidFill>
                  <a:srgbClr val="008000"/>
                </a:solidFill>
                <a:latin typeface="Times New Roman" panose="02020603050405020304" pitchFamily="18" charset="0"/>
              </a:rPr>
              <a:t>RECONS		2017		$496K		Awarded</a:t>
            </a:r>
            <a:endParaRPr lang="en-US" altLang="en-US" sz="1400" dirty="0">
              <a:solidFill>
                <a:srgbClr val="FF0000"/>
              </a:solidFill>
              <a:latin typeface="Times New Roman" panose="02020603050405020304" pitchFamily="18" charset="0"/>
            </a:endParaRPr>
          </a:p>
          <a:p>
            <a:pPr eaLnBrk="1" hangingPunct="1">
              <a:spcBef>
                <a:spcPct val="0"/>
              </a:spcBef>
              <a:buFontTx/>
              <a:buNone/>
              <a:defRPr/>
            </a:pPr>
            <a:r>
              <a:rPr lang="en-US" altLang="en-US" sz="1400" dirty="0">
                <a:solidFill>
                  <a:srgbClr val="FF0000"/>
                </a:solidFill>
                <a:latin typeface="Times New Roman" panose="02020603050405020304" pitchFamily="18" charset="0"/>
              </a:rPr>
              <a:t>RECONS		2020		$487K		Declined</a:t>
            </a:r>
          </a:p>
          <a:p>
            <a:pPr eaLnBrk="1" hangingPunct="1">
              <a:spcBef>
                <a:spcPct val="0"/>
              </a:spcBef>
              <a:buFontTx/>
              <a:buNone/>
              <a:defRPr/>
            </a:pPr>
            <a:r>
              <a:rPr lang="en-US" altLang="en-US" sz="1400" u="sng" dirty="0">
                <a:solidFill>
                  <a:srgbClr val="008000"/>
                </a:solidFill>
                <a:latin typeface="Times New Roman" panose="02020603050405020304" pitchFamily="18" charset="0"/>
              </a:rPr>
              <a:t>RECONS		2021		$494K		Awarded</a:t>
            </a:r>
          </a:p>
          <a:p>
            <a:pPr eaLnBrk="1" hangingPunct="1">
              <a:spcBef>
                <a:spcPct val="0"/>
              </a:spcBef>
              <a:buFontTx/>
              <a:buNone/>
              <a:defRPr/>
            </a:pPr>
            <a:r>
              <a:rPr lang="en-US" altLang="en-US" sz="1400" dirty="0">
                <a:solidFill>
                  <a:srgbClr val="FF0000"/>
                </a:solidFill>
                <a:latin typeface="Times New Roman" panose="02020603050405020304" pitchFamily="18" charset="0"/>
              </a:rPr>
              <a:t>RECONS		2025		$489K		Declined </a:t>
            </a:r>
            <a:r>
              <a:rPr lang="en-US" altLang="en-US" sz="1400" dirty="0">
                <a:solidFill>
                  <a:srgbClr val="FF9311"/>
                </a:solidFill>
                <a:latin typeface="Times New Roman" panose="02020603050405020304" pitchFamily="18" charset="0"/>
              </a:rPr>
              <a:t>**</a:t>
            </a:r>
          </a:p>
          <a:p>
            <a:pPr eaLnBrk="1" hangingPunct="1">
              <a:spcBef>
                <a:spcPct val="0"/>
              </a:spcBef>
              <a:buFontTx/>
              <a:buNone/>
              <a:defRPr/>
            </a:pPr>
            <a:r>
              <a:rPr lang="en-US" altLang="en-US" sz="1400" u="sng" dirty="0">
                <a:solidFill>
                  <a:schemeClr val="bg1">
                    <a:lumMod val="60000"/>
                    <a:lumOff val="40000"/>
                  </a:schemeClr>
                </a:solidFill>
                <a:latin typeface="Times New Roman" panose="02020603050405020304" pitchFamily="18" charset="0"/>
              </a:rPr>
              <a:t>RECONS		2026		$501K		????????</a:t>
            </a:r>
          </a:p>
          <a:p>
            <a:pPr eaLnBrk="1" hangingPunct="1">
              <a:spcBef>
                <a:spcPct val="0"/>
              </a:spcBef>
              <a:buFontTx/>
              <a:buNone/>
              <a:defRPr/>
            </a:pPr>
            <a:endParaRPr lang="en-US" altLang="en-US" sz="1400" dirty="0">
              <a:solidFill>
                <a:srgbClr val="FF0000"/>
              </a:solidFill>
              <a:latin typeface="Times New Roman" panose="02020603050405020304" pitchFamily="18" charset="0"/>
            </a:endParaRPr>
          </a:p>
          <a:p>
            <a:pPr eaLnBrk="1" hangingPunct="1">
              <a:spcBef>
                <a:spcPct val="0"/>
              </a:spcBef>
              <a:buFontTx/>
              <a:buNone/>
              <a:defRPr/>
            </a:pPr>
            <a:endParaRPr lang="en-US" altLang="en-US" sz="1400" dirty="0">
              <a:solidFill>
                <a:srgbClr val="FF0000"/>
              </a:solidFill>
              <a:latin typeface="Times New Roman" panose="02020603050405020304" pitchFamily="18" charset="0"/>
            </a:endParaRPr>
          </a:p>
          <a:p>
            <a:pPr eaLnBrk="1" hangingPunct="1">
              <a:spcBef>
                <a:spcPct val="0"/>
              </a:spcBef>
              <a:buNone/>
              <a:defRPr/>
            </a:pPr>
            <a:r>
              <a:rPr lang="en-US" altLang="en-US" sz="1400" u="sng" dirty="0">
                <a:solidFill>
                  <a:srgbClr val="008000"/>
                </a:solidFill>
                <a:latin typeface="Times New Roman" panose="02020603050405020304" pitchFamily="18" charset="0"/>
              </a:rPr>
              <a:t>REDDOT		2011		$232K		Awarded</a:t>
            </a:r>
          </a:p>
          <a:p>
            <a:pPr eaLnBrk="1" hangingPunct="1">
              <a:spcBef>
                <a:spcPct val="0"/>
              </a:spcBef>
              <a:buFontTx/>
              <a:buNone/>
              <a:defRPr/>
            </a:pPr>
            <a:endParaRPr lang="en-US" altLang="en-US" sz="1400" dirty="0">
              <a:solidFill>
                <a:srgbClr val="FF0000"/>
              </a:solidFill>
              <a:latin typeface="Times New Roman" panose="02020603050405020304" pitchFamily="18" charset="0"/>
            </a:endParaRPr>
          </a:p>
          <a:p>
            <a:pPr eaLnBrk="1" hangingPunct="1">
              <a:spcBef>
                <a:spcPct val="0"/>
              </a:spcBef>
              <a:buFontTx/>
              <a:buNone/>
              <a:defRPr/>
            </a:pPr>
            <a:endParaRPr lang="en-US" altLang="en-US" sz="1400" dirty="0">
              <a:solidFill>
                <a:srgbClr val="FF0000"/>
              </a:solidFill>
              <a:latin typeface="Times New Roman" panose="02020603050405020304" pitchFamily="18" charset="0"/>
            </a:endParaRPr>
          </a:p>
          <a:p>
            <a:pPr eaLnBrk="1" hangingPunct="1">
              <a:spcBef>
                <a:spcPct val="0"/>
              </a:spcBef>
              <a:buFontTx/>
              <a:buNone/>
              <a:defRPr/>
            </a:pPr>
            <a:r>
              <a:rPr lang="en-US" altLang="en-US" sz="1400" dirty="0">
                <a:solidFill>
                  <a:schemeClr val="accent1">
                    <a:lumMod val="10000"/>
                  </a:schemeClr>
                </a:solidFill>
                <a:latin typeface="Times New Roman" panose="02020603050405020304" pitchFamily="18" charset="0"/>
              </a:rPr>
              <a:t>Collaborative:</a:t>
            </a:r>
          </a:p>
          <a:p>
            <a:pPr eaLnBrk="1" hangingPunct="1">
              <a:spcBef>
                <a:spcPct val="0"/>
              </a:spcBef>
              <a:buFontTx/>
              <a:buNone/>
              <a:defRPr/>
            </a:pPr>
            <a:endParaRPr lang="en-US" altLang="en-US" sz="1400" dirty="0">
              <a:solidFill>
                <a:schemeClr val="accent1">
                  <a:lumMod val="10000"/>
                </a:schemeClr>
              </a:solidFill>
              <a:latin typeface="Times New Roman" panose="02020603050405020304" pitchFamily="18" charset="0"/>
            </a:endParaRPr>
          </a:p>
          <a:p>
            <a:pPr eaLnBrk="1" hangingPunct="1">
              <a:spcBef>
                <a:spcPct val="0"/>
              </a:spcBef>
              <a:buFontTx/>
              <a:buNone/>
              <a:defRPr/>
            </a:pPr>
            <a:r>
              <a:rPr lang="en-US" altLang="en-US" sz="1400" dirty="0">
                <a:solidFill>
                  <a:srgbClr val="FF0000"/>
                </a:solidFill>
                <a:latin typeface="Times New Roman" panose="02020603050405020304" pitchFamily="18" charset="0"/>
              </a:rPr>
              <a:t>RKSTAR		2014		$232K		Declined </a:t>
            </a:r>
            <a:r>
              <a:rPr lang="en-US" altLang="en-US" sz="1400" dirty="0">
                <a:solidFill>
                  <a:schemeClr val="accent4">
                    <a:lumMod val="10000"/>
                  </a:schemeClr>
                </a:solidFill>
                <a:latin typeface="Times New Roman" panose="02020603050405020304" pitchFamily="18" charset="0"/>
              </a:rPr>
              <a:t>**</a:t>
            </a:r>
          </a:p>
          <a:p>
            <a:pPr eaLnBrk="1" hangingPunct="1">
              <a:spcBef>
                <a:spcPct val="0"/>
              </a:spcBef>
              <a:buFontTx/>
              <a:buNone/>
              <a:defRPr/>
            </a:pPr>
            <a:r>
              <a:rPr lang="en-US" altLang="en-US" sz="1400" u="sng" dirty="0">
                <a:solidFill>
                  <a:srgbClr val="008000"/>
                </a:solidFill>
                <a:latin typeface="Times New Roman" panose="02020603050405020304" pitchFamily="18" charset="0"/>
              </a:rPr>
              <a:t>RKSTAR		2015		$243K		Awarded</a:t>
            </a:r>
            <a:endParaRPr lang="en-US" altLang="en-US" sz="1400" dirty="0">
              <a:solidFill>
                <a:srgbClr val="FF0000"/>
              </a:solidFill>
              <a:latin typeface="Times New Roman" panose="02020603050405020304" pitchFamily="18" charset="0"/>
            </a:endParaRPr>
          </a:p>
          <a:p>
            <a:pPr eaLnBrk="1" hangingPunct="1">
              <a:spcBef>
                <a:spcPct val="0"/>
              </a:spcBef>
              <a:buFontTx/>
              <a:buNone/>
              <a:defRPr/>
            </a:pPr>
            <a:r>
              <a:rPr lang="en-US" altLang="en-US" sz="1400" dirty="0">
                <a:solidFill>
                  <a:srgbClr val="FF0000"/>
                </a:solidFill>
                <a:latin typeface="Times New Roman" panose="02020603050405020304" pitchFamily="18" charset="0"/>
              </a:rPr>
              <a:t>RKSTAR		2018		$311K		Declined</a:t>
            </a:r>
          </a:p>
          <a:p>
            <a:pPr eaLnBrk="1" hangingPunct="1">
              <a:spcBef>
                <a:spcPct val="0"/>
              </a:spcBef>
              <a:buFontTx/>
              <a:buNone/>
              <a:defRPr/>
            </a:pPr>
            <a:r>
              <a:rPr lang="en-US" altLang="en-US" sz="1400" u="sng" dirty="0">
                <a:solidFill>
                  <a:srgbClr val="008000"/>
                </a:solidFill>
                <a:latin typeface="Times New Roman" panose="02020603050405020304" pitchFamily="18" charset="0"/>
              </a:rPr>
              <a:t>RKSTAR		2019		$363K		Awarded</a:t>
            </a:r>
          </a:p>
          <a:p>
            <a:pPr eaLnBrk="1" hangingPunct="1">
              <a:spcBef>
                <a:spcPct val="0"/>
              </a:spcBef>
              <a:buFontTx/>
              <a:buNone/>
              <a:defRPr/>
            </a:pPr>
            <a:r>
              <a:rPr lang="en-US" altLang="en-US" sz="1400" dirty="0">
                <a:solidFill>
                  <a:srgbClr val="FF0000"/>
                </a:solidFill>
                <a:latin typeface="Times New Roman" panose="02020603050405020304" pitchFamily="18" charset="0"/>
              </a:rPr>
              <a:t>RKSTAR		2024		$386K		Declined</a:t>
            </a:r>
          </a:p>
          <a:p>
            <a:pPr eaLnBrk="1" hangingPunct="1">
              <a:spcBef>
                <a:spcPct val="0"/>
              </a:spcBef>
              <a:buFontTx/>
              <a:buNone/>
              <a:defRPr/>
            </a:pPr>
            <a:r>
              <a:rPr lang="en-US" altLang="en-US" sz="1400" u="sng" dirty="0">
                <a:solidFill>
                  <a:srgbClr val="008000"/>
                </a:solidFill>
                <a:latin typeface="Times New Roman" panose="02020603050405020304" pitchFamily="18" charset="0"/>
              </a:rPr>
              <a:t>RKSTAR		2025		$399K		Awarded</a:t>
            </a:r>
            <a:r>
              <a:rPr lang="en-US" altLang="en-US" sz="1400" dirty="0">
                <a:solidFill>
                  <a:srgbClr val="008000"/>
                </a:solidFill>
                <a:latin typeface="Times New Roman" panose="02020603050405020304" pitchFamily="18" charset="0"/>
              </a:rPr>
              <a:t> </a:t>
            </a:r>
            <a:r>
              <a:rPr lang="en-US" altLang="en-US" sz="1400" dirty="0">
                <a:solidFill>
                  <a:srgbClr val="FFC000"/>
                </a:solidFill>
                <a:latin typeface="Times New Roman" panose="02020603050405020304" pitchFamily="18" charset="0"/>
              </a:rPr>
              <a:t>**</a:t>
            </a:r>
          </a:p>
        </p:txBody>
      </p:sp>
      <p:sp>
        <p:nvSpPr>
          <p:cNvPr id="5" name="TextBox 4">
            <a:extLst>
              <a:ext uri="{FF2B5EF4-FFF2-40B4-BE49-F238E27FC236}">
                <a16:creationId xmlns:a16="http://schemas.microsoft.com/office/drawing/2014/main" id="{678017A4-0BEB-29E8-C3D4-5EC05A7CF467}"/>
              </a:ext>
            </a:extLst>
          </p:cNvPr>
          <p:cNvSpPr txBox="1"/>
          <p:nvPr/>
        </p:nvSpPr>
        <p:spPr>
          <a:xfrm>
            <a:off x="2133600" y="6172200"/>
            <a:ext cx="4923977" cy="461665"/>
          </a:xfrm>
          <a:prstGeom prst="rect">
            <a:avLst/>
          </a:prstGeom>
          <a:noFill/>
        </p:spPr>
        <p:txBody>
          <a:bodyPr wrap="none" rtlCol="0">
            <a:spAutoFit/>
          </a:bodyPr>
          <a:lstStyle/>
          <a:p>
            <a:r>
              <a:rPr lang="en-US" sz="2400" dirty="0">
                <a:solidFill>
                  <a:schemeClr val="accent4">
                    <a:lumMod val="10000"/>
                  </a:schemeClr>
                </a:solidFill>
                <a:latin typeface="Times New Roman" panose="02020603050405020304" pitchFamily="18" charset="0"/>
                <a:cs typeface="Times New Roman" panose="02020603050405020304" pitchFamily="18" charset="0"/>
              </a:rPr>
              <a:t>BOTTOM LINE …  9 of 17 … 53%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0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2000"/>
                                        <p:tgtEl>
                                          <p:spTgt spid="3">
                                            <p:txEl>
                                              <p:pRg st="13" end="1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fade">
                                      <p:cBhvr>
                                        <p:cTn id="57" dur="2000"/>
                                        <p:tgtEl>
                                          <p:spTgt spid="3">
                                            <p:txEl>
                                              <p:pRg st="16" end="1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fade">
                                      <p:cBhvr>
                                        <p:cTn id="62" dur="2000"/>
                                        <p:tgtEl>
                                          <p:spTgt spid="3">
                                            <p:txEl>
                                              <p:pRg st="18" end="18"/>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9" end="19"/>
                                            </p:txEl>
                                          </p:spTgt>
                                        </p:tgtEl>
                                        <p:attrNameLst>
                                          <p:attrName>style.visibility</p:attrName>
                                        </p:attrNameLst>
                                      </p:cBhvr>
                                      <p:to>
                                        <p:strVal val="visible"/>
                                      </p:to>
                                    </p:set>
                                    <p:animEffect transition="in" filter="fade">
                                      <p:cBhvr>
                                        <p:cTn id="65" dur="2000"/>
                                        <p:tgtEl>
                                          <p:spTgt spid="3">
                                            <p:txEl>
                                              <p:pRg st="19" end="19"/>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20" end="20"/>
                                            </p:txEl>
                                          </p:spTgt>
                                        </p:tgtEl>
                                        <p:attrNameLst>
                                          <p:attrName>style.visibility</p:attrName>
                                        </p:attrNameLst>
                                      </p:cBhvr>
                                      <p:to>
                                        <p:strVal val="visible"/>
                                      </p:to>
                                    </p:set>
                                    <p:animEffect transition="in" filter="fade">
                                      <p:cBhvr>
                                        <p:cTn id="70" dur="2000"/>
                                        <p:tgtEl>
                                          <p:spTgt spid="3">
                                            <p:txEl>
                                              <p:pRg st="20" end="20"/>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
                                            <p:txEl>
                                              <p:pRg st="21" end="21"/>
                                            </p:txEl>
                                          </p:spTgt>
                                        </p:tgtEl>
                                        <p:attrNameLst>
                                          <p:attrName>style.visibility</p:attrName>
                                        </p:attrNameLst>
                                      </p:cBhvr>
                                      <p:to>
                                        <p:strVal val="visible"/>
                                      </p:to>
                                    </p:set>
                                    <p:animEffect transition="in" filter="fade">
                                      <p:cBhvr>
                                        <p:cTn id="73" dur="2000"/>
                                        <p:tgtEl>
                                          <p:spTgt spid="3">
                                            <p:txEl>
                                              <p:pRg st="21" end="2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
                                            <p:txEl>
                                              <p:pRg st="22" end="22"/>
                                            </p:txEl>
                                          </p:spTgt>
                                        </p:tgtEl>
                                        <p:attrNameLst>
                                          <p:attrName>style.visibility</p:attrName>
                                        </p:attrNameLst>
                                      </p:cBhvr>
                                      <p:to>
                                        <p:strVal val="visible"/>
                                      </p:to>
                                    </p:set>
                                    <p:animEffect transition="in" filter="fade">
                                      <p:cBhvr>
                                        <p:cTn id="78" dur="2000"/>
                                        <p:tgtEl>
                                          <p:spTgt spid="3">
                                            <p:txEl>
                                              <p:pRg st="22" end="22"/>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3" end="23"/>
                                            </p:txEl>
                                          </p:spTgt>
                                        </p:tgtEl>
                                        <p:attrNameLst>
                                          <p:attrName>style.visibility</p:attrName>
                                        </p:attrNameLst>
                                      </p:cBhvr>
                                      <p:to>
                                        <p:strVal val="visible"/>
                                      </p:to>
                                    </p:set>
                                    <p:animEffect transition="in" filter="fade">
                                      <p:cBhvr>
                                        <p:cTn id="81" dur="2000"/>
                                        <p:tgtEl>
                                          <p:spTgt spid="3">
                                            <p:txEl>
                                              <p:pRg st="23" end="2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
                                            <p:txEl>
                                              <p:pRg st="0" end="0"/>
                                            </p:txEl>
                                          </p:spTgt>
                                        </p:tgtEl>
                                        <p:attrNameLst>
                                          <p:attrName>style.visibility</p:attrName>
                                        </p:attrNameLst>
                                      </p:cBhvr>
                                      <p:to>
                                        <p:strVal val="visible"/>
                                      </p:to>
                                    </p:set>
                                    <p:animEffect transition="in" filter="fade">
                                      <p:cBhvr>
                                        <p:cTn id="8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F4FA1D4A-19ED-6431-A960-93DB834E6286}"/>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2012 RECONS</a:t>
            </a:r>
          </a:p>
        </p:txBody>
      </p:sp>
      <p:sp>
        <p:nvSpPr>
          <p:cNvPr id="1404933" name="Rectangle 5">
            <a:extLst>
              <a:ext uri="{FF2B5EF4-FFF2-40B4-BE49-F238E27FC236}">
                <a16:creationId xmlns:a16="http://schemas.microsoft.com/office/drawing/2014/main" id="{8F1F8CE3-62DA-5DFA-1AFE-99DC43FC54FE}"/>
              </a:ext>
            </a:extLst>
          </p:cNvPr>
          <p:cNvSpPr>
            <a:spLocks noChangeArrowheads="1"/>
          </p:cNvSpPr>
          <p:nvPr/>
        </p:nvSpPr>
        <p:spPr bwMode="auto">
          <a:xfrm>
            <a:off x="152400" y="1246188"/>
            <a:ext cx="8839200" cy="37861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solidFill>
                  <a:srgbClr val="000000"/>
                </a:solidFill>
                <a:latin typeface="Times New Roman" panose="02020603050405020304" pitchFamily="18" charset="0"/>
              </a:rPr>
              <a:t>Many on the panel appreciated the PI’s long-term success in identifying the low mass content of our stellar neighborhood, and the very strong publication record of this group over the years. However, </a:t>
            </a:r>
            <a:r>
              <a:rPr lang="en-US" altLang="en-US" sz="2000" dirty="0">
                <a:solidFill>
                  <a:srgbClr val="FF0000"/>
                </a:solidFill>
                <a:latin typeface="Times New Roman" panose="02020603050405020304" pitchFamily="18" charset="0"/>
              </a:rPr>
              <a:t>the panel felt that the motivation presented in this present proposal is a bit of a miss, with only a brief mention of the (previous) improvement in our knowledge of the slope of the IMF. There was concern that perhaps further improvement at this point would only be incremental.</a:t>
            </a:r>
          </a:p>
          <a:p>
            <a:pPr marL="342900" indent="-342900" eaLnBrk="1" hangingPunct="1">
              <a:spcBef>
                <a:spcPct val="0"/>
              </a:spcBef>
              <a:defRPr/>
            </a:pPr>
            <a:endParaRPr lang="en-US" altLang="en-US" sz="2000" dirty="0">
              <a:solidFill>
                <a:srgbClr val="FF0000"/>
              </a:solidFill>
              <a:latin typeface="Times New Roman" panose="02020603050405020304" pitchFamily="18" charset="0"/>
            </a:endParaRPr>
          </a:p>
          <a:p>
            <a:pPr marL="342900" indent="-342900" eaLnBrk="1" hangingPunct="1">
              <a:spcBef>
                <a:spcPct val="0"/>
              </a:spcBef>
              <a:defRPr/>
            </a:pPr>
            <a:r>
              <a:rPr lang="en-US" altLang="en-US" sz="2000" dirty="0">
                <a:solidFill>
                  <a:srgbClr val="000000"/>
                </a:solidFill>
                <a:latin typeface="Times New Roman" panose="02020603050405020304" pitchFamily="18" charset="0"/>
              </a:rPr>
              <a:t>Although there were along list of “goals” </a:t>
            </a:r>
            <a:r>
              <a:rPr lang="en-US" altLang="en-US" sz="2000" dirty="0">
                <a:solidFill>
                  <a:srgbClr val="FF0000"/>
                </a:solidFill>
                <a:latin typeface="Times New Roman" panose="02020603050405020304" pitchFamily="18" charset="0"/>
              </a:rPr>
              <a:t>the overall scientific motivation could have been more strongly developed</a:t>
            </a:r>
            <a:r>
              <a:rPr lang="en-US" altLang="en-US" sz="2000" dirty="0">
                <a:solidFill>
                  <a:srgbClr val="000000"/>
                </a:solidFill>
                <a:latin typeface="Times New Roman" panose="02020603050405020304" pitchFamily="18" charset="0"/>
              </a:rPr>
              <a:t>; in the end, that was the main reason the proposal was not ranked higher. </a:t>
            </a:r>
          </a:p>
          <a:p>
            <a:pPr eaLnBrk="1" hangingPunct="1">
              <a:spcBef>
                <a:spcPct val="0"/>
              </a:spcBef>
              <a:buFontTx/>
              <a:buNone/>
              <a:defRPr/>
            </a:pPr>
            <a:endParaRPr lang="en-US" altLang="en-US" sz="2000" dirty="0">
              <a:solidFill>
                <a:srgbClr val="0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2" end="2"/>
                                            </p:txEl>
                                          </p:spTgt>
                                        </p:tgtEl>
                                        <p:attrNameLst>
                                          <p:attrName>style.visibility</p:attrName>
                                        </p:attrNameLst>
                                      </p:cBhvr>
                                      <p:to>
                                        <p:strVal val="visible"/>
                                      </p:to>
                                    </p:set>
                                    <p:animEffect transition="in" filter="fade">
                                      <p:cBhvr>
                                        <p:cTn id="12" dur="2000"/>
                                        <p:tgtEl>
                                          <p:spTgt spid="14049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31651D57-6FFC-B1F9-6C05-1E7E3B6F1A3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2013 RECONS</a:t>
            </a:r>
          </a:p>
        </p:txBody>
      </p:sp>
      <p:sp>
        <p:nvSpPr>
          <p:cNvPr id="1404933" name="Rectangle 5">
            <a:extLst>
              <a:ext uri="{FF2B5EF4-FFF2-40B4-BE49-F238E27FC236}">
                <a16:creationId xmlns:a16="http://schemas.microsoft.com/office/drawing/2014/main" id="{2EAC8D3D-814E-A838-FC2C-D798622F3CC8}"/>
              </a:ext>
            </a:extLst>
          </p:cNvPr>
          <p:cNvSpPr>
            <a:spLocks noChangeArrowheads="1"/>
          </p:cNvSpPr>
          <p:nvPr/>
        </p:nvSpPr>
        <p:spPr bwMode="auto">
          <a:xfrm>
            <a:off x="152400" y="1173163"/>
            <a:ext cx="8839200" cy="31702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solidFill>
                  <a:srgbClr val="000000"/>
                </a:solidFill>
                <a:latin typeface="Times New Roman" panose="02020603050405020304" pitchFamily="18" charset="0"/>
              </a:rPr>
              <a:t>The panel agreed that this proposal is competitive and highly relevant to contemporary directions in astrophysics. </a:t>
            </a:r>
            <a:r>
              <a:rPr lang="en-US" altLang="en-US" sz="2000" dirty="0">
                <a:solidFill>
                  <a:srgbClr val="FF0000"/>
                </a:solidFill>
                <a:latin typeface="Times New Roman" panose="02020603050405020304" pitchFamily="18" charset="0"/>
              </a:rPr>
              <a:t>Concerns were expressed though about the competitiveness of the proposed effort in the era of </a:t>
            </a:r>
            <a:r>
              <a:rPr lang="en-US" altLang="en-US" sz="2000" dirty="0" err="1">
                <a:solidFill>
                  <a:srgbClr val="FF0000"/>
                </a:solidFill>
                <a:latin typeface="Times New Roman" panose="02020603050405020304" pitchFamily="18" charset="0"/>
              </a:rPr>
              <a:t>Panstars</a:t>
            </a:r>
            <a:r>
              <a:rPr lang="en-US" altLang="en-US" sz="2000" dirty="0">
                <a:solidFill>
                  <a:srgbClr val="FF0000"/>
                </a:solidFill>
                <a:latin typeface="Times New Roman" panose="02020603050405020304" pitchFamily="18" charset="0"/>
              </a:rPr>
              <a:t>, Gaia and others. </a:t>
            </a:r>
            <a:r>
              <a:rPr lang="en-US" altLang="en-US" sz="2000" dirty="0">
                <a:solidFill>
                  <a:srgbClr val="000000"/>
                </a:solidFill>
                <a:latin typeface="Times New Roman" panose="02020603050405020304" pitchFamily="18" charset="0"/>
              </a:rPr>
              <a:t>It was noted, however, that the PI is fully aware of these efforts, and places the RECONS survey in context. </a:t>
            </a:r>
          </a:p>
          <a:p>
            <a:pPr eaLnBrk="1" hangingPunct="1">
              <a:spcBef>
                <a:spcPct val="0"/>
              </a:spcBef>
              <a:buFontTx/>
              <a:buNone/>
              <a:defRPr/>
            </a:pPr>
            <a:endParaRPr lang="en-US" altLang="en-US" sz="2000" dirty="0">
              <a:solidFill>
                <a:srgbClr val="000000"/>
              </a:solidFill>
              <a:latin typeface="Times New Roman" panose="02020603050405020304" pitchFamily="18" charset="0"/>
            </a:endParaRPr>
          </a:p>
          <a:p>
            <a:pPr marL="342900" indent="-342900" eaLnBrk="1" hangingPunct="1">
              <a:spcBef>
                <a:spcPct val="0"/>
              </a:spcBef>
              <a:defRPr/>
            </a:pPr>
            <a:r>
              <a:rPr lang="en-US" altLang="en-US" sz="2000" dirty="0">
                <a:solidFill>
                  <a:srgbClr val="000000"/>
                </a:solidFill>
                <a:latin typeface="Times New Roman" panose="02020603050405020304" pitchFamily="18" charset="0"/>
              </a:rPr>
              <a:t>The intellectual merit was considered to be very high, along with the broader impacts. Having a census of the closest stars is important. </a:t>
            </a:r>
            <a:r>
              <a:rPr lang="en-US" altLang="en-US" sz="2000" dirty="0">
                <a:solidFill>
                  <a:srgbClr val="FF0000"/>
                </a:solidFill>
                <a:latin typeface="Times New Roman" panose="02020603050405020304" pitchFamily="18" charset="0"/>
              </a:rPr>
              <a:t>The panel felt that the relevance of this effort will be eclipsed in about 3 years with the public release of Gaia and </a:t>
            </a:r>
            <a:r>
              <a:rPr lang="en-US" altLang="en-US" sz="2000" dirty="0" err="1">
                <a:solidFill>
                  <a:srgbClr val="FF0000"/>
                </a:solidFill>
                <a:latin typeface="Times New Roman" panose="02020603050405020304" pitchFamily="18" charset="0"/>
              </a:rPr>
              <a:t>Panstars</a:t>
            </a:r>
            <a:r>
              <a:rPr lang="en-US" altLang="en-US" sz="2000" dirty="0">
                <a:solidFill>
                  <a:srgbClr val="FF0000"/>
                </a:solidFill>
                <a:latin typeface="Times New Roman" panose="02020603050405020304" pitchFamily="18" charset="0"/>
              </a:rPr>
              <a:t> data. </a:t>
            </a:r>
            <a:r>
              <a:rPr lang="en-US" altLang="en-US" sz="2000" dirty="0">
                <a:solidFill>
                  <a:srgbClr val="000000"/>
                </a:solidFill>
                <a:latin typeface="Times New Roman" panose="02020603050405020304" pitchFamily="18" charset="0"/>
              </a:rPr>
              <a:t>No major weakness was spotted.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2" end="2"/>
                                            </p:txEl>
                                          </p:spTgt>
                                        </p:tgtEl>
                                        <p:attrNameLst>
                                          <p:attrName>style.visibility</p:attrName>
                                        </p:attrNameLst>
                                      </p:cBhvr>
                                      <p:to>
                                        <p:strVal val="visible"/>
                                      </p:to>
                                    </p:set>
                                    <p:animEffect transition="in" filter="fade">
                                      <p:cBhvr>
                                        <p:cTn id="12" dur="2000"/>
                                        <p:tgtEl>
                                          <p:spTgt spid="14049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12E77FF1-DC06-2641-C8E9-661D1345B5A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2020 RECONS</a:t>
            </a:r>
          </a:p>
        </p:txBody>
      </p:sp>
      <p:sp>
        <p:nvSpPr>
          <p:cNvPr id="1404933" name="Rectangle 5">
            <a:extLst>
              <a:ext uri="{FF2B5EF4-FFF2-40B4-BE49-F238E27FC236}">
                <a16:creationId xmlns:a16="http://schemas.microsoft.com/office/drawing/2014/main" id="{FF1DFBBF-73A2-F659-25A1-8F3ED103B384}"/>
              </a:ext>
            </a:extLst>
          </p:cNvPr>
          <p:cNvSpPr>
            <a:spLocks noChangeArrowheads="1"/>
          </p:cNvSpPr>
          <p:nvPr/>
        </p:nvSpPr>
        <p:spPr bwMode="auto">
          <a:xfrm>
            <a:off x="152400" y="841375"/>
            <a:ext cx="8839200" cy="532453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sz="2000" dirty="0">
                <a:solidFill>
                  <a:schemeClr val="accent1">
                    <a:lumMod val="10000"/>
                  </a:schemeClr>
                </a:solidFill>
                <a:latin typeface="Times New Roman" panose="02020603050405020304" pitchFamily="18" charset="0"/>
                <a:cs typeface="Times New Roman" panose="02020603050405020304" pitchFamily="18" charset="0"/>
              </a:rPr>
              <a:t>The data quality is excellent, and the </a:t>
            </a:r>
            <a:r>
              <a:rPr lang="en-US" sz="2000" dirty="0">
                <a:solidFill>
                  <a:schemeClr val="bg1">
                    <a:lumMod val="60000"/>
                    <a:lumOff val="40000"/>
                  </a:schemeClr>
                </a:solidFill>
                <a:latin typeface="Times New Roman" panose="02020603050405020304" pitchFamily="18" charset="0"/>
                <a:cs typeface="Times New Roman" panose="02020603050405020304" pitchFamily="18" charset="0"/>
              </a:rPr>
              <a:t>majority of low mass targets that are observed with this survey are not accessible to other astrometric surveys (i.e. Gaia).</a:t>
            </a:r>
          </a:p>
          <a:p>
            <a:pPr marL="342900" indent="-342900" eaLnBrk="1" hangingPunct="1">
              <a:spcBef>
                <a:spcPct val="0"/>
              </a:spcBef>
              <a:defRPr/>
            </a:pPr>
            <a:r>
              <a:rPr lang="en-US" sz="2000" dirty="0">
                <a:solidFill>
                  <a:schemeClr val="accent1">
                    <a:lumMod val="10000"/>
                  </a:schemeClr>
                </a:solidFill>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proposal lacked a strong grounding in theory</a:t>
            </a:r>
            <a:r>
              <a:rPr lang="en-US" sz="2000" dirty="0">
                <a:solidFill>
                  <a:schemeClr val="accent1">
                    <a:lumMod val="10000"/>
                  </a:schemeClr>
                </a:solidFill>
                <a:latin typeface="Times New Roman" panose="02020603050405020304" pitchFamily="18" charset="0"/>
                <a:cs typeface="Times New Roman" panose="02020603050405020304" pitchFamily="18" charset="0"/>
              </a:rPr>
              <a:t>, which could have been used to justify the total time baseline of observations necessary to achieve</a:t>
            </a:r>
            <a:br>
              <a:rPr lang="en-US" sz="2000" dirty="0">
                <a:solidFill>
                  <a:schemeClr val="accent1">
                    <a:lumMod val="10000"/>
                  </a:schemeClr>
                </a:solidFill>
                <a:latin typeface="Times New Roman" panose="02020603050405020304" pitchFamily="18" charset="0"/>
                <a:cs typeface="Times New Roman" panose="02020603050405020304" pitchFamily="18" charset="0"/>
              </a:rPr>
            </a:br>
            <a:r>
              <a:rPr lang="en-US" sz="2000" dirty="0">
                <a:solidFill>
                  <a:schemeClr val="accent1">
                    <a:lumMod val="10000"/>
                  </a:schemeClr>
                </a:solidFill>
                <a:latin typeface="Times New Roman" panose="02020603050405020304" pitchFamily="18" charset="0"/>
                <a:cs typeface="Times New Roman" panose="02020603050405020304" pitchFamily="18" charset="0"/>
              </a:rPr>
              <a:t>the overall scientific goals. For example, the proposal would have been improved had it </a:t>
            </a:r>
            <a:r>
              <a:rPr lang="en-US" sz="2000" dirty="0">
                <a:solidFill>
                  <a:schemeClr val="bg2">
                    <a:lumMod val="50000"/>
                  </a:schemeClr>
                </a:solidFill>
                <a:latin typeface="Times New Roman" panose="02020603050405020304" pitchFamily="18" charset="0"/>
                <a:cs typeface="Times New Roman" panose="02020603050405020304" pitchFamily="18" charset="0"/>
              </a:rPr>
              <a:t>included information about the </a:t>
            </a:r>
            <a:r>
              <a:rPr lang="en-US" sz="2000" dirty="0">
                <a:solidFill>
                  <a:srgbClr val="FF0000"/>
                </a:solidFill>
                <a:latin typeface="Times New Roman" panose="02020603050405020304" pitchFamily="18" charset="0"/>
                <a:cs typeface="Times New Roman" panose="02020603050405020304" pitchFamily="18" charset="0"/>
              </a:rPr>
              <a:t>theoretical predictions regarding</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the duration of magnetic field cycles on low mass stars and/or the scientific implications of characterizing the long versus short term activity cycles</a:t>
            </a:r>
            <a:r>
              <a:rPr lang="en-US" sz="2000" dirty="0">
                <a:solidFill>
                  <a:schemeClr val="accent1">
                    <a:lumMod val="10000"/>
                  </a:schemeClr>
                </a:solidFill>
                <a:latin typeface="Times New Roman" panose="02020603050405020304" pitchFamily="18" charset="0"/>
                <a:cs typeface="Times New Roman" panose="02020603050405020304" pitchFamily="18" charset="0"/>
              </a:rPr>
              <a:t>.</a:t>
            </a:r>
          </a:p>
          <a:p>
            <a:pPr marL="342900" indent="-342900" eaLnBrk="1" hangingPunct="1">
              <a:spcBef>
                <a:spcPct val="0"/>
              </a:spcBef>
              <a:defRPr/>
            </a:pPr>
            <a:r>
              <a:rPr lang="en-US" sz="2000" dirty="0">
                <a:solidFill>
                  <a:schemeClr val="accent1">
                    <a:lumMod val="10000"/>
                  </a:schemeClr>
                </a:solidFill>
                <a:latin typeface="Times New Roman" panose="02020603050405020304" pitchFamily="18" charset="0"/>
                <a:cs typeface="Times New Roman" panose="02020603050405020304" pitchFamily="18" charset="0"/>
              </a:rPr>
              <a:t>The proposal </a:t>
            </a:r>
            <a:r>
              <a:rPr lang="en-US" sz="2000" dirty="0">
                <a:solidFill>
                  <a:srgbClr val="FF0000"/>
                </a:solidFill>
                <a:latin typeface="Times New Roman" panose="02020603050405020304" pitchFamily="18" charset="0"/>
                <a:cs typeface="Times New Roman" panose="02020603050405020304" pitchFamily="18" charset="0"/>
              </a:rPr>
              <a:t>failed to recognize that twin stars should not necessarily produce similar observable magnetic field quantities </a:t>
            </a:r>
            <a:r>
              <a:rPr lang="en-US" sz="2000" dirty="0">
                <a:solidFill>
                  <a:schemeClr val="accent1">
                    <a:lumMod val="10000"/>
                  </a:schemeClr>
                </a:solidFill>
                <a:latin typeface="Times New Roman" panose="02020603050405020304" pitchFamily="18" charset="0"/>
                <a:cs typeface="Times New Roman" panose="02020603050405020304" pitchFamily="18" charset="0"/>
              </a:rPr>
              <a:t>because magnetic dynamos</a:t>
            </a:r>
            <a:br>
              <a:rPr lang="en-US" sz="2000" dirty="0">
                <a:solidFill>
                  <a:schemeClr val="accent1">
                    <a:lumMod val="10000"/>
                  </a:schemeClr>
                </a:solidFill>
                <a:latin typeface="Times New Roman" panose="02020603050405020304" pitchFamily="18" charset="0"/>
                <a:cs typeface="Times New Roman" panose="02020603050405020304" pitchFamily="18" charset="0"/>
              </a:rPr>
            </a:br>
            <a:r>
              <a:rPr lang="en-US" sz="2000" dirty="0">
                <a:solidFill>
                  <a:schemeClr val="accent1">
                    <a:lumMod val="10000"/>
                  </a:schemeClr>
                </a:solidFill>
                <a:latin typeface="Times New Roman" panose="02020603050405020304" pitchFamily="18" charset="0"/>
                <a:cs typeface="Times New Roman" panose="02020603050405020304" pitchFamily="18" charset="0"/>
              </a:rPr>
              <a:t>are stochastic.</a:t>
            </a:r>
          </a:p>
          <a:p>
            <a:pPr marL="342900" indent="-342900" eaLnBrk="1" hangingPunct="1">
              <a:spcBef>
                <a:spcPct val="0"/>
              </a:spcBef>
              <a:defRPr/>
            </a:pPr>
            <a:r>
              <a:rPr lang="en-US" sz="2000" dirty="0">
                <a:solidFill>
                  <a:schemeClr val="bg1">
                    <a:lumMod val="60000"/>
                    <a:lumOff val="40000"/>
                  </a:schemeClr>
                </a:solidFill>
                <a:latin typeface="Times New Roman" panose="02020603050405020304" pitchFamily="18" charset="0"/>
                <a:cs typeface="Times New Roman" panose="02020603050405020304" pitchFamily="18" charset="0"/>
              </a:rPr>
              <a:t>The layout of the proposal that distributed the broader impact efforts throughout the text was refreshing and nice to read.  </a:t>
            </a:r>
          </a:p>
          <a:p>
            <a:pPr marL="342900" indent="-342900" eaLnBrk="1" hangingPunct="1">
              <a:spcBef>
                <a:spcPct val="0"/>
              </a:spcBef>
              <a:defRPr/>
            </a:pPr>
            <a:r>
              <a:rPr lang="en-US" sz="2000" dirty="0">
                <a:solidFill>
                  <a:schemeClr val="accent1">
                    <a:lumMod val="10000"/>
                  </a:schemeClr>
                </a:solidFill>
                <a:latin typeface="Times New Roman" panose="02020603050405020304" pitchFamily="18" charset="0"/>
                <a:cs typeface="Times New Roman" panose="02020603050405020304" pitchFamily="18" charset="0"/>
              </a:rPr>
              <a:t>The broader impact efforts have the potential to </a:t>
            </a:r>
            <a:r>
              <a:rPr lang="en-US" sz="2000" dirty="0">
                <a:solidFill>
                  <a:srgbClr val="FF0000"/>
                </a:solidFill>
                <a:latin typeface="Times New Roman" panose="02020603050405020304" pitchFamily="18" charset="0"/>
                <a:cs typeface="Times New Roman" panose="02020603050405020304" pitchFamily="18" charset="0"/>
              </a:rPr>
              <a:t>increase the diversity in our field </a:t>
            </a:r>
            <a:r>
              <a:rPr lang="en-US" sz="2000" dirty="0">
                <a:solidFill>
                  <a:schemeClr val="accent1">
                    <a:lumMod val="10000"/>
                  </a:schemeClr>
                </a:solidFill>
                <a:latin typeface="Times New Roman" panose="02020603050405020304" pitchFamily="18" charset="0"/>
                <a:cs typeface="Times New Roman" panose="02020603050405020304" pitchFamily="18" charset="0"/>
              </a:rPr>
              <a:t>in particular, and science in general, due to the diverse population of GSU, but the </a:t>
            </a:r>
            <a:r>
              <a:rPr lang="en-US" sz="2000" dirty="0">
                <a:solidFill>
                  <a:srgbClr val="FF0000"/>
                </a:solidFill>
                <a:latin typeface="Times New Roman" panose="02020603050405020304" pitchFamily="18" charset="0"/>
                <a:cs typeface="Times New Roman" panose="02020603050405020304" pitchFamily="18" charset="0"/>
              </a:rPr>
              <a:t>proposal failed to explain the PI's explicit role in this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1" end="1"/>
                                            </p:txEl>
                                          </p:spTgt>
                                        </p:tgtEl>
                                        <p:attrNameLst>
                                          <p:attrName>style.visibility</p:attrName>
                                        </p:attrNameLst>
                                      </p:cBhvr>
                                      <p:to>
                                        <p:strVal val="visible"/>
                                      </p:to>
                                    </p:set>
                                    <p:animEffect transition="in" filter="fade">
                                      <p:cBhvr>
                                        <p:cTn id="12" dur="2000"/>
                                        <p:tgtEl>
                                          <p:spTgt spid="14049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04933">
                                            <p:txEl>
                                              <p:pRg st="2" end="2"/>
                                            </p:txEl>
                                          </p:spTgt>
                                        </p:tgtEl>
                                        <p:attrNameLst>
                                          <p:attrName>style.visibility</p:attrName>
                                        </p:attrNameLst>
                                      </p:cBhvr>
                                      <p:to>
                                        <p:strVal val="visible"/>
                                      </p:to>
                                    </p:set>
                                    <p:animEffect transition="in" filter="fade">
                                      <p:cBhvr>
                                        <p:cTn id="17" dur="2000"/>
                                        <p:tgtEl>
                                          <p:spTgt spid="14049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04933">
                                            <p:txEl>
                                              <p:pRg st="3" end="3"/>
                                            </p:txEl>
                                          </p:spTgt>
                                        </p:tgtEl>
                                        <p:attrNameLst>
                                          <p:attrName>style.visibility</p:attrName>
                                        </p:attrNameLst>
                                      </p:cBhvr>
                                      <p:to>
                                        <p:strVal val="visible"/>
                                      </p:to>
                                    </p:set>
                                    <p:animEffect transition="in" filter="fade">
                                      <p:cBhvr>
                                        <p:cTn id="22" dur="2000"/>
                                        <p:tgtEl>
                                          <p:spTgt spid="14049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04933">
                                            <p:txEl>
                                              <p:pRg st="4" end="4"/>
                                            </p:txEl>
                                          </p:spTgt>
                                        </p:tgtEl>
                                        <p:attrNameLst>
                                          <p:attrName>style.visibility</p:attrName>
                                        </p:attrNameLst>
                                      </p:cBhvr>
                                      <p:to>
                                        <p:strVal val="visible"/>
                                      </p:to>
                                    </p:set>
                                    <p:animEffect transition="in" filter="fade">
                                      <p:cBhvr>
                                        <p:cTn id="27" dur="2000"/>
                                        <p:tgtEl>
                                          <p:spTgt spid="14049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D6BBDA7-89EC-B63A-AE6A-506D6873E956}"/>
            </a:ext>
          </a:extLst>
        </p:cNvPr>
        <p:cNvGrpSpPr/>
        <p:nvPr/>
      </p:nvGrpSpPr>
      <p:grpSpPr>
        <a:xfrm>
          <a:off x="0" y="0"/>
          <a:ext cx="0" cy="0"/>
          <a:chOff x="0" y="0"/>
          <a:chExt cx="0" cy="0"/>
        </a:xfrm>
      </p:grpSpPr>
      <p:sp>
        <p:nvSpPr>
          <p:cNvPr id="96257" name="Rectangle 2">
            <a:extLst>
              <a:ext uri="{FF2B5EF4-FFF2-40B4-BE49-F238E27FC236}">
                <a16:creationId xmlns:a16="http://schemas.microsoft.com/office/drawing/2014/main" id="{95619990-FD19-6ECC-CE76-C3BC3B5E979D}"/>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Comments: 2025 RECONS</a:t>
            </a:r>
          </a:p>
        </p:txBody>
      </p:sp>
      <p:sp>
        <p:nvSpPr>
          <p:cNvPr id="1404933" name="Rectangle 5">
            <a:extLst>
              <a:ext uri="{FF2B5EF4-FFF2-40B4-BE49-F238E27FC236}">
                <a16:creationId xmlns:a16="http://schemas.microsoft.com/office/drawing/2014/main" id="{02A1226F-20B6-93D4-9B27-2E7A33203DAB}"/>
              </a:ext>
            </a:extLst>
          </p:cNvPr>
          <p:cNvSpPr>
            <a:spLocks noChangeArrowheads="1"/>
          </p:cNvSpPr>
          <p:nvPr/>
        </p:nvSpPr>
        <p:spPr bwMode="auto">
          <a:xfrm>
            <a:off x="152400" y="841375"/>
            <a:ext cx="8839200" cy="563231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sz="2000" dirty="0">
                <a:solidFill>
                  <a:schemeClr val="accent4">
                    <a:lumMod val="10000"/>
                  </a:schemeClr>
                </a:solidFill>
                <a:latin typeface="Times New Roman" panose="02020603050405020304" pitchFamily="18" charset="0"/>
                <a:cs typeface="Times New Roman" panose="02020603050405020304" pitchFamily="18" charset="0"/>
              </a:rPr>
              <a:t>This is a </a:t>
            </a:r>
            <a:r>
              <a:rPr lang="en-US" sz="2000" dirty="0">
                <a:solidFill>
                  <a:schemeClr val="bg1">
                    <a:lumMod val="60000"/>
                    <a:lumOff val="40000"/>
                  </a:schemeClr>
                </a:solidFill>
                <a:latin typeface="Times New Roman" panose="02020603050405020304" pitchFamily="18" charset="0"/>
                <a:cs typeface="Times New Roman" panose="02020603050405020304" pitchFamily="18" charset="0"/>
              </a:rPr>
              <a:t>well-structured program that builds on many years of previous work</a:t>
            </a:r>
            <a:r>
              <a:rPr lang="en-US" sz="2000" dirty="0">
                <a:solidFill>
                  <a:schemeClr val="accent4">
                    <a:lumMod val="10000"/>
                  </a:schemeClr>
                </a:solidFill>
                <a:latin typeface="Times New Roman" panose="02020603050405020304" pitchFamily="18" charset="0"/>
                <a:cs typeface="Times New Roman" panose="02020603050405020304" pitchFamily="18" charset="0"/>
              </a:rPr>
              <a:t>. By leveraging earlier efforts, the work will advance knowledge of long-term M star magnetic spot cycles, crucial for identifying stars with behavior similar to our Sun's and for understanding the driving dynamo. </a:t>
            </a:r>
          </a:p>
          <a:p>
            <a:pPr marL="342900" indent="-342900" eaLnBrk="1" hangingPunct="1">
              <a:spcBef>
                <a:spcPct val="0"/>
              </a:spcBef>
              <a:defRPr/>
            </a:pPr>
            <a:r>
              <a:rPr lang="en-US" sz="2000" dirty="0">
                <a:solidFill>
                  <a:schemeClr val="bg1">
                    <a:lumMod val="60000"/>
                    <a:lumOff val="40000"/>
                  </a:schemeClr>
                </a:solidFill>
                <a:latin typeface="Times New Roman" panose="02020603050405020304" pitchFamily="18" charset="0"/>
                <a:cs typeface="Times New Roman" panose="02020603050405020304" pitchFamily="18" charset="0"/>
              </a:rPr>
              <a:t>The inclusion of TESS and Gaia data conjoined with decades of observations from the CTIO 0.9m telescope demonstrates the importance of a long-term term dedicated study with added value from newer resources.</a:t>
            </a:r>
          </a:p>
          <a:p>
            <a:pPr eaLnBrk="1" hangingPunct="1">
              <a:spcBef>
                <a:spcPct val="0"/>
              </a:spcBef>
              <a:buNone/>
              <a:defRPr/>
            </a:pPr>
            <a:endParaRPr lang="en-US" sz="2000" dirty="0">
              <a:solidFill>
                <a:schemeClr val="bg1">
                  <a:lumMod val="60000"/>
                  <a:lumOff val="40000"/>
                </a:schemeClr>
              </a:solidFill>
              <a:latin typeface="Times New Roman" panose="02020603050405020304" pitchFamily="18" charset="0"/>
              <a:cs typeface="Times New Roman" panose="02020603050405020304" pitchFamily="18" charset="0"/>
            </a:endParaRPr>
          </a:p>
          <a:p>
            <a:pPr marL="342900" indent="-342900" eaLnBrk="1" hangingPunct="1">
              <a:spcBef>
                <a:spcPct val="0"/>
              </a:spcBef>
              <a:defRPr/>
            </a:pPr>
            <a:r>
              <a:rPr lang="en-US" sz="2000" dirty="0">
                <a:solidFill>
                  <a:srgbClr val="FF0000"/>
                </a:solidFill>
                <a:latin typeface="Times New Roman" panose="02020603050405020304" pitchFamily="18" charset="0"/>
                <a:cs typeface="Times New Roman" panose="02020603050405020304" pitchFamily="18" charset="0"/>
              </a:rPr>
              <a:t>… it was unclear how the new orbital data would be used to distinguish between models for binary formation and evolution and the impact on the formation of planets suitable for life.</a:t>
            </a:r>
          </a:p>
          <a:p>
            <a:pPr marL="342900" indent="-342900" eaLnBrk="1" hangingPunct="1">
              <a:spcBef>
                <a:spcPct val="0"/>
              </a:spcBef>
              <a:defRPr/>
            </a:pPr>
            <a:r>
              <a:rPr lang="en-US" sz="2000" dirty="0">
                <a:solidFill>
                  <a:schemeClr val="accent4">
                    <a:lumMod val="10000"/>
                  </a:schemeClr>
                </a:solidFill>
                <a:latin typeface="Times New Roman" panose="02020603050405020304" pitchFamily="18" charset="0"/>
                <a:cs typeface="Times New Roman" panose="02020603050405020304" pitchFamily="18" charset="0"/>
              </a:rPr>
              <a:t>The investigation of long-term stellar magnetic cycles was presented </a:t>
            </a:r>
            <a:r>
              <a:rPr lang="en-US" sz="2000" dirty="0">
                <a:solidFill>
                  <a:srgbClr val="FF0000"/>
                </a:solidFill>
                <a:latin typeface="Times New Roman" panose="02020603050405020304" pitchFamily="18" charset="0"/>
                <a:cs typeface="Times New Roman" panose="02020603050405020304" pitchFamily="18" charset="0"/>
              </a:rPr>
              <a:t>only in terms of photometric data; the proposal would have been strengthened with some discussion of any available inclusion of spectroscopy of H-alpha and CaII H and K lines.</a:t>
            </a:r>
          </a:p>
          <a:p>
            <a:pPr marL="342900" indent="-342900" eaLnBrk="1" hangingPunct="1">
              <a:spcBef>
                <a:spcPct val="0"/>
              </a:spcBef>
              <a:defRPr/>
            </a:pPr>
            <a:r>
              <a:rPr lang="en-US" sz="2000" dirty="0">
                <a:solidFill>
                  <a:schemeClr val="accent4">
                    <a:lumMod val="10000"/>
                  </a:schemeClr>
                </a:solidFill>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proposal lacked a clear time line </a:t>
            </a:r>
            <a:r>
              <a:rPr lang="en-US" sz="2000" dirty="0">
                <a:solidFill>
                  <a:schemeClr val="accent4">
                    <a:lumMod val="10000"/>
                  </a:schemeClr>
                </a:solidFill>
                <a:latin typeface="Times New Roman" panose="02020603050405020304" pitchFamily="18" charset="0"/>
                <a:cs typeface="Times New Roman" panose="02020603050405020304" pitchFamily="18" charset="0"/>
              </a:rPr>
              <a:t>for the completion and an organizational outline for the steps to be carried out.</a:t>
            </a:r>
          </a:p>
          <a:p>
            <a:pPr marL="342900" indent="-342900" eaLnBrk="1" hangingPunct="1">
              <a:spcBef>
                <a:spcPct val="0"/>
              </a:spcBef>
              <a:defRPr/>
            </a:pPr>
            <a:endParaRPr lang="en-US" sz="2000" dirty="0">
              <a:solidFill>
                <a:schemeClr val="bg1">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759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1" end="1"/>
                                            </p:txEl>
                                          </p:spTgt>
                                        </p:tgtEl>
                                        <p:attrNameLst>
                                          <p:attrName>style.visibility</p:attrName>
                                        </p:attrNameLst>
                                      </p:cBhvr>
                                      <p:to>
                                        <p:strVal val="visible"/>
                                      </p:to>
                                    </p:set>
                                    <p:animEffect transition="in" filter="fade">
                                      <p:cBhvr>
                                        <p:cTn id="12" dur="2000"/>
                                        <p:tgtEl>
                                          <p:spTgt spid="14049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4933">
                                            <p:txEl>
                                              <p:pRg st="3" end="3"/>
                                            </p:txEl>
                                          </p:spTgt>
                                        </p:tgtEl>
                                        <p:attrNameLst>
                                          <p:attrName>style.visibility</p:attrName>
                                        </p:attrNameLst>
                                      </p:cBhvr>
                                      <p:to>
                                        <p:strVal val="visible"/>
                                      </p:to>
                                    </p:set>
                                    <p:animEffect transition="in" filter="fade">
                                      <p:cBhvr>
                                        <p:cTn id="17" dur="2000"/>
                                        <p:tgtEl>
                                          <p:spTgt spid="14049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4933">
                                            <p:txEl>
                                              <p:pRg st="4" end="4"/>
                                            </p:txEl>
                                          </p:spTgt>
                                        </p:tgtEl>
                                        <p:attrNameLst>
                                          <p:attrName>style.visibility</p:attrName>
                                        </p:attrNameLst>
                                      </p:cBhvr>
                                      <p:to>
                                        <p:strVal val="visible"/>
                                      </p:to>
                                    </p:set>
                                    <p:animEffect transition="in" filter="fade">
                                      <p:cBhvr>
                                        <p:cTn id="22" dur="2000"/>
                                        <p:tgtEl>
                                          <p:spTgt spid="140493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933">
                                            <p:txEl>
                                              <p:pRg st="5" end="5"/>
                                            </p:txEl>
                                          </p:spTgt>
                                        </p:tgtEl>
                                        <p:attrNameLst>
                                          <p:attrName>style.visibility</p:attrName>
                                        </p:attrNameLst>
                                      </p:cBhvr>
                                      <p:to>
                                        <p:strVal val="visible"/>
                                      </p:to>
                                    </p:set>
                                    <p:animEffect transition="in" filter="fade">
                                      <p:cBhvr>
                                        <p:cTn id="27" dur="2000"/>
                                        <p:tgtEl>
                                          <p:spTgt spid="14049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6E9F7B83-8317-FAAB-D52D-C27977AFCEE0}"/>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2014 RKSTAR</a:t>
            </a:r>
          </a:p>
        </p:txBody>
      </p:sp>
      <p:sp>
        <p:nvSpPr>
          <p:cNvPr id="1404933" name="Rectangle 5">
            <a:extLst>
              <a:ext uri="{FF2B5EF4-FFF2-40B4-BE49-F238E27FC236}">
                <a16:creationId xmlns:a16="http://schemas.microsoft.com/office/drawing/2014/main" id="{A419500C-4306-B357-6EC4-24824249B105}"/>
              </a:ext>
            </a:extLst>
          </p:cNvPr>
          <p:cNvSpPr>
            <a:spLocks noChangeArrowheads="1"/>
          </p:cNvSpPr>
          <p:nvPr/>
        </p:nvSpPr>
        <p:spPr bwMode="auto">
          <a:xfrm>
            <a:off x="152400" y="1231900"/>
            <a:ext cx="8839200" cy="22463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solidFill>
                  <a:srgbClr val="FF0000"/>
                </a:solidFill>
                <a:latin typeface="Times New Roman" panose="02020603050405020304" pitchFamily="18" charset="0"/>
              </a:rPr>
              <a:t>The panel expressed concern about whether the proposers will be able to confirm the necessary Gemini observing time with their camera in the longer term, especially in connection with Gemini South.</a:t>
            </a:r>
          </a:p>
          <a:p>
            <a:pPr eaLnBrk="1" hangingPunct="1">
              <a:spcBef>
                <a:spcPct val="0"/>
              </a:spcBef>
              <a:buFontTx/>
              <a:buNone/>
              <a:defRPr/>
            </a:pPr>
            <a:endParaRPr lang="en-US" altLang="en-US" sz="2000" dirty="0">
              <a:solidFill>
                <a:srgbClr val="000000"/>
              </a:solidFill>
              <a:latin typeface="Times New Roman" panose="02020603050405020304" pitchFamily="18" charset="0"/>
            </a:endParaRPr>
          </a:p>
          <a:p>
            <a:pPr marL="342900" indent="-342900" eaLnBrk="1" hangingPunct="1">
              <a:spcBef>
                <a:spcPct val="0"/>
              </a:spcBef>
              <a:defRPr/>
            </a:pPr>
            <a:r>
              <a:rPr lang="en-US" altLang="en-US" sz="2000" dirty="0">
                <a:solidFill>
                  <a:srgbClr val="000000"/>
                </a:solidFill>
                <a:latin typeface="Times New Roman" panose="02020603050405020304" pitchFamily="18" charset="0"/>
              </a:rPr>
              <a:t>The research is straightforward, but the team's observational capabilities indicate that it will be of great value. The </a:t>
            </a:r>
            <a:r>
              <a:rPr lang="en-US" altLang="en-US" sz="2000" dirty="0">
                <a:solidFill>
                  <a:srgbClr val="FF0000"/>
                </a:solidFill>
                <a:latin typeface="Times New Roman" panose="02020603050405020304" pitchFamily="18" charset="0"/>
              </a:rPr>
              <a:t>panel's only concern is whether the necessary amount of large-telescope time will be forthcoming.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2" end="2"/>
                                            </p:txEl>
                                          </p:spTgt>
                                        </p:tgtEl>
                                        <p:attrNameLst>
                                          <p:attrName>style.visibility</p:attrName>
                                        </p:attrNameLst>
                                      </p:cBhvr>
                                      <p:to>
                                        <p:strVal val="visible"/>
                                      </p:to>
                                    </p:set>
                                    <p:animEffect transition="in" filter="fade">
                                      <p:cBhvr>
                                        <p:cTn id="12" dur="2000"/>
                                        <p:tgtEl>
                                          <p:spTgt spid="14049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910803F7-7C15-9699-1AA9-22C489B1B87E}"/>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Comments: 2018 RKSTAR</a:t>
            </a:r>
          </a:p>
        </p:txBody>
      </p:sp>
      <p:sp>
        <p:nvSpPr>
          <p:cNvPr id="1404933" name="Rectangle 5">
            <a:extLst>
              <a:ext uri="{FF2B5EF4-FFF2-40B4-BE49-F238E27FC236}">
                <a16:creationId xmlns:a16="http://schemas.microsoft.com/office/drawing/2014/main" id="{A3EB12E5-51D4-2B8A-EC66-E65F132048A4}"/>
              </a:ext>
            </a:extLst>
          </p:cNvPr>
          <p:cNvSpPr>
            <a:spLocks noChangeArrowheads="1"/>
          </p:cNvSpPr>
          <p:nvPr/>
        </p:nvSpPr>
        <p:spPr bwMode="auto">
          <a:xfrm>
            <a:off x="152400" y="685800"/>
            <a:ext cx="8839200" cy="62484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solidFill>
                  <a:srgbClr val="000000"/>
                </a:solidFill>
                <a:latin typeface="Times New Roman" panose="02020603050405020304" pitchFamily="18" charset="0"/>
              </a:rPr>
              <a:t>After discussing </a:t>
            </a:r>
            <a:r>
              <a:rPr lang="en-US" altLang="en-US" sz="2000" dirty="0">
                <a:solidFill>
                  <a:srgbClr val="0000FF"/>
                </a:solidFill>
                <a:latin typeface="Times New Roman" panose="02020603050405020304" pitchFamily="18" charset="0"/>
              </a:rPr>
              <a:t>initial disparate scores</a:t>
            </a:r>
            <a:r>
              <a:rPr lang="en-US" altLang="en-US" sz="2000" dirty="0">
                <a:solidFill>
                  <a:srgbClr val="000000"/>
                </a:solidFill>
                <a:latin typeface="Times New Roman" panose="02020603050405020304" pitchFamily="18" charset="0"/>
              </a:rPr>
              <a:t>, the committee had </a:t>
            </a:r>
            <a:r>
              <a:rPr lang="en-US" altLang="en-US" sz="2000" dirty="0">
                <a:solidFill>
                  <a:srgbClr val="FF0000"/>
                </a:solidFill>
                <a:latin typeface="Times New Roman" panose="02020603050405020304" pitchFamily="18" charset="0"/>
              </a:rPr>
              <a:t>significant concerns about the sample size</a:t>
            </a:r>
            <a:r>
              <a:rPr lang="en-US" altLang="en-US" sz="2000" dirty="0">
                <a:solidFill>
                  <a:srgbClr val="000000"/>
                </a:solidFill>
                <a:latin typeface="Times New Roman" panose="02020603050405020304" pitchFamily="18" charset="0"/>
              </a:rPr>
              <a:t> and techniques employed for this study. The value of 2000 K dwarfs along an equatorial band was not clear to the committee, as compared to a similarly volume-limited, volume-complete sample of nearby FGK stars. The number of stars was not a compelling component of the proposal, </a:t>
            </a:r>
            <a:r>
              <a:rPr lang="en-US" altLang="en-US" sz="2000" dirty="0">
                <a:solidFill>
                  <a:srgbClr val="FF0000"/>
                </a:solidFill>
                <a:latin typeface="Times New Roman" panose="02020603050405020304" pitchFamily="18" charset="0"/>
              </a:rPr>
              <a:t>since it was not clear what would be learned with 2,000 stars rather than 1,000 or 500.</a:t>
            </a:r>
          </a:p>
          <a:p>
            <a:pPr marL="342900" indent="-342900" eaLnBrk="1" hangingPunct="1">
              <a:spcBef>
                <a:spcPct val="0"/>
              </a:spcBef>
              <a:defRPr/>
            </a:pPr>
            <a:endParaRPr lang="en-US" altLang="en-US" sz="2000" dirty="0">
              <a:solidFill>
                <a:srgbClr val="000000"/>
              </a:solidFill>
              <a:latin typeface="Times New Roman" panose="02020603050405020304" pitchFamily="18" charset="0"/>
            </a:endParaRPr>
          </a:p>
          <a:p>
            <a:pPr marL="342900" indent="-342900" eaLnBrk="1" hangingPunct="1">
              <a:spcBef>
                <a:spcPct val="0"/>
              </a:spcBef>
              <a:defRPr/>
            </a:pPr>
            <a:r>
              <a:rPr lang="en-US" altLang="en-US" sz="2000" dirty="0">
                <a:solidFill>
                  <a:srgbClr val="FF0000"/>
                </a:solidFill>
                <a:latin typeface="Times New Roman" panose="02020603050405020304" pitchFamily="18" charset="0"/>
              </a:rPr>
              <a:t>There was little detail discussed beyond binary fraction, such as mass ratios and the presence of hierarchal systems.</a:t>
            </a:r>
          </a:p>
          <a:p>
            <a:pPr eaLnBrk="1" hangingPunct="1">
              <a:spcBef>
                <a:spcPct val="0"/>
              </a:spcBef>
              <a:buFontTx/>
              <a:buNone/>
              <a:defRPr/>
            </a:pPr>
            <a:r>
              <a:rPr lang="en-US" altLang="en-US" sz="2000" dirty="0">
                <a:solidFill>
                  <a:srgbClr val="FF0000"/>
                </a:solidFill>
                <a:latin typeface="Times New Roman" panose="02020603050405020304" pitchFamily="18" charset="0"/>
              </a:rPr>
              <a:t> </a:t>
            </a:r>
          </a:p>
          <a:p>
            <a:pPr marL="342900" indent="-342900" eaLnBrk="1" hangingPunct="1">
              <a:spcBef>
                <a:spcPct val="0"/>
              </a:spcBef>
              <a:defRPr/>
            </a:pPr>
            <a:r>
              <a:rPr lang="en-US" altLang="en-US" sz="2000" dirty="0">
                <a:solidFill>
                  <a:srgbClr val="FF0000"/>
                </a:solidFill>
                <a:latin typeface="Times New Roman" panose="02020603050405020304" pitchFamily="18" charset="0"/>
              </a:rPr>
              <a:t>There was little quantitative discussion of observing space properties, such as contrast ratios and expected mass-separation sensitivity.</a:t>
            </a:r>
          </a:p>
          <a:p>
            <a:pPr eaLnBrk="1" hangingPunct="1">
              <a:spcBef>
                <a:spcPct val="0"/>
              </a:spcBef>
              <a:buFontTx/>
              <a:buNone/>
              <a:defRPr/>
            </a:pPr>
            <a:r>
              <a:rPr lang="en-US" altLang="en-US" sz="2000" dirty="0">
                <a:solidFill>
                  <a:srgbClr val="FF0000"/>
                </a:solidFill>
                <a:latin typeface="Times New Roman" panose="02020603050405020304" pitchFamily="18" charset="0"/>
              </a:rPr>
              <a:t> </a:t>
            </a:r>
          </a:p>
          <a:p>
            <a:pPr marL="342900" indent="-342900" eaLnBrk="1" hangingPunct="1">
              <a:spcBef>
                <a:spcPct val="0"/>
              </a:spcBef>
              <a:defRPr/>
            </a:pPr>
            <a:r>
              <a:rPr lang="en-US" altLang="en-US" sz="2000" dirty="0">
                <a:solidFill>
                  <a:srgbClr val="000000"/>
                </a:solidFill>
                <a:latin typeface="Times New Roman" panose="02020603050405020304" pitchFamily="18" charset="0"/>
              </a:rPr>
              <a:t>The technique used for wide binaries (blinking) is no longer sufficient, given the sensitivity of Gaia proper motions</a:t>
            </a:r>
            <a:r>
              <a:rPr lang="en-US" altLang="en-US" sz="2000" dirty="0">
                <a:solidFill>
                  <a:srgbClr val="FF0000"/>
                </a:solidFill>
                <a:latin typeface="Times New Roman" panose="02020603050405020304" pitchFamily="18" charset="0"/>
              </a:rPr>
              <a:t>. Within four years, Gaia will deliver the binary properties of many of these stars, limiting the overall impact of the sample.</a:t>
            </a:r>
          </a:p>
          <a:p>
            <a:pPr eaLnBrk="1" hangingPunct="1">
              <a:spcBef>
                <a:spcPct val="0"/>
              </a:spcBef>
              <a:buFontTx/>
              <a:buNone/>
              <a:defRPr/>
            </a:pPr>
            <a:r>
              <a:rPr lang="en-US" altLang="en-US" sz="2000" dirty="0">
                <a:solidFill>
                  <a:srgbClr val="FF0000"/>
                </a:solidFill>
                <a:latin typeface="Times New Roman" panose="02020603050405020304" pitchFamily="18" charset="0"/>
              </a:rPr>
              <a:t> </a:t>
            </a:r>
          </a:p>
          <a:p>
            <a:pPr marL="342900" indent="-342900" eaLnBrk="1" hangingPunct="1">
              <a:spcBef>
                <a:spcPct val="0"/>
              </a:spcBef>
              <a:defRPr/>
            </a:pPr>
            <a:r>
              <a:rPr lang="en-US" altLang="en-US" sz="2000" dirty="0">
                <a:solidFill>
                  <a:srgbClr val="FF0000"/>
                </a:solidFill>
                <a:latin typeface="Times New Roman" panose="02020603050405020304" pitchFamily="18" charset="0"/>
              </a:rPr>
              <a:t>It was also not clear how the exoplanet community would adopt this sample, as most planet searches are focused on bright stars, or low-mass M dwarfs to find small, rocky planets.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0" end="0"/>
                                            </p:txEl>
                                          </p:spTgt>
                                        </p:tgtEl>
                                        <p:attrNameLst>
                                          <p:attrName>style.visibility</p:attrName>
                                        </p:attrNameLst>
                                      </p:cBhvr>
                                      <p:to>
                                        <p:strVal val="visible"/>
                                      </p:to>
                                    </p:set>
                                    <p:animEffect transition="in" filter="fade">
                                      <p:cBhvr>
                                        <p:cTn id="7" dur="2000"/>
                                        <p:tgtEl>
                                          <p:spTgt spid="1404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2" end="2"/>
                                            </p:txEl>
                                          </p:spTgt>
                                        </p:tgtEl>
                                        <p:attrNameLst>
                                          <p:attrName>style.visibility</p:attrName>
                                        </p:attrNameLst>
                                      </p:cBhvr>
                                      <p:to>
                                        <p:strVal val="visible"/>
                                      </p:to>
                                    </p:set>
                                    <p:animEffect transition="in" filter="fade">
                                      <p:cBhvr>
                                        <p:cTn id="12" dur="2000"/>
                                        <p:tgtEl>
                                          <p:spTgt spid="140493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04933">
                                            <p:txEl>
                                              <p:pRg st="4" end="4"/>
                                            </p:txEl>
                                          </p:spTgt>
                                        </p:tgtEl>
                                        <p:attrNameLst>
                                          <p:attrName>style.visibility</p:attrName>
                                        </p:attrNameLst>
                                      </p:cBhvr>
                                      <p:to>
                                        <p:strVal val="visible"/>
                                      </p:to>
                                    </p:set>
                                    <p:animEffect transition="in" filter="fade">
                                      <p:cBhvr>
                                        <p:cTn id="17" dur="2000"/>
                                        <p:tgtEl>
                                          <p:spTgt spid="140493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04933">
                                            <p:txEl>
                                              <p:pRg st="6" end="6"/>
                                            </p:txEl>
                                          </p:spTgt>
                                        </p:tgtEl>
                                        <p:attrNameLst>
                                          <p:attrName>style.visibility</p:attrName>
                                        </p:attrNameLst>
                                      </p:cBhvr>
                                      <p:to>
                                        <p:strVal val="visible"/>
                                      </p:to>
                                    </p:set>
                                    <p:animEffect transition="in" filter="fade">
                                      <p:cBhvr>
                                        <p:cTn id="22" dur="2000"/>
                                        <p:tgtEl>
                                          <p:spTgt spid="140493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04933">
                                            <p:txEl>
                                              <p:pRg st="8" end="8"/>
                                            </p:txEl>
                                          </p:spTgt>
                                        </p:tgtEl>
                                        <p:attrNameLst>
                                          <p:attrName>style.visibility</p:attrName>
                                        </p:attrNameLst>
                                      </p:cBhvr>
                                      <p:to>
                                        <p:strVal val="visible"/>
                                      </p:to>
                                    </p:set>
                                    <p:animEffect transition="in" filter="fade">
                                      <p:cBhvr>
                                        <p:cTn id="27" dur="2000"/>
                                        <p:tgtEl>
                                          <p:spTgt spid="14049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825" name="Picture 1" descr="pass.IMG_1913.copy.jpg">
            <a:extLst>
              <a:ext uri="{FF2B5EF4-FFF2-40B4-BE49-F238E27FC236}">
                <a16:creationId xmlns:a16="http://schemas.microsoft.com/office/drawing/2014/main" id="{CBEBAAD5-B096-E848-8105-ADC865CDC8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a:extLst>
              <a:ext uri="{FF2B5EF4-FFF2-40B4-BE49-F238E27FC236}">
                <a16:creationId xmlns:a16="http://schemas.microsoft.com/office/drawing/2014/main" id="{67215B7E-AE0A-1B43-989E-1F63608123F1}"/>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FFFF00"/>
                </a:solidFill>
                <a:effectLst>
                  <a:outerShdw blurRad="50800" dist="38100" dir="10800000" algn="r" rotWithShape="0">
                    <a:prstClr val="black">
                      <a:alpha val="40000"/>
                    </a:prstClr>
                  </a:outerShdw>
                </a:effectLst>
                <a:latin typeface="Times New Roman" panose="02020603050405020304" pitchFamily="18" charset="0"/>
                <a:ea typeface="ＭＳ Ｐゴシック" panose="020B0600070205080204" pitchFamily="34" charset="-128"/>
              </a:rPr>
              <a:t>Assignment #1</a:t>
            </a:r>
          </a:p>
        </p:txBody>
      </p:sp>
      <p:sp>
        <p:nvSpPr>
          <p:cNvPr id="1404933" name="Rectangle 5">
            <a:extLst>
              <a:ext uri="{FF2B5EF4-FFF2-40B4-BE49-F238E27FC236}">
                <a16:creationId xmlns:a16="http://schemas.microsoft.com/office/drawing/2014/main" id="{F6EDCE70-3F11-884D-AF09-9852D2EE2180}"/>
              </a:ext>
            </a:extLst>
          </p:cNvPr>
          <p:cNvSpPr>
            <a:spLocks noChangeArrowheads="1"/>
          </p:cNvSpPr>
          <p:nvPr/>
        </p:nvSpPr>
        <p:spPr bwMode="auto">
          <a:xfrm>
            <a:off x="381000" y="1066800"/>
            <a:ext cx="7086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Due: Tuesday 03 FEB</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Level 0	1 … 2 … 3 …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1 piece of paper to 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2 ideas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3 references each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4 sentences each</a:t>
            </a:r>
            <a:endParaRPr kumimoji="0" lang="en-US" altLang="en-US" sz="2800" b="0" i="0" u="none" strike="noStrike" kern="1200" cap="none" spc="0" normalizeH="0" baseline="0" noProof="0" dirty="0">
              <a:ln>
                <a:noFill/>
              </a:ln>
              <a:solidFill>
                <a:srgbClr val="BBE0E3">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205828" name="Picture 2" descr="Screen Shot 2020-01-20 at 11.15.33 PM.png">
            <a:extLst>
              <a:ext uri="{FF2B5EF4-FFF2-40B4-BE49-F238E27FC236}">
                <a16:creationId xmlns:a16="http://schemas.microsoft.com/office/drawing/2014/main" id="{C86B1438-73F9-B347-8C35-2B94D56076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3" descr="Screen Shot 2020-01-20 at 11.18.30 PM.png">
            <a:extLst>
              <a:ext uri="{FF2B5EF4-FFF2-40B4-BE49-F238E27FC236}">
                <a16:creationId xmlns:a16="http://schemas.microsoft.com/office/drawing/2014/main" id="{35EFE92E-EAE4-054E-AB2E-6B9FD74741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1" name="Picture 1" descr="pass.IMG_1913.copy.jpg">
            <a:extLst>
              <a:ext uri="{FF2B5EF4-FFF2-40B4-BE49-F238E27FC236}">
                <a16:creationId xmlns:a16="http://schemas.microsoft.com/office/drawing/2014/main" id="{DA449004-785E-682D-D3AF-AD3FFC0C9A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a:extLst>
              <a:ext uri="{FF2B5EF4-FFF2-40B4-BE49-F238E27FC236}">
                <a16:creationId xmlns:a16="http://schemas.microsoft.com/office/drawing/2014/main" id="{4752A428-7172-4127-2680-770836834059}"/>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FFFF00"/>
                </a:solidFill>
                <a:effectLst>
                  <a:outerShdw blurRad="50800" dist="38100" dir="10800000" algn="r" rotWithShape="0">
                    <a:prstClr val="black">
                      <a:alpha val="40000"/>
                    </a:prstClr>
                  </a:outerShdw>
                </a:effectLst>
                <a:latin typeface="Times New Roman" panose="02020603050405020304" pitchFamily="18" charset="0"/>
                <a:ea typeface="ＭＳ Ｐゴシック" panose="020B0600070205080204" pitchFamily="34" charset="-128"/>
              </a:rPr>
              <a:t>Bio Sketch on </a:t>
            </a:r>
            <a:r>
              <a:rPr lang="en-US" altLang="en-US" b="1" dirty="0" err="1">
                <a:solidFill>
                  <a:srgbClr val="FFFF00"/>
                </a:solidFill>
                <a:effectLst>
                  <a:outerShdw blurRad="50800" dist="38100" dir="10800000" algn="r" rotWithShape="0">
                    <a:prstClr val="black">
                      <a:alpha val="40000"/>
                    </a:prstClr>
                  </a:outerShdw>
                </a:effectLst>
                <a:latin typeface="Times New Roman" panose="02020603050405020304" pitchFamily="18" charset="0"/>
                <a:ea typeface="ＭＳ Ｐゴシック" panose="020B0600070205080204" pitchFamily="34" charset="-128"/>
              </a:rPr>
              <a:t>SciENcv</a:t>
            </a:r>
            <a:endParaRPr lang="en-US" altLang="en-US" b="1" dirty="0">
              <a:solidFill>
                <a:srgbClr val="FFFF00"/>
              </a:solidFill>
              <a:latin typeface="Times New Roman" panose="02020603050405020304" pitchFamily="18" charset="0"/>
              <a:ea typeface="ＭＳ Ｐゴシック" panose="020B0600070205080204" pitchFamily="34" charset="-128"/>
            </a:endParaRPr>
          </a:p>
        </p:txBody>
      </p:sp>
      <p:sp>
        <p:nvSpPr>
          <p:cNvPr id="1404933" name="Rectangle 5">
            <a:extLst>
              <a:ext uri="{FF2B5EF4-FFF2-40B4-BE49-F238E27FC236}">
                <a16:creationId xmlns:a16="http://schemas.microsoft.com/office/drawing/2014/main" id="{E158762D-448C-E18B-A67C-6E83AB9D5340}"/>
              </a:ext>
            </a:extLst>
          </p:cNvPr>
          <p:cNvSpPr>
            <a:spLocks noChangeArrowheads="1"/>
          </p:cNvSpPr>
          <p:nvPr/>
        </p:nvSpPr>
        <p:spPr bwMode="auto">
          <a:xfrm>
            <a:off x="381000" y="909637"/>
            <a:ext cx="8077200" cy="178510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endParaRPr>
          </a:p>
          <a:p>
            <a:pPr eaLnBrk="1" hangingPunct="1">
              <a:spcBef>
                <a:spcPct val="0"/>
              </a:spcBef>
              <a:buNone/>
              <a:defRPr/>
            </a:pPr>
            <a:r>
              <a:rPr lang="en-US" altLang="en-US" sz="2000" dirty="0">
                <a:solidFill>
                  <a:srgbClr val="FFFF00"/>
                </a:solidFill>
                <a:effectLst>
                  <a:outerShdw blurRad="50800" dist="38100" dir="10800000" algn="r" rotWithShape="0">
                    <a:prstClr val="black">
                      <a:alpha val="40000"/>
                    </a:prstClr>
                  </a:outerShdw>
                </a:effectLst>
                <a:latin typeface="Times New Roman" panose="02020603050405020304" pitchFamily="18" charset="0"/>
              </a:rPr>
              <a:t>Due: Tuesday 10 FEB</a:t>
            </a:r>
            <a:endParaRPr lang="en-US" altLang="en-US" sz="2000" dirty="0">
              <a:solidFill>
                <a:srgbClr val="0000FF"/>
              </a:solidFill>
              <a:latin typeface="Times New Roman" panose="02020603050405020304" pitchFamily="18" charset="0"/>
            </a:endParaRPr>
          </a:p>
          <a:p>
            <a:pPr eaLnBrk="1" hangingPunct="1">
              <a:spcBef>
                <a:spcPct val="0"/>
              </a:spcBef>
              <a:buNone/>
              <a:defRPr/>
            </a:pPr>
            <a:endParaRPr lang="en-US" altLang="en-US" sz="2000" dirty="0">
              <a:solidFill>
                <a:srgbClr val="0000FF"/>
              </a:solidFill>
              <a:effectLst>
                <a:outerShdw blurRad="50800" dist="38100" dir="10800000" algn="r" rotWithShape="0">
                  <a:prstClr val="black">
                    <a:alpha val="40000"/>
                  </a:prstClr>
                </a:outerShdw>
              </a:effectLst>
              <a:latin typeface="Times New Roman" panose="02020603050405020304" pitchFamily="18" charset="0"/>
            </a:endParaRPr>
          </a:p>
          <a:p>
            <a:pPr eaLnBrk="1" hangingPunct="1">
              <a:spcBef>
                <a:spcPct val="0"/>
              </a:spcBef>
              <a:buNone/>
              <a:defRPr/>
            </a:pPr>
            <a:r>
              <a:rPr lang="en-US" altLang="en-US" sz="2000" dirty="0">
                <a:solidFill>
                  <a:srgbClr val="FFFF00"/>
                </a:solidFill>
                <a:effectLst>
                  <a:outerShdw blurRad="50800" dist="38100" dir="10800000" algn="r" rotWithShape="0">
                    <a:prstClr val="black">
                      <a:alpha val="40000"/>
                    </a:prstClr>
                  </a:outerShdw>
                </a:effectLst>
                <a:latin typeface="Times New Roman" panose="02020603050405020304" pitchFamily="18" charset="0"/>
              </a:rPr>
              <a:t>Let’s get started now …</a:t>
            </a:r>
          </a:p>
          <a:p>
            <a:pPr eaLnBrk="1" hangingPunct="1">
              <a:spcBef>
                <a:spcPct val="0"/>
              </a:spcBef>
              <a:buNone/>
              <a:defRPr/>
            </a:pPr>
            <a:endParaRPr lang="en-US" altLang="en-US" sz="2000" dirty="0">
              <a:solidFill>
                <a:srgbClr val="FFFF00"/>
              </a:solidFill>
              <a:effectLst>
                <a:outerShdw blurRad="50800" dist="38100" dir="10800000" algn="r" rotWithShape="0">
                  <a:prstClr val="black">
                    <a:alpha val="40000"/>
                  </a:prstClr>
                </a:outerShdw>
              </a:effectLst>
              <a:latin typeface="Times New Roman" panose="02020603050405020304" pitchFamily="18" charset="0"/>
            </a:endParaRPr>
          </a:p>
          <a:p>
            <a:pPr eaLnBrk="1" hangingPunct="1">
              <a:spcBef>
                <a:spcPct val="0"/>
              </a:spcBef>
              <a:buNone/>
              <a:defRPr/>
            </a:pPr>
            <a:r>
              <a:rPr lang="en-US" altLang="en-US" sz="2000" dirty="0">
                <a:solidFill>
                  <a:srgbClr val="FFFF00"/>
                </a:solidFill>
                <a:effectLst>
                  <a:outerShdw blurRad="50800" dist="38100" dir="10800000" algn="r" rotWithShape="0">
                    <a:prstClr val="black">
                      <a:alpha val="40000"/>
                    </a:prstClr>
                  </a:outerShdw>
                </a:effectLst>
                <a:latin typeface="Times New Roman" panose="02020603050405020304" pitchFamily="18" charset="0"/>
              </a:rPr>
              <a:t>google “</a:t>
            </a:r>
            <a:r>
              <a:rPr lang="en-US" altLang="en-US" sz="2000" dirty="0" err="1">
                <a:solidFill>
                  <a:srgbClr val="FFFF00"/>
                </a:solidFill>
                <a:effectLst>
                  <a:outerShdw blurRad="50800" dist="38100" dir="10800000" algn="r" rotWithShape="0">
                    <a:prstClr val="black">
                      <a:alpha val="40000"/>
                    </a:prstClr>
                  </a:outerShdw>
                </a:effectLst>
                <a:latin typeface="Times New Roman" panose="02020603050405020304" pitchFamily="18" charset="0"/>
              </a:rPr>
              <a:t>SciENcv</a:t>
            </a:r>
            <a:r>
              <a:rPr lang="en-US" altLang="en-US" sz="2000" dirty="0">
                <a:solidFill>
                  <a:srgbClr val="FFFF00"/>
                </a:solidFill>
                <a:effectLst>
                  <a:outerShdw blurRad="50800" dist="38100" dir="10800000" algn="r" rotWithShape="0">
                    <a:prstClr val="black">
                      <a:alpha val="40000"/>
                    </a:prstClr>
                  </a:outerShdw>
                </a:effectLst>
                <a:latin typeface="Times New Roman" panose="02020603050405020304" pitchFamily="18" charset="0"/>
              </a:rPr>
              <a:t>” </a:t>
            </a:r>
          </a:p>
        </p:txBody>
      </p:sp>
      <p:pic>
        <p:nvPicPr>
          <p:cNvPr id="81924" name="Picture 2" descr="Screen Shot 2020-01-20 at 11.15.33 PM.png">
            <a:extLst>
              <a:ext uri="{FF2B5EF4-FFF2-40B4-BE49-F238E27FC236}">
                <a16:creationId xmlns:a16="http://schemas.microsoft.com/office/drawing/2014/main" id="{C0DDC643-153D-AA5C-5518-4AF2E06AD7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3" descr="Screen Shot 2020-01-20 at 11.18.30 PM.png">
            <a:extLst>
              <a:ext uri="{FF2B5EF4-FFF2-40B4-BE49-F238E27FC236}">
                <a16:creationId xmlns:a16="http://schemas.microsoft.com/office/drawing/2014/main" id="{0DC42CF0-43FD-669B-9DD4-9313419688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ack background with white text and purple text&#10;&#10;AI-generated content may be incorrect.">
            <a:extLst>
              <a:ext uri="{FF2B5EF4-FFF2-40B4-BE49-F238E27FC236}">
                <a16:creationId xmlns:a16="http://schemas.microsoft.com/office/drawing/2014/main" id="{F68BE9C9-A433-5EDF-244D-308BEBAE5C38}"/>
              </a:ext>
            </a:extLst>
          </p:cNvPr>
          <p:cNvPicPr>
            <a:picLocks noChangeAspect="1"/>
          </p:cNvPicPr>
          <p:nvPr/>
        </p:nvPicPr>
        <p:blipFill>
          <a:blip r:embed="rId6"/>
          <a:stretch>
            <a:fillRect/>
          </a:stretch>
        </p:blipFill>
        <p:spPr>
          <a:xfrm>
            <a:off x="2443162" y="2159000"/>
            <a:ext cx="6033652" cy="1785104"/>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CD7AE9D7-B161-F167-52C6-215FCDCF2E3B}"/>
              </a:ext>
            </a:extLst>
          </p:cNvPr>
          <p:cNvSpPr>
            <a:spLocks noGrp="1" noChangeArrowheads="1"/>
          </p:cNvSpPr>
          <p:nvPr>
            <p:ph type="title"/>
          </p:nvPr>
        </p:nvSpPr>
        <p:spPr>
          <a:xfrm>
            <a:off x="0" y="34925"/>
            <a:ext cx="9144000" cy="841375"/>
          </a:xfrm>
        </p:spPr>
        <p:txBody>
          <a:bodyPr/>
          <a:lstStyle/>
          <a:p>
            <a:pPr eaLnBrk="1" hangingPunct="1"/>
            <a:r>
              <a:rPr lang="en-US" altLang="en-US" sz="6000" b="1">
                <a:solidFill>
                  <a:schemeClr val="tx1"/>
                </a:solidFill>
                <a:latin typeface="Times New Roman" panose="02020603050405020304" pitchFamily="18" charset="0"/>
                <a:ea typeface="ＭＳ Ｐゴシック" panose="020B0600070205080204" pitchFamily="34" charset="-128"/>
              </a:rPr>
              <a:t>Gaia</a:t>
            </a:r>
          </a:p>
        </p:txBody>
      </p:sp>
      <p:sp>
        <p:nvSpPr>
          <p:cNvPr id="83970" name="Rectangle 2">
            <a:extLst>
              <a:ext uri="{FF2B5EF4-FFF2-40B4-BE49-F238E27FC236}">
                <a16:creationId xmlns:a16="http://schemas.microsoft.com/office/drawing/2014/main" id="{D0670A65-4E0F-DCB8-B537-B67516A7A4AE}"/>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Bio Sketch</a:t>
            </a:r>
          </a:p>
        </p:txBody>
      </p:sp>
      <p:sp>
        <p:nvSpPr>
          <p:cNvPr id="6" name="TextBox 5">
            <a:extLst>
              <a:ext uri="{FF2B5EF4-FFF2-40B4-BE49-F238E27FC236}">
                <a16:creationId xmlns:a16="http://schemas.microsoft.com/office/drawing/2014/main" id="{6CBCFC6E-C467-FF40-3B04-977FB394996F}"/>
              </a:ext>
            </a:extLst>
          </p:cNvPr>
          <p:cNvSpPr txBox="1"/>
          <p:nvPr/>
        </p:nvSpPr>
        <p:spPr>
          <a:xfrm>
            <a:off x="1219200" y="2667000"/>
            <a:ext cx="6629400" cy="584775"/>
          </a:xfrm>
          <a:prstGeom prst="rect">
            <a:avLst/>
          </a:prstGeom>
          <a:noFill/>
        </p:spPr>
        <p:txBody>
          <a:bodyPr wrap="square">
            <a:spAutoFit/>
          </a:bodyPr>
          <a:lstStyle/>
          <a:p>
            <a:r>
              <a:rPr lang="en-US" sz="3200" dirty="0">
                <a:solidFill>
                  <a:schemeClr val="accent4">
                    <a:lumMod val="10000"/>
                  </a:schemeClr>
                </a:solidFill>
                <a:latin typeface="Times New Roman" panose="02020603050405020304" pitchFamily="18" charset="0"/>
                <a:cs typeface="Times New Roman" panose="02020603050405020304" pitchFamily="18" charset="0"/>
              </a:rPr>
              <a:t>https://</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www.ncbi.nlm.nih.gov</a:t>
            </a:r>
            <a:r>
              <a:rPr lang="en-US" sz="3200" dirty="0">
                <a:solidFill>
                  <a:schemeClr val="accent4">
                    <a:lumMod val="10000"/>
                  </a:schemeClr>
                </a:solidFill>
                <a:latin typeface="Times New Roman" panose="02020603050405020304" pitchFamily="18" charset="0"/>
                <a:cs typeface="Times New Roman" panose="02020603050405020304" pitchFamily="18" charset="0"/>
              </a:rPr>
              <a:t>/</a:t>
            </a:r>
            <a:r>
              <a:rPr lang="en-US" sz="3200" dirty="0" err="1">
                <a:solidFill>
                  <a:schemeClr val="accent4">
                    <a:lumMod val="10000"/>
                  </a:schemeClr>
                </a:solidFill>
                <a:latin typeface="Times New Roman" panose="02020603050405020304" pitchFamily="18" charset="0"/>
                <a:cs typeface="Times New Roman" panose="02020603050405020304" pitchFamily="18" charset="0"/>
              </a:rPr>
              <a:t>sciencv</a:t>
            </a:r>
            <a:r>
              <a:rPr lang="en-US" sz="3200" dirty="0">
                <a:solidFill>
                  <a:schemeClr val="accent4">
                    <a:lumMod val="10000"/>
                  </a:schemeClr>
                </a:solidFill>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B8599E0-3952-228C-3086-C8A7610003FE}"/>
            </a:ext>
          </a:extLst>
        </p:cNvPr>
        <p:cNvGrpSpPr/>
        <p:nvPr/>
      </p:nvGrpSpPr>
      <p:grpSpPr>
        <a:xfrm>
          <a:off x="0" y="0"/>
          <a:ext cx="0" cy="0"/>
          <a:chOff x="0" y="0"/>
          <a:chExt cx="0" cy="0"/>
        </a:xfrm>
      </p:grpSpPr>
      <p:sp>
        <p:nvSpPr>
          <p:cNvPr id="83969" name="Rectangle 2">
            <a:extLst>
              <a:ext uri="{FF2B5EF4-FFF2-40B4-BE49-F238E27FC236}">
                <a16:creationId xmlns:a16="http://schemas.microsoft.com/office/drawing/2014/main" id="{76BE3A21-79CA-FF15-AB90-77AAC11F5DD6}"/>
              </a:ext>
            </a:extLst>
          </p:cNvPr>
          <p:cNvSpPr>
            <a:spLocks noGrp="1" noChangeArrowheads="1"/>
          </p:cNvSpPr>
          <p:nvPr>
            <p:ph type="title"/>
          </p:nvPr>
        </p:nvSpPr>
        <p:spPr>
          <a:xfrm>
            <a:off x="0" y="34925"/>
            <a:ext cx="9144000" cy="841375"/>
          </a:xfrm>
        </p:spPr>
        <p:txBody>
          <a:bodyPr/>
          <a:lstStyle/>
          <a:p>
            <a:pPr eaLnBrk="1" hangingPunct="1"/>
            <a:r>
              <a:rPr lang="en-US" altLang="en-US" sz="6000" b="1">
                <a:solidFill>
                  <a:schemeClr val="tx1"/>
                </a:solidFill>
                <a:latin typeface="Times New Roman" panose="02020603050405020304" pitchFamily="18" charset="0"/>
                <a:ea typeface="ＭＳ Ｐゴシック" panose="020B0600070205080204" pitchFamily="34" charset="-128"/>
              </a:rPr>
              <a:t>Gaia</a:t>
            </a:r>
          </a:p>
        </p:txBody>
      </p:sp>
      <p:sp>
        <p:nvSpPr>
          <p:cNvPr id="83970" name="Rectangle 2">
            <a:extLst>
              <a:ext uri="{FF2B5EF4-FFF2-40B4-BE49-F238E27FC236}">
                <a16:creationId xmlns:a16="http://schemas.microsoft.com/office/drawing/2014/main" id="{E8722B33-0C94-3EAF-E1FE-9F6C76164669}"/>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NSF Bio Sketch</a:t>
            </a:r>
          </a:p>
        </p:txBody>
      </p:sp>
      <p:pic>
        <p:nvPicPr>
          <p:cNvPr id="4" name="Picture 3">
            <a:extLst>
              <a:ext uri="{FF2B5EF4-FFF2-40B4-BE49-F238E27FC236}">
                <a16:creationId xmlns:a16="http://schemas.microsoft.com/office/drawing/2014/main" id="{6272C9DF-7371-F048-715D-99C8E8F3B117}"/>
              </a:ext>
            </a:extLst>
          </p:cNvPr>
          <p:cNvPicPr>
            <a:picLocks noChangeAspect="1"/>
          </p:cNvPicPr>
          <p:nvPr/>
        </p:nvPicPr>
        <p:blipFill>
          <a:blip r:embed="rId3"/>
          <a:stretch>
            <a:fillRect/>
          </a:stretch>
        </p:blipFill>
        <p:spPr>
          <a:xfrm>
            <a:off x="-228600" y="502025"/>
            <a:ext cx="5029200" cy="6508375"/>
          </a:xfrm>
          <a:prstGeom prst="rect">
            <a:avLst/>
          </a:prstGeom>
        </p:spPr>
      </p:pic>
      <p:pic>
        <p:nvPicPr>
          <p:cNvPr id="7" name="Picture 6">
            <a:extLst>
              <a:ext uri="{FF2B5EF4-FFF2-40B4-BE49-F238E27FC236}">
                <a16:creationId xmlns:a16="http://schemas.microsoft.com/office/drawing/2014/main" id="{50C6678B-5568-6598-FFCE-2282084E7F47}"/>
              </a:ext>
            </a:extLst>
          </p:cNvPr>
          <p:cNvPicPr>
            <a:picLocks noChangeAspect="1"/>
          </p:cNvPicPr>
          <p:nvPr/>
        </p:nvPicPr>
        <p:blipFill>
          <a:blip r:embed="rId4"/>
          <a:stretch>
            <a:fillRect/>
          </a:stretch>
        </p:blipFill>
        <p:spPr>
          <a:xfrm>
            <a:off x="4267200" y="600636"/>
            <a:ext cx="4953000" cy="6409764"/>
          </a:xfrm>
          <a:prstGeom prst="rect">
            <a:avLst/>
          </a:prstGeom>
        </p:spPr>
      </p:pic>
    </p:spTree>
    <p:extLst>
      <p:ext uri="{BB962C8B-B14F-4D97-AF65-F5344CB8AC3E}">
        <p14:creationId xmlns:p14="http://schemas.microsoft.com/office/powerpoint/2010/main" val="3637120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1" name="Picture 5" descr="milkyway">
            <a:extLst>
              <a:ext uri="{FF2B5EF4-FFF2-40B4-BE49-F238E27FC236}">
                <a16:creationId xmlns:a16="http://schemas.microsoft.com/office/drawing/2014/main" id="{34208CA0-207A-691A-8B7A-55272A296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108966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a:extLst>
              <a:ext uri="{FF2B5EF4-FFF2-40B4-BE49-F238E27FC236}">
                <a16:creationId xmlns:a16="http://schemas.microsoft.com/office/drawing/2014/main" id="{FC0219F4-CB13-03B2-1F67-DFD847643339}"/>
              </a:ext>
            </a:extLst>
          </p:cNvPr>
          <p:cNvSpPr>
            <a:spLocks noGrp="1" noChangeArrowheads="1"/>
          </p:cNvSpPr>
          <p:nvPr>
            <p:ph type="title"/>
          </p:nvPr>
        </p:nvSpPr>
        <p:spPr>
          <a:xfrm>
            <a:off x="0" y="0"/>
            <a:ext cx="9144000" cy="37338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How will YOU explore </a:t>
            </a:r>
            <a:br>
              <a:rPr lang="en-US" altLang="en-US" b="1">
                <a:solidFill>
                  <a:schemeClr val="tx1"/>
                </a:solidFill>
                <a:latin typeface="Times New Roman" panose="02020603050405020304" pitchFamily="18" charset="0"/>
                <a:ea typeface="ＭＳ Ｐゴシック" panose="020B0600070205080204" pitchFamily="34" charset="-128"/>
              </a:rPr>
            </a:br>
            <a:r>
              <a:rPr lang="en-US" altLang="en-US" b="1">
                <a:solidFill>
                  <a:schemeClr val="tx1"/>
                </a:solidFill>
                <a:latin typeface="Times New Roman" panose="02020603050405020304" pitchFamily="18" charset="0"/>
                <a:ea typeface="ＭＳ Ｐゴシック" panose="020B0600070205080204" pitchFamily="34" charset="-128"/>
              </a:rPr>
              <a:t>the Milky Way?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5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6586C18-BD9B-ACEE-EA89-3161A70E4717}"/>
            </a:ext>
          </a:extLst>
        </p:cNvPr>
        <p:cNvGrpSpPr/>
        <p:nvPr/>
      </p:nvGrpSpPr>
      <p:grpSpPr>
        <a:xfrm>
          <a:off x="0" y="0"/>
          <a:ext cx="0" cy="0"/>
          <a:chOff x="0" y="0"/>
          <a:chExt cx="0" cy="0"/>
        </a:xfrm>
      </p:grpSpPr>
      <p:pic>
        <p:nvPicPr>
          <p:cNvPr id="205825" name="Picture 1" descr="pass.IMG_1913.copy.jpg">
            <a:extLst>
              <a:ext uri="{FF2B5EF4-FFF2-40B4-BE49-F238E27FC236}">
                <a16:creationId xmlns:a16="http://schemas.microsoft.com/office/drawing/2014/main" id="{7B45B8C9-1714-B201-499F-41957EF26D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a:extLst>
              <a:ext uri="{FF2B5EF4-FFF2-40B4-BE49-F238E27FC236}">
                <a16:creationId xmlns:a16="http://schemas.microsoft.com/office/drawing/2014/main" id="{DE3407BD-6596-BE5E-BDF5-10A6934EA5AC}"/>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FFFF00"/>
                </a:solidFill>
                <a:effectLst>
                  <a:outerShdw blurRad="50800" dist="38100" dir="10800000" algn="r" rotWithShape="0">
                    <a:prstClr val="black">
                      <a:alpha val="40000"/>
                    </a:prstClr>
                  </a:outerShdw>
                </a:effectLst>
                <a:latin typeface="Times New Roman" panose="02020603050405020304" pitchFamily="18" charset="0"/>
                <a:ea typeface="ＭＳ Ｐゴシック" panose="020B0600070205080204" pitchFamily="34" charset="-128"/>
              </a:rPr>
              <a:t>Assignments</a:t>
            </a:r>
          </a:p>
        </p:txBody>
      </p:sp>
      <p:sp>
        <p:nvSpPr>
          <p:cNvPr id="1404933" name="Rectangle 5">
            <a:extLst>
              <a:ext uri="{FF2B5EF4-FFF2-40B4-BE49-F238E27FC236}">
                <a16:creationId xmlns:a16="http://schemas.microsoft.com/office/drawing/2014/main" id="{833787BC-3A44-0BAC-F762-6356B7BD895A}"/>
              </a:ext>
            </a:extLst>
          </p:cNvPr>
          <p:cNvSpPr>
            <a:spLocks noChangeArrowheads="1"/>
          </p:cNvSpPr>
          <p:nvPr/>
        </p:nvSpPr>
        <p:spPr bwMode="auto">
          <a:xfrm>
            <a:off x="381000" y="739438"/>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03 FEB		Level 0 … Ideas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10 FEB		Bio Sketch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17 FEB		Level 1 … Outline	</a:t>
            </a:r>
            <a:r>
              <a:rPr kumimoji="0" lang="en-US" altLang="en-US" sz="2000" b="0" i="0" u="none" strike="noStrike" kern="1200" cap="none" spc="0" normalizeH="0" baseline="0" noProof="0" dirty="0">
                <a:ln>
                  <a:noFill/>
                </a:ln>
                <a:solidFill>
                  <a:srgbClr val="BBE0E3">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2 weeks later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Thursday 19 FEB		Milky</a:t>
            </a:r>
            <a:r>
              <a:rPr kumimoji="0" lang="en-US" altLang="en-US" sz="2000" b="0" i="0" u="none" strike="noStrike" kern="1200" cap="none" spc="0" normalizeH="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Way Neighborhood</a:t>
            </a:r>
            <a:endPar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03 MAR		Level 2 … 1</a:t>
            </a:r>
            <a:r>
              <a:rPr kumimoji="0" lang="en-US" altLang="en-US" sz="2000" b="0" i="0" u="none" strike="noStrike" kern="1200" cap="none" spc="0" normalizeH="0" baseline="3000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st</a:t>
            </a: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Draft	</a:t>
            </a:r>
            <a:r>
              <a:rPr kumimoji="0" lang="en-US" altLang="en-US" sz="2000" b="0" i="0" u="none" strike="noStrike" kern="1200" cap="none" spc="0" normalizeH="0" baseline="0" noProof="0" dirty="0">
                <a:ln>
                  <a:noFill/>
                </a:ln>
                <a:solidFill>
                  <a:srgbClr val="BBE0E3">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2 weeks later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Tuesday 24 MAR		Level 3 … 2</a:t>
            </a:r>
            <a:r>
              <a:rPr kumimoji="0" lang="en-US" altLang="en-US" sz="2000" b="0" i="0" u="none" strike="noStrike" kern="1200" cap="none" spc="0" normalizeH="0" baseline="3000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nd</a:t>
            </a: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Draft	</a:t>
            </a:r>
            <a:r>
              <a:rPr kumimoji="0" lang="en-US" altLang="en-US" sz="2000" b="0" i="0" u="none" strike="noStrike" kern="1200" cap="none" spc="0" normalizeH="0" baseline="0" noProof="0" dirty="0">
                <a:ln>
                  <a:noFill/>
                </a:ln>
                <a:solidFill>
                  <a:srgbClr val="DADADA">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3 weeks later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Tue/Thu 14/16 APR	Presentations		</a:t>
            </a:r>
            <a:r>
              <a:rPr kumimoji="0" lang="en-US" altLang="en-US" sz="2000" b="0" i="0" u="none" strike="noStrike" kern="1200" cap="none" spc="0" normalizeH="0" baseline="0" noProof="0" dirty="0">
                <a:ln>
                  <a:noFill/>
                </a:ln>
                <a:solidFill>
                  <a:srgbClr val="DADADA">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3 weeks later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00"/>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Thursday 23 APR		Level 4 … submit	</a:t>
            </a:r>
            <a:r>
              <a:rPr kumimoji="0" lang="en-US" altLang="en-US" sz="2000" b="0" i="0" u="none" strike="noStrike" kern="1200" cap="none" spc="0" normalizeH="0" baseline="0" noProof="0" dirty="0">
                <a:ln>
                  <a:noFill/>
                </a:ln>
                <a:solidFill>
                  <a:srgbClr val="BBE0E3">
                    <a:lumMod val="10000"/>
                  </a:srgbClr>
                </a:solidFill>
                <a:effectLst>
                  <a:outerShdw blurRad="50800" dist="38100" dir="10800000" algn="r" rotWithShape="0">
                    <a:prstClr val="black">
                      <a:alpha val="40000"/>
                    </a:prstClr>
                  </a:outerShdw>
                </a:effectLst>
                <a:uLnTx/>
                <a:uFillTx/>
                <a:latin typeface="Times New Roman" panose="02020603050405020304" pitchFamily="18" charset="0"/>
                <a:ea typeface="ＭＳ Ｐゴシック" panose="020B0600070205080204" pitchFamily="34" charset="-128"/>
                <a:cs typeface="+mn-cs"/>
              </a:rPr>
              <a:t>… 1 week later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205828" name="Picture 2" descr="Screen Shot 2020-01-20 at 11.15.33 PM.png">
            <a:extLst>
              <a:ext uri="{FF2B5EF4-FFF2-40B4-BE49-F238E27FC236}">
                <a16:creationId xmlns:a16="http://schemas.microsoft.com/office/drawing/2014/main" id="{59BBF9EC-9DC5-D32D-F382-FDA144BA4A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3" descr="Screen Shot 2020-01-20 at 11.18.30 PM.png">
            <a:extLst>
              <a:ext uri="{FF2B5EF4-FFF2-40B4-BE49-F238E27FC236}">
                <a16:creationId xmlns:a16="http://schemas.microsoft.com/office/drawing/2014/main" id="{348A4986-7062-9572-6F45-B2D7262824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3325" y="4343400"/>
            <a:ext cx="3444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944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4933">
                                            <p:txEl>
                                              <p:pRg st="1" end="1"/>
                                            </p:txEl>
                                          </p:spTgt>
                                        </p:tgtEl>
                                        <p:attrNameLst>
                                          <p:attrName>style.visibility</p:attrName>
                                        </p:attrNameLst>
                                      </p:cBhvr>
                                      <p:to>
                                        <p:strVal val="visible"/>
                                      </p:to>
                                    </p:set>
                                    <p:animEffect transition="in" filter="fade">
                                      <p:cBhvr>
                                        <p:cTn id="7" dur="2000"/>
                                        <p:tgtEl>
                                          <p:spTgt spid="14049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4933">
                                            <p:txEl>
                                              <p:pRg st="3" end="3"/>
                                            </p:txEl>
                                          </p:spTgt>
                                        </p:tgtEl>
                                        <p:attrNameLst>
                                          <p:attrName>style.visibility</p:attrName>
                                        </p:attrNameLst>
                                      </p:cBhvr>
                                      <p:to>
                                        <p:strVal val="visible"/>
                                      </p:to>
                                    </p:set>
                                    <p:animEffect transition="in" filter="fade">
                                      <p:cBhvr>
                                        <p:cTn id="12" dur="2000"/>
                                        <p:tgtEl>
                                          <p:spTgt spid="14049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D3A25EA5-C978-FDE3-130C-6AB30A422DED}"/>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Milky Way Neighborhood (2026)</a:t>
            </a:r>
          </a:p>
        </p:txBody>
      </p:sp>
      <p:graphicFrame>
        <p:nvGraphicFramePr>
          <p:cNvPr id="3" name="Table 2">
            <a:extLst>
              <a:ext uri="{FF2B5EF4-FFF2-40B4-BE49-F238E27FC236}">
                <a16:creationId xmlns:a16="http://schemas.microsoft.com/office/drawing/2014/main" id="{DF8DDA07-3546-73D6-BA6D-5E560178C75B}"/>
              </a:ext>
            </a:extLst>
          </p:cNvPr>
          <p:cNvGraphicFramePr>
            <a:graphicFrameLocks noGrp="1"/>
          </p:cNvGraphicFramePr>
          <p:nvPr>
            <p:extLst>
              <p:ext uri="{D42A27DB-BD31-4B8C-83A1-F6EECF244321}">
                <p14:modId xmlns:p14="http://schemas.microsoft.com/office/powerpoint/2010/main" val="1318583892"/>
              </p:ext>
            </p:extLst>
          </p:nvPr>
        </p:nvGraphicFramePr>
        <p:xfrm>
          <a:off x="381000" y="990600"/>
          <a:ext cx="8382000" cy="5646739"/>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3962400">
                  <a:extLst>
                    <a:ext uri="{9D8B030D-6E8A-4147-A177-3AD203B41FA5}">
                      <a16:colId xmlns:a16="http://schemas.microsoft.com/office/drawing/2014/main" val="20005"/>
                    </a:ext>
                  </a:extLst>
                </a:gridCol>
              </a:tblGrid>
              <a:tr h="750018">
                <a:tc>
                  <a:txBody>
                    <a:bodyPr/>
                    <a:lstStyle/>
                    <a:p>
                      <a:pPr algn="ctr"/>
                      <a:endParaRPr lang="en-US" sz="1800" b="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RA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DEC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Size</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err="1">
                          <a:solidFill>
                            <a:srgbClr val="000000"/>
                          </a:solidFill>
                          <a:latin typeface="Times New Roman"/>
                          <a:cs typeface="Times New Roman"/>
                        </a:rPr>
                        <a:t>Dist</a:t>
                      </a:r>
                      <a:r>
                        <a:rPr lang="en-US" sz="1800" b="1" dirty="0">
                          <a:solidFill>
                            <a:srgbClr val="000000"/>
                          </a:solidFill>
                          <a:latin typeface="Times New Roman"/>
                          <a:cs typeface="Times New Roman"/>
                        </a:rPr>
                        <a:t> (kpc)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Bits / # </a:t>
                      </a:r>
                      <a:r>
                        <a:rPr lang="en-US" sz="1800" b="1" dirty="0" err="1">
                          <a:solidFill>
                            <a:srgbClr val="000000"/>
                          </a:solidFill>
                          <a:latin typeface="Times New Roman"/>
                          <a:cs typeface="Times New Roman"/>
                        </a:rPr>
                        <a:t>Globulars</a:t>
                      </a:r>
                      <a:r>
                        <a:rPr lang="en-US" sz="1800" b="1" dirty="0">
                          <a:solidFill>
                            <a:srgbClr val="000000"/>
                          </a:solidFill>
                          <a:latin typeface="Times New Roman"/>
                          <a:cs typeface="Times New Roman"/>
                        </a:rPr>
                        <a:t> / References</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14753">
                <a:tc>
                  <a:txBody>
                    <a:bodyPr/>
                    <a:lstStyle/>
                    <a:p>
                      <a:pPr algn="ctr"/>
                      <a:r>
                        <a:rPr lang="en-US" sz="1800" b="1" dirty="0">
                          <a:solidFill>
                            <a:srgbClr val="000000"/>
                          </a:solidFill>
                          <a:latin typeface="Times New Roman"/>
                          <a:cs typeface="Times New Roman"/>
                        </a:rPr>
                        <a:t>Milky Way</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endParaRPr lang="en-US" sz="12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814753">
                <a:tc>
                  <a:txBody>
                    <a:bodyPr/>
                    <a:lstStyle/>
                    <a:p>
                      <a:pPr algn="ctr"/>
                      <a:r>
                        <a:rPr lang="en-US" sz="1800" b="1" dirty="0">
                          <a:solidFill>
                            <a:srgbClr val="000000"/>
                          </a:solidFill>
                          <a:latin typeface="Times New Roman"/>
                          <a:cs typeface="Times New Roman"/>
                        </a:rPr>
                        <a:t>Andromeda</a:t>
                      </a:r>
                    </a:p>
                    <a:p>
                      <a:pPr algn="ctr"/>
                      <a:r>
                        <a:rPr lang="en-US" sz="1800" b="1" dirty="0">
                          <a:solidFill>
                            <a:srgbClr val="000000"/>
                          </a:solidFill>
                          <a:latin typeface="Times New Roman"/>
                          <a:cs typeface="Times New Roman"/>
                        </a:rPr>
                        <a:t>M31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latin typeface="Times New Roman"/>
                          <a:cs typeface="Times New Roman"/>
                        </a:rPr>
                        <a:t>00:43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+41:16</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latin typeface="Times New Roman"/>
                          <a:cs typeface="Times New Roman"/>
                        </a:rPr>
                        <a:t>Roger + Ben</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822956">
                <a:tc>
                  <a:txBody>
                    <a:bodyPr/>
                    <a:lstStyle/>
                    <a:p>
                      <a:pPr algn="ctr"/>
                      <a:r>
                        <a:rPr lang="en-US" sz="1800" b="1" dirty="0">
                          <a:solidFill>
                            <a:srgbClr val="000000"/>
                          </a:solidFill>
                          <a:latin typeface="Times New Roman"/>
                          <a:cs typeface="Times New Roman"/>
                        </a:rPr>
                        <a:t>Triangulum</a:t>
                      </a:r>
                    </a:p>
                    <a:p>
                      <a:pPr algn="ctr"/>
                      <a:r>
                        <a:rPr lang="en-US" sz="1800" b="1" dirty="0">
                          <a:solidFill>
                            <a:srgbClr val="000000"/>
                          </a:solidFill>
                          <a:latin typeface="Times New Roman"/>
                          <a:cs typeface="Times New Roman"/>
                        </a:rPr>
                        <a:t>M33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latin typeface="Times New Roman"/>
                          <a:cs typeface="Times New Roman"/>
                        </a:rPr>
                        <a:t>01:33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+30:39</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latin typeface="Times New Roman"/>
                          <a:cs typeface="Times New Roman"/>
                        </a:rPr>
                        <a:t>Megan + Ella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814753">
                <a:tc>
                  <a:txBody>
                    <a:bodyPr/>
                    <a:lstStyle/>
                    <a:p>
                      <a:pPr algn="ctr"/>
                      <a:r>
                        <a:rPr lang="en-US" sz="1800" b="1" dirty="0" err="1">
                          <a:solidFill>
                            <a:srgbClr val="000000"/>
                          </a:solidFill>
                          <a:latin typeface="Times New Roman"/>
                          <a:cs typeface="Times New Roman"/>
                        </a:rPr>
                        <a:t>Bode’s</a:t>
                      </a:r>
                      <a:endParaRPr lang="en-US" sz="1800" b="1" dirty="0">
                        <a:solidFill>
                          <a:srgbClr val="000000"/>
                        </a:solidFill>
                        <a:latin typeface="Times New Roman"/>
                        <a:cs typeface="Times New Roman"/>
                      </a:endParaRPr>
                    </a:p>
                    <a:p>
                      <a:pPr algn="ctr"/>
                      <a:r>
                        <a:rPr lang="en-US" sz="1800" b="1" dirty="0">
                          <a:solidFill>
                            <a:srgbClr val="000000"/>
                          </a:solidFill>
                          <a:latin typeface="Times New Roman"/>
                          <a:cs typeface="Times New Roman"/>
                        </a:rPr>
                        <a:t>M81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latin typeface="Times New Roman"/>
                          <a:cs typeface="Times New Roman"/>
                        </a:rPr>
                        <a:t>09:55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latin typeface="Times New Roman"/>
                          <a:cs typeface="Times New Roman"/>
                        </a:rPr>
                        <a:t>+69:03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latin typeface="Times New Roman"/>
                          <a:cs typeface="Times New Roman"/>
                        </a:rPr>
                        <a:t>Akshat + Madeline</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814753">
                <a:tc>
                  <a:txBody>
                    <a:bodyPr/>
                    <a:lstStyle/>
                    <a:p>
                      <a:pPr algn="ctr"/>
                      <a:r>
                        <a:rPr lang="en-US" sz="1800" b="1" dirty="0">
                          <a:solidFill>
                            <a:srgbClr val="000000"/>
                          </a:solidFill>
                          <a:latin typeface="Times New Roman"/>
                          <a:cs typeface="Times New Roman"/>
                        </a:rPr>
                        <a:t>Pinwheel</a:t>
                      </a:r>
                    </a:p>
                    <a:p>
                      <a:pPr algn="ctr"/>
                      <a:r>
                        <a:rPr lang="en-US" sz="1800" b="1" dirty="0">
                          <a:solidFill>
                            <a:srgbClr val="000000"/>
                          </a:solidFill>
                          <a:latin typeface="Times New Roman"/>
                          <a:cs typeface="Times New Roman"/>
                        </a:rPr>
                        <a:t>M101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highlight>
                            <a:srgbClr val="FFFF00"/>
                          </a:highlight>
                          <a:latin typeface="Times New Roman"/>
                          <a:cs typeface="Times New Roman"/>
                        </a:rPr>
                        <a:t>14:03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highlight>
                            <a:srgbClr val="FFFF00"/>
                          </a:highlight>
                          <a:latin typeface="Times New Roman"/>
                          <a:cs typeface="Times New Roman"/>
                        </a:rPr>
                        <a:t>+54:20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highlight>
                            <a:srgbClr val="FFFF00"/>
                          </a:highlight>
                          <a:latin typeface="Times New Roman"/>
                          <a:cs typeface="Times New Roman"/>
                        </a:rPr>
                        <a:t>AJ + Karina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814753">
                <a:tc>
                  <a:txBody>
                    <a:bodyPr/>
                    <a:lstStyle/>
                    <a:p>
                      <a:pPr algn="ctr"/>
                      <a:r>
                        <a:rPr lang="en-US" sz="1800" b="1" dirty="0">
                          <a:solidFill>
                            <a:srgbClr val="000000"/>
                          </a:solidFill>
                          <a:latin typeface="Times New Roman"/>
                          <a:cs typeface="Times New Roman"/>
                        </a:rPr>
                        <a:t>Whirlpool</a:t>
                      </a:r>
                    </a:p>
                    <a:p>
                      <a:pPr algn="ctr"/>
                      <a:r>
                        <a:rPr lang="en-US" sz="1800" b="1" dirty="0">
                          <a:solidFill>
                            <a:srgbClr val="000000"/>
                          </a:solidFill>
                          <a:latin typeface="Times New Roman"/>
                          <a:cs typeface="Times New Roman"/>
                        </a:rPr>
                        <a:t>M51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0" dirty="0">
                          <a:solidFill>
                            <a:srgbClr val="000000"/>
                          </a:solidFill>
                          <a:highlight>
                            <a:srgbClr val="FFFF00"/>
                          </a:highlight>
                          <a:latin typeface="Times New Roman"/>
                          <a:cs typeface="Times New Roman"/>
                        </a:rPr>
                        <a:t>13:30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600" i="0" dirty="0">
                          <a:solidFill>
                            <a:srgbClr val="000000"/>
                          </a:solidFill>
                          <a:highlight>
                            <a:srgbClr val="FFFF00"/>
                          </a:highlight>
                          <a:latin typeface="Times New Roman"/>
                          <a:cs typeface="Times New Roman"/>
                        </a:rPr>
                        <a:t>+47:13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r>
                        <a:rPr lang="en-US" sz="1200" i="0" dirty="0">
                          <a:solidFill>
                            <a:srgbClr val="000000"/>
                          </a:solidFill>
                          <a:highlight>
                            <a:srgbClr val="FFFF00"/>
                          </a:highlight>
                          <a:latin typeface="Times New Roman"/>
                          <a:cs typeface="Times New Roman"/>
                        </a:rPr>
                        <a:t>Mahir + Madison</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6EB666D4-4C26-A76A-7D3F-41BDBA15CFFE}"/>
              </a:ext>
            </a:extLst>
          </p:cNvPr>
          <p:cNvSpPr>
            <a:spLocks noGrp="1" noChangeArrowheads="1"/>
          </p:cNvSpPr>
          <p:nvPr>
            <p:ph type="title"/>
          </p:nvPr>
        </p:nvSpPr>
        <p:spPr>
          <a:xfrm>
            <a:off x="-76200" y="0"/>
            <a:ext cx="92964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Topics</a:t>
            </a:r>
          </a:p>
        </p:txBody>
      </p:sp>
      <p:sp>
        <p:nvSpPr>
          <p:cNvPr id="16" name="TextBox 2">
            <a:extLst>
              <a:ext uri="{FF2B5EF4-FFF2-40B4-BE49-F238E27FC236}">
                <a16:creationId xmlns:a16="http://schemas.microsoft.com/office/drawing/2014/main" id="{BFC7E69E-EB7B-E0B8-C233-7EB3C0EA5E27}"/>
              </a:ext>
            </a:extLst>
          </p:cNvPr>
          <p:cNvSpPr txBox="1">
            <a:spLocks noChangeArrowheads="1"/>
          </p:cNvSpPr>
          <p:nvPr/>
        </p:nvSpPr>
        <p:spPr bwMode="auto">
          <a:xfrm>
            <a:off x="304800" y="609600"/>
            <a:ext cx="4267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naked eye stars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O/B dwarf population(s)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blue/red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supergiants</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red giants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red clump/horizontal branch stars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dirty="0">
                <a:solidFill>
                  <a:srgbClr val="000000"/>
                </a:solidFill>
                <a:latin typeface="Times New Roman" panose="02020603050405020304" pitchFamily="18" charset="0"/>
              </a:rPr>
              <a:t>hot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subdwarfs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dirty="0">
                <a:solidFill>
                  <a:srgbClr val="000000"/>
                </a:solidFill>
                <a:latin typeface="Times New Roman" panose="02020603050405020304" pitchFamily="18" charset="0"/>
              </a:rPr>
              <a:t>cool</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subdwarfs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white dwarfs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brown dwarfs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binaries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Cepheid variables (phot time series)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RR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Lyrae</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variables (phot time series)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RV Tauri variables (yellow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supergiants</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long period variables (Mira)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cataclysmic variables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recurrent/dwarf novae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SN remnants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planetary nebulae</a:t>
            </a:r>
          </a:p>
        </p:txBody>
      </p:sp>
      <p:sp>
        <p:nvSpPr>
          <p:cNvPr id="5" name="TextBox 2">
            <a:extLst>
              <a:ext uri="{FF2B5EF4-FFF2-40B4-BE49-F238E27FC236}">
                <a16:creationId xmlns:a16="http://schemas.microsoft.com/office/drawing/2014/main" id="{BC82BE3E-A8A8-B73F-AD0F-13D17335CE3B}"/>
              </a:ext>
            </a:extLst>
          </p:cNvPr>
          <p:cNvSpPr txBox="1">
            <a:spLocks noChangeArrowheads="1"/>
          </p:cNvSpPr>
          <p:nvPr/>
        </p:nvSpPr>
        <p:spPr bwMode="auto">
          <a:xfrm>
            <a:off x="4800600" y="917912"/>
            <a:ext cx="4267200" cy="5940088"/>
          </a:xfrm>
          <a:prstGeom prst="rect">
            <a:avLst/>
          </a:prstGeom>
          <a:noFill/>
          <a:ln>
            <a:noFill/>
          </a:ln>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moving groups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young clusters (Orion, other Messier)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old clusters (M67)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globular clusters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map a Galactic 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MW thin/thick disk via kinematics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MW tidal streams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LMC/SMC/And/Tri populations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LMC/SMC/And/Tri proper motions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rPr>
              <a:t>Andromeda visitors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LBVs … only ~20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asteroids/comets … Solar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sngStrike" kern="1200" cap="none" spc="0" normalizeH="0" baseline="0" noProof="0" dirty="0">
                <a:ln>
                  <a:noFill/>
                </a:ln>
                <a:solidFill>
                  <a:srgbClr val="000000"/>
                </a:solidFill>
                <a:effectLst/>
                <a:uLnTx/>
                <a:uFillTx/>
                <a:latin typeface="Times New Roman" charset="0"/>
                <a:ea typeface="ＭＳ Ｐゴシック" charset="0"/>
                <a:cs typeface="Times New Roman" charset="0"/>
              </a:rPr>
              <a:t>exoplanets … not Galactic</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27EE2B65-19B8-2189-8374-0EAE46C9F32E}"/>
              </a:ext>
            </a:extLst>
          </p:cNvPr>
          <p:cNvSpPr>
            <a:spLocks noGrp="1" noChangeArrowheads="1"/>
          </p:cNvSpPr>
          <p:nvPr>
            <p:ph type="title"/>
          </p:nvPr>
        </p:nvSpPr>
        <p:spPr>
          <a:xfrm>
            <a:off x="-76200" y="0"/>
            <a:ext cx="92964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Observing Techniques</a:t>
            </a:r>
          </a:p>
        </p:txBody>
      </p:sp>
      <p:sp>
        <p:nvSpPr>
          <p:cNvPr id="16" name="TextBox 2">
            <a:extLst>
              <a:ext uri="{FF2B5EF4-FFF2-40B4-BE49-F238E27FC236}">
                <a16:creationId xmlns:a16="http://schemas.microsoft.com/office/drawing/2014/main" id="{7F33DFDE-6E33-2BD4-AECA-9B33B92881FC}"/>
              </a:ext>
            </a:extLst>
          </p:cNvPr>
          <p:cNvSpPr txBox="1">
            <a:spLocks noChangeArrowheads="1"/>
          </p:cNvSpPr>
          <p:nvPr/>
        </p:nvSpPr>
        <p:spPr bwMode="auto">
          <a:xfrm>
            <a:off x="2743200" y="793750"/>
            <a:ext cx="4267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00FF"/>
                </a:solidFill>
                <a:latin typeface="Times New Roman" panose="02020603050405020304" pitchFamily="18" charset="0"/>
              </a:rPr>
              <a:t>ASTROMETRY</a:t>
            </a:r>
          </a:p>
          <a:p>
            <a:pPr eaLnBrk="1" hangingPunct="1">
              <a:spcBef>
                <a:spcPct val="0"/>
              </a:spcBef>
              <a:buFontTx/>
              <a:buNone/>
            </a:pPr>
            <a:r>
              <a:rPr lang="en-US" altLang="en-US" sz="2000" dirty="0">
                <a:solidFill>
                  <a:srgbClr val="000000"/>
                </a:solidFill>
                <a:latin typeface="Times New Roman" panose="02020603050405020304" pitchFamily="18" charset="0"/>
              </a:rPr>
              <a:t>          positions</a:t>
            </a:r>
          </a:p>
          <a:p>
            <a:pPr eaLnBrk="1" hangingPunct="1">
              <a:spcBef>
                <a:spcPct val="0"/>
              </a:spcBef>
              <a:buFontTx/>
              <a:buNone/>
            </a:pPr>
            <a:r>
              <a:rPr lang="en-US" altLang="en-US" sz="2000" dirty="0">
                <a:solidFill>
                  <a:srgbClr val="000000"/>
                </a:solidFill>
                <a:latin typeface="Times New Roman" panose="02020603050405020304" pitchFamily="18" charset="0"/>
              </a:rPr>
              <a:t>          proper motions</a:t>
            </a:r>
          </a:p>
          <a:p>
            <a:pPr eaLnBrk="1" hangingPunct="1">
              <a:spcBef>
                <a:spcPct val="0"/>
              </a:spcBef>
              <a:buFontTx/>
              <a:buNone/>
            </a:pPr>
            <a:r>
              <a:rPr lang="en-US" altLang="en-US" sz="2000" dirty="0">
                <a:solidFill>
                  <a:srgbClr val="000000"/>
                </a:solidFill>
                <a:latin typeface="Times New Roman" panose="02020603050405020304" pitchFamily="18" charset="0"/>
              </a:rPr>
              <a:t>          parallaxes</a:t>
            </a:r>
          </a:p>
          <a:p>
            <a:pPr eaLnBrk="1" hangingPunct="1">
              <a:spcBef>
                <a:spcPct val="0"/>
              </a:spcBef>
              <a:buFontTx/>
              <a:buNone/>
            </a:pPr>
            <a:r>
              <a:rPr lang="en-US" altLang="en-US" sz="2000" dirty="0">
                <a:solidFill>
                  <a:srgbClr val="000000"/>
                </a:solidFill>
                <a:latin typeface="Times New Roman" panose="02020603050405020304" pitchFamily="18" charset="0"/>
              </a:rPr>
              <a:t>          orbits</a:t>
            </a:r>
          </a:p>
          <a:p>
            <a:pPr eaLnBrk="1" hangingPunct="1">
              <a:spcBef>
                <a:spcPct val="0"/>
              </a:spcBef>
              <a:buFontTx/>
              <a:buNone/>
            </a:pPr>
            <a:endParaRPr lang="en-US" altLang="en-US" sz="2000" dirty="0">
              <a:solidFill>
                <a:srgbClr val="000000"/>
              </a:solidFill>
              <a:latin typeface="Times New Roman" panose="02020603050405020304" pitchFamily="18" charset="0"/>
            </a:endParaRPr>
          </a:p>
          <a:p>
            <a:pPr eaLnBrk="1" hangingPunct="1">
              <a:spcBef>
                <a:spcPct val="0"/>
              </a:spcBef>
              <a:buFontTx/>
              <a:buNone/>
            </a:pPr>
            <a:r>
              <a:rPr lang="en-US" altLang="en-US" sz="2000" dirty="0">
                <a:solidFill>
                  <a:srgbClr val="0000FF"/>
                </a:solidFill>
                <a:latin typeface="Times New Roman" panose="02020603050405020304" pitchFamily="18" charset="0"/>
              </a:rPr>
              <a:t>PHOTOMETRY</a:t>
            </a:r>
          </a:p>
          <a:p>
            <a:pPr eaLnBrk="1" hangingPunct="1">
              <a:spcBef>
                <a:spcPct val="0"/>
              </a:spcBef>
              <a:buFontTx/>
              <a:buNone/>
            </a:pPr>
            <a:r>
              <a:rPr lang="en-US" altLang="en-US" sz="2000" dirty="0">
                <a:solidFill>
                  <a:srgbClr val="000000"/>
                </a:solidFill>
                <a:latin typeface="Times New Roman" panose="02020603050405020304" pitchFamily="18" charset="0"/>
              </a:rPr>
              <a:t>          gamma-ray</a:t>
            </a:r>
          </a:p>
          <a:p>
            <a:pPr eaLnBrk="1" hangingPunct="1">
              <a:spcBef>
                <a:spcPct val="0"/>
              </a:spcBef>
              <a:buFontTx/>
              <a:buNone/>
            </a:pPr>
            <a:r>
              <a:rPr lang="en-US" altLang="en-US" sz="2000" dirty="0">
                <a:solidFill>
                  <a:srgbClr val="000000"/>
                </a:solidFill>
                <a:latin typeface="Times New Roman" panose="02020603050405020304" pitchFamily="18" charset="0"/>
              </a:rPr>
              <a:t>          x-ray</a:t>
            </a:r>
          </a:p>
          <a:p>
            <a:pPr eaLnBrk="1" hangingPunct="1">
              <a:spcBef>
                <a:spcPct val="0"/>
              </a:spcBef>
              <a:buFontTx/>
              <a:buNone/>
            </a:pPr>
            <a:r>
              <a:rPr lang="en-US" altLang="en-US" sz="2000" dirty="0">
                <a:solidFill>
                  <a:srgbClr val="000000"/>
                </a:solidFill>
                <a:latin typeface="Times New Roman" panose="02020603050405020304" pitchFamily="18" charset="0"/>
              </a:rPr>
              <a:t>          ultraviolet</a:t>
            </a:r>
          </a:p>
          <a:p>
            <a:pPr eaLnBrk="1" hangingPunct="1">
              <a:spcBef>
                <a:spcPct val="0"/>
              </a:spcBef>
              <a:buFontTx/>
              <a:buNone/>
            </a:pPr>
            <a:r>
              <a:rPr lang="en-US" altLang="en-US" sz="2000" dirty="0">
                <a:solidFill>
                  <a:srgbClr val="000000"/>
                </a:solidFill>
                <a:latin typeface="Times New Roman" panose="02020603050405020304" pitchFamily="18" charset="0"/>
              </a:rPr>
              <a:t>          optical</a:t>
            </a:r>
          </a:p>
          <a:p>
            <a:pPr eaLnBrk="1" hangingPunct="1">
              <a:spcBef>
                <a:spcPct val="0"/>
              </a:spcBef>
              <a:buFontTx/>
              <a:buNone/>
            </a:pPr>
            <a:r>
              <a:rPr lang="en-US" altLang="en-US" sz="2000" dirty="0">
                <a:solidFill>
                  <a:srgbClr val="000000"/>
                </a:solidFill>
                <a:latin typeface="Times New Roman" panose="02020603050405020304" pitchFamily="18" charset="0"/>
              </a:rPr>
              <a:t>          infrared</a:t>
            </a:r>
          </a:p>
          <a:p>
            <a:pPr eaLnBrk="1" hangingPunct="1">
              <a:spcBef>
                <a:spcPct val="0"/>
              </a:spcBef>
              <a:buFontTx/>
              <a:buNone/>
            </a:pPr>
            <a:r>
              <a:rPr lang="en-US" altLang="en-US" sz="2000" dirty="0">
                <a:solidFill>
                  <a:srgbClr val="000000"/>
                </a:solidFill>
                <a:latin typeface="Times New Roman" panose="02020603050405020304" pitchFamily="18" charset="0"/>
              </a:rPr>
              <a:t>          radio</a:t>
            </a:r>
          </a:p>
          <a:p>
            <a:pPr eaLnBrk="1" hangingPunct="1">
              <a:spcBef>
                <a:spcPct val="0"/>
              </a:spcBef>
              <a:buFontTx/>
              <a:buNone/>
            </a:pPr>
            <a:endParaRPr lang="en-US" altLang="en-US" sz="2000" dirty="0">
              <a:solidFill>
                <a:srgbClr val="000000"/>
              </a:solidFill>
              <a:latin typeface="Times New Roman" panose="02020603050405020304" pitchFamily="18" charset="0"/>
            </a:endParaRPr>
          </a:p>
          <a:p>
            <a:pPr eaLnBrk="1" hangingPunct="1">
              <a:spcBef>
                <a:spcPct val="0"/>
              </a:spcBef>
              <a:buFontTx/>
              <a:buNone/>
            </a:pPr>
            <a:r>
              <a:rPr lang="en-US" altLang="en-US" sz="2000" dirty="0">
                <a:solidFill>
                  <a:srgbClr val="0000FF"/>
                </a:solidFill>
                <a:latin typeface="Times New Roman" panose="02020603050405020304" pitchFamily="18" charset="0"/>
              </a:rPr>
              <a:t>SPECTROSCOPY</a:t>
            </a:r>
          </a:p>
          <a:p>
            <a:pPr eaLnBrk="1" hangingPunct="1">
              <a:spcBef>
                <a:spcPct val="0"/>
              </a:spcBef>
              <a:buFontTx/>
              <a:buNone/>
            </a:pPr>
            <a:r>
              <a:rPr lang="en-US" altLang="en-US" sz="2000" dirty="0">
                <a:solidFill>
                  <a:srgbClr val="000000"/>
                </a:solidFill>
                <a:latin typeface="Times New Roman" panose="02020603050405020304" pitchFamily="18" charset="0"/>
              </a:rPr>
              <a:t>          wavelength range</a:t>
            </a:r>
          </a:p>
          <a:p>
            <a:pPr eaLnBrk="1" hangingPunct="1">
              <a:spcBef>
                <a:spcPct val="0"/>
              </a:spcBef>
              <a:buFontTx/>
              <a:buNone/>
            </a:pPr>
            <a:r>
              <a:rPr lang="en-US" altLang="en-US" sz="2000" dirty="0">
                <a:solidFill>
                  <a:srgbClr val="000000"/>
                </a:solidFill>
                <a:latin typeface="Times New Roman" panose="02020603050405020304" pitchFamily="18" charset="0"/>
              </a:rPr>
              <a:t>          low/medium/high resolution</a:t>
            </a:r>
          </a:p>
          <a:p>
            <a:pPr eaLnBrk="1" hangingPunct="1">
              <a:spcBef>
                <a:spcPct val="0"/>
              </a:spcBef>
              <a:buFontTx/>
              <a:buNone/>
            </a:pPr>
            <a:endParaRPr lang="en-US" altLang="en-US" sz="2000" dirty="0">
              <a:solidFill>
                <a:srgbClr val="000000"/>
              </a:solidFill>
              <a:latin typeface="Times New Roman" panose="02020603050405020304" pitchFamily="18" charset="0"/>
            </a:endParaRPr>
          </a:p>
          <a:p>
            <a:pPr eaLnBrk="1" hangingPunct="1">
              <a:spcBef>
                <a:spcPct val="0"/>
              </a:spcBef>
              <a:buFontTx/>
              <a:buNone/>
            </a:pPr>
            <a:r>
              <a:rPr lang="en-US" altLang="en-US" sz="2000" dirty="0">
                <a:solidFill>
                  <a:srgbClr val="0000FF"/>
                </a:solidFill>
                <a:latin typeface="Times New Roman" panose="02020603050405020304" pitchFamily="18" charset="0"/>
              </a:rPr>
              <a:t>CADENCE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2000"/>
                                        <p:tgtEl>
                                          <p:spTgt spid="1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20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2000"/>
                                        <p:tgtEl>
                                          <p:spTgt spid="1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2000"/>
                                        <p:tgtEl>
                                          <p:spTgt spid="16">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6" end="6"/>
                                            </p:txEl>
                                          </p:spTgt>
                                        </p:tgtEl>
                                        <p:attrNameLst>
                                          <p:attrName>style.visibility</p:attrName>
                                        </p:attrNameLst>
                                      </p:cBhvr>
                                      <p:to>
                                        <p:strVal val="visible"/>
                                      </p:to>
                                    </p:set>
                                    <p:animEffect transition="in" filter="fade">
                                      <p:cBhvr>
                                        <p:cTn id="26" dur="2000"/>
                                        <p:tgtEl>
                                          <p:spTgt spid="16">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Effect transition="in" filter="fade">
                                      <p:cBhvr>
                                        <p:cTn id="31" dur="2000"/>
                                        <p:tgtEl>
                                          <p:spTgt spid="16">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8" end="8"/>
                                            </p:txEl>
                                          </p:spTgt>
                                        </p:tgtEl>
                                        <p:attrNameLst>
                                          <p:attrName>style.visibility</p:attrName>
                                        </p:attrNameLst>
                                      </p:cBhvr>
                                      <p:to>
                                        <p:strVal val="visible"/>
                                      </p:to>
                                    </p:set>
                                    <p:animEffect transition="in" filter="fade">
                                      <p:cBhvr>
                                        <p:cTn id="34" dur="2000"/>
                                        <p:tgtEl>
                                          <p:spTgt spid="16">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animEffect transition="in" filter="fade">
                                      <p:cBhvr>
                                        <p:cTn id="37" dur="2000"/>
                                        <p:tgtEl>
                                          <p:spTgt spid="16">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xEl>
                                              <p:pRg st="10" end="10"/>
                                            </p:txEl>
                                          </p:spTgt>
                                        </p:tgtEl>
                                        <p:attrNameLst>
                                          <p:attrName>style.visibility</p:attrName>
                                        </p:attrNameLst>
                                      </p:cBhvr>
                                      <p:to>
                                        <p:strVal val="visible"/>
                                      </p:to>
                                    </p:set>
                                    <p:animEffect transition="in" filter="fade">
                                      <p:cBhvr>
                                        <p:cTn id="40" dur="2000"/>
                                        <p:tgtEl>
                                          <p:spTgt spid="16">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xEl>
                                              <p:pRg st="11" end="11"/>
                                            </p:txEl>
                                          </p:spTgt>
                                        </p:tgtEl>
                                        <p:attrNameLst>
                                          <p:attrName>style.visibility</p:attrName>
                                        </p:attrNameLst>
                                      </p:cBhvr>
                                      <p:to>
                                        <p:strVal val="visible"/>
                                      </p:to>
                                    </p:set>
                                    <p:animEffect transition="in" filter="fade">
                                      <p:cBhvr>
                                        <p:cTn id="43" dur="2000"/>
                                        <p:tgtEl>
                                          <p:spTgt spid="16">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xEl>
                                              <p:pRg st="12" end="12"/>
                                            </p:txEl>
                                          </p:spTgt>
                                        </p:tgtEl>
                                        <p:attrNameLst>
                                          <p:attrName>style.visibility</p:attrName>
                                        </p:attrNameLst>
                                      </p:cBhvr>
                                      <p:to>
                                        <p:strVal val="visible"/>
                                      </p:to>
                                    </p:set>
                                    <p:animEffect transition="in" filter="fade">
                                      <p:cBhvr>
                                        <p:cTn id="46" dur="2000"/>
                                        <p:tgtEl>
                                          <p:spTgt spid="16">
                                            <p:txEl>
                                              <p:pRg st="12" end="1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xEl>
                                              <p:pRg st="14" end="14"/>
                                            </p:txEl>
                                          </p:spTgt>
                                        </p:tgtEl>
                                        <p:attrNameLst>
                                          <p:attrName>style.visibility</p:attrName>
                                        </p:attrNameLst>
                                      </p:cBhvr>
                                      <p:to>
                                        <p:strVal val="visible"/>
                                      </p:to>
                                    </p:set>
                                    <p:animEffect transition="in" filter="fade">
                                      <p:cBhvr>
                                        <p:cTn id="51" dur="2000"/>
                                        <p:tgtEl>
                                          <p:spTgt spid="16">
                                            <p:txEl>
                                              <p:pRg st="14" end="1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xEl>
                                              <p:pRg st="15" end="15"/>
                                            </p:txEl>
                                          </p:spTgt>
                                        </p:tgtEl>
                                        <p:attrNameLst>
                                          <p:attrName>style.visibility</p:attrName>
                                        </p:attrNameLst>
                                      </p:cBhvr>
                                      <p:to>
                                        <p:strVal val="visible"/>
                                      </p:to>
                                    </p:set>
                                    <p:animEffect transition="in" filter="fade">
                                      <p:cBhvr>
                                        <p:cTn id="56" dur="2000"/>
                                        <p:tgtEl>
                                          <p:spTgt spid="16">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xEl>
                                              <p:pRg st="16" end="16"/>
                                            </p:txEl>
                                          </p:spTgt>
                                        </p:tgtEl>
                                        <p:attrNameLst>
                                          <p:attrName>style.visibility</p:attrName>
                                        </p:attrNameLst>
                                      </p:cBhvr>
                                      <p:to>
                                        <p:strVal val="visible"/>
                                      </p:to>
                                    </p:set>
                                    <p:animEffect transition="in" filter="fade">
                                      <p:cBhvr>
                                        <p:cTn id="59" dur="2000"/>
                                        <p:tgtEl>
                                          <p:spTgt spid="16">
                                            <p:txEl>
                                              <p:pRg st="16" end="16"/>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xEl>
                                              <p:pRg st="18" end="18"/>
                                            </p:txEl>
                                          </p:spTgt>
                                        </p:tgtEl>
                                        <p:attrNameLst>
                                          <p:attrName>style.visibility</p:attrName>
                                        </p:attrNameLst>
                                      </p:cBhvr>
                                      <p:to>
                                        <p:strVal val="visible"/>
                                      </p:to>
                                    </p:set>
                                    <p:animEffect transition="in" filter="fade">
                                      <p:cBhvr>
                                        <p:cTn id="64" dur="2000"/>
                                        <p:tgtEl>
                                          <p:spTgt spid="1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C26B5DC7-849B-57EF-AB1A-0F63A9D0649A}"/>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Galactic Research Tools</a:t>
            </a:r>
          </a:p>
        </p:txBody>
      </p:sp>
      <p:sp>
        <p:nvSpPr>
          <p:cNvPr id="1460227" name="Rectangle 3">
            <a:extLst>
              <a:ext uri="{FF2B5EF4-FFF2-40B4-BE49-F238E27FC236}">
                <a16:creationId xmlns:a16="http://schemas.microsoft.com/office/drawing/2014/main" id="{8EA27C41-9DDC-1BEC-38DC-15929E0F30E0}"/>
              </a:ext>
            </a:extLst>
          </p:cNvPr>
          <p:cNvSpPr>
            <a:spLocks noGrp="1" noChangeArrowheads="1"/>
          </p:cNvSpPr>
          <p:nvPr>
            <p:ph type="body" idx="1"/>
          </p:nvPr>
        </p:nvSpPr>
        <p:spPr>
          <a:xfrm>
            <a:off x="76200" y="914400"/>
            <a:ext cx="8991600" cy="6019800"/>
          </a:xfrm>
          <a:noFill/>
        </p:spPr>
        <p:txBody>
          <a:bodyPr/>
          <a:lstStyle/>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Gaia DR3</a:t>
            </a:r>
            <a:r>
              <a:rPr lang="en-US" altLang="en-US" sz="2000" dirty="0">
                <a:solidFill>
                  <a:srgbClr val="000000"/>
                </a:solidFill>
                <a:latin typeface="Times New Roman" panose="02020603050405020304" pitchFamily="18" charset="0"/>
                <a:ea typeface="ＭＳ Ｐゴシック" panose="020B0600070205080204" pitchFamily="34" charset="-128"/>
              </a:rPr>
              <a:t>	list of objects … sample</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colors … HR diagrams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distances, transverse velocities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membership confirmation for clusters (UVW), small galaxies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mean RVs … sequences in GDR4</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variable light curves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unresolved binaries … NSS = Non-Single Star Catalogue</a:t>
            </a:r>
            <a:endParaRPr lang="en-US" altLang="en-US" sz="2000" dirty="0">
              <a:solidFill>
                <a:srgbClr val="FF0000"/>
              </a:solidFill>
              <a:latin typeface="Times New Roman" panose="02020603050405020304" pitchFamily="18" charset="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0227">
                                            <p:txEl>
                                              <p:pRg st="0" end="0"/>
                                            </p:txEl>
                                          </p:spTgt>
                                        </p:tgtEl>
                                        <p:attrNameLst>
                                          <p:attrName>style.visibility</p:attrName>
                                        </p:attrNameLst>
                                      </p:cBhvr>
                                      <p:to>
                                        <p:strVal val="visible"/>
                                      </p:to>
                                    </p:set>
                                    <p:animEffect transition="in" filter="fade">
                                      <p:cBhvr>
                                        <p:cTn id="7" dur="2000"/>
                                        <p:tgtEl>
                                          <p:spTgt spid="146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0227">
                                            <p:txEl>
                                              <p:pRg st="1" end="1"/>
                                            </p:txEl>
                                          </p:spTgt>
                                        </p:tgtEl>
                                        <p:attrNameLst>
                                          <p:attrName>style.visibility</p:attrName>
                                        </p:attrNameLst>
                                      </p:cBhvr>
                                      <p:to>
                                        <p:strVal val="visible"/>
                                      </p:to>
                                    </p:set>
                                    <p:animEffect transition="in" filter="fade">
                                      <p:cBhvr>
                                        <p:cTn id="12" dur="2000"/>
                                        <p:tgtEl>
                                          <p:spTgt spid="1460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60227">
                                            <p:txEl>
                                              <p:pRg st="2" end="2"/>
                                            </p:txEl>
                                          </p:spTgt>
                                        </p:tgtEl>
                                        <p:attrNameLst>
                                          <p:attrName>style.visibility</p:attrName>
                                        </p:attrNameLst>
                                      </p:cBhvr>
                                      <p:to>
                                        <p:strVal val="visible"/>
                                      </p:to>
                                    </p:set>
                                    <p:animEffect transition="in" filter="fade">
                                      <p:cBhvr>
                                        <p:cTn id="17" dur="2000"/>
                                        <p:tgtEl>
                                          <p:spTgt spid="1460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60227">
                                            <p:txEl>
                                              <p:pRg st="3" end="3"/>
                                            </p:txEl>
                                          </p:spTgt>
                                        </p:tgtEl>
                                        <p:attrNameLst>
                                          <p:attrName>style.visibility</p:attrName>
                                        </p:attrNameLst>
                                      </p:cBhvr>
                                      <p:to>
                                        <p:strVal val="visible"/>
                                      </p:to>
                                    </p:set>
                                    <p:animEffect transition="in" filter="fade">
                                      <p:cBhvr>
                                        <p:cTn id="22" dur="2000"/>
                                        <p:tgtEl>
                                          <p:spTgt spid="1460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60227">
                                            <p:txEl>
                                              <p:pRg st="4" end="4"/>
                                            </p:txEl>
                                          </p:spTgt>
                                        </p:tgtEl>
                                        <p:attrNameLst>
                                          <p:attrName>style.visibility</p:attrName>
                                        </p:attrNameLst>
                                      </p:cBhvr>
                                      <p:to>
                                        <p:strVal val="visible"/>
                                      </p:to>
                                    </p:set>
                                    <p:animEffect transition="in" filter="fade">
                                      <p:cBhvr>
                                        <p:cTn id="27" dur="2000"/>
                                        <p:tgtEl>
                                          <p:spTgt spid="1460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60227">
                                            <p:txEl>
                                              <p:pRg st="5" end="5"/>
                                            </p:txEl>
                                          </p:spTgt>
                                        </p:tgtEl>
                                        <p:attrNameLst>
                                          <p:attrName>style.visibility</p:attrName>
                                        </p:attrNameLst>
                                      </p:cBhvr>
                                      <p:to>
                                        <p:strVal val="visible"/>
                                      </p:to>
                                    </p:set>
                                    <p:animEffect transition="in" filter="fade">
                                      <p:cBhvr>
                                        <p:cTn id="32" dur="2000"/>
                                        <p:tgtEl>
                                          <p:spTgt spid="14602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0227">
                                            <p:txEl>
                                              <p:pRg st="6" end="6"/>
                                            </p:txEl>
                                          </p:spTgt>
                                        </p:tgtEl>
                                        <p:attrNameLst>
                                          <p:attrName>style.visibility</p:attrName>
                                        </p:attrNameLst>
                                      </p:cBhvr>
                                      <p:to>
                                        <p:strVal val="visible"/>
                                      </p:to>
                                    </p:set>
                                    <p:animEffect transition="in" filter="fade">
                                      <p:cBhvr>
                                        <p:cTn id="37" dur="2000"/>
                                        <p:tgtEl>
                                          <p:spTgt spid="1460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AA9BE50-01BE-4B19-62C9-7790E0A697E7}"/>
            </a:ext>
          </a:extLst>
        </p:cNvPr>
        <p:cNvGrpSpPr/>
        <p:nvPr/>
      </p:nvGrpSpPr>
      <p:grpSpPr>
        <a:xfrm>
          <a:off x="0" y="0"/>
          <a:ext cx="0" cy="0"/>
          <a:chOff x="0" y="0"/>
          <a:chExt cx="0" cy="0"/>
        </a:xfrm>
      </p:grpSpPr>
      <p:sp>
        <p:nvSpPr>
          <p:cNvPr id="106497" name="Rectangle 2">
            <a:extLst>
              <a:ext uri="{FF2B5EF4-FFF2-40B4-BE49-F238E27FC236}">
                <a16:creationId xmlns:a16="http://schemas.microsoft.com/office/drawing/2014/main" id="{D944BB17-46EC-3C8E-A0BF-8BF4730C2E7C}"/>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Galactic Research Tools</a:t>
            </a:r>
          </a:p>
        </p:txBody>
      </p:sp>
      <p:pic>
        <p:nvPicPr>
          <p:cNvPr id="4" name="Content Placeholder 3">
            <a:extLst>
              <a:ext uri="{FF2B5EF4-FFF2-40B4-BE49-F238E27FC236}">
                <a16:creationId xmlns:a16="http://schemas.microsoft.com/office/drawing/2014/main" id="{29000074-D69F-C7D4-1FC8-7E57FF3CA35D}"/>
              </a:ext>
            </a:extLst>
          </p:cNvPr>
          <p:cNvPicPr>
            <a:picLocks noGrp="1" noChangeAspect="1"/>
          </p:cNvPicPr>
          <p:nvPr>
            <p:ph idx="1"/>
          </p:nvPr>
        </p:nvPicPr>
        <p:blipFill>
          <a:blip r:embed="rId3"/>
          <a:stretch>
            <a:fillRect/>
          </a:stretch>
        </p:blipFill>
        <p:spPr>
          <a:xfrm>
            <a:off x="1447800" y="781493"/>
            <a:ext cx="6096000" cy="5847907"/>
          </a:xfrm>
        </p:spPr>
      </p:pic>
    </p:spTree>
    <p:extLst>
      <p:ext uri="{BB962C8B-B14F-4D97-AF65-F5344CB8AC3E}">
        <p14:creationId xmlns:p14="http://schemas.microsoft.com/office/powerpoint/2010/main" val="40306087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0F48A8B-BC38-A34A-31D6-7B9B4279E341}"/>
            </a:ext>
          </a:extLst>
        </p:cNvPr>
        <p:cNvGrpSpPr/>
        <p:nvPr/>
      </p:nvGrpSpPr>
      <p:grpSpPr>
        <a:xfrm>
          <a:off x="0" y="0"/>
          <a:ext cx="0" cy="0"/>
          <a:chOff x="0" y="0"/>
          <a:chExt cx="0" cy="0"/>
        </a:xfrm>
      </p:grpSpPr>
      <p:sp>
        <p:nvSpPr>
          <p:cNvPr id="106497" name="Rectangle 2">
            <a:extLst>
              <a:ext uri="{FF2B5EF4-FFF2-40B4-BE49-F238E27FC236}">
                <a16:creationId xmlns:a16="http://schemas.microsoft.com/office/drawing/2014/main" id="{C43FD295-B68B-5822-8D40-95FEA0DE1417}"/>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Galactic Research Tools</a:t>
            </a:r>
          </a:p>
        </p:txBody>
      </p:sp>
      <p:sp>
        <p:nvSpPr>
          <p:cNvPr id="1460227" name="Rectangle 3">
            <a:extLst>
              <a:ext uri="{FF2B5EF4-FFF2-40B4-BE49-F238E27FC236}">
                <a16:creationId xmlns:a16="http://schemas.microsoft.com/office/drawing/2014/main" id="{48A3EB5A-644B-C841-4BA0-3D59E9B698AA}"/>
              </a:ext>
            </a:extLst>
          </p:cNvPr>
          <p:cNvSpPr>
            <a:spLocks noGrp="1" noChangeArrowheads="1"/>
          </p:cNvSpPr>
          <p:nvPr>
            <p:ph type="body" idx="1"/>
          </p:nvPr>
        </p:nvSpPr>
        <p:spPr>
          <a:xfrm>
            <a:off x="76200" y="914400"/>
            <a:ext cx="8991600" cy="5943600"/>
          </a:xfrm>
          <a:noFill/>
        </p:spPr>
        <p:txBody>
          <a:bodyPr/>
          <a:lstStyle/>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Gaia DR3</a:t>
            </a:r>
            <a:r>
              <a:rPr lang="en-US" altLang="en-US" sz="2000" dirty="0">
                <a:solidFill>
                  <a:srgbClr val="000000"/>
                </a:solidFill>
                <a:latin typeface="Times New Roman" panose="02020603050405020304" pitchFamily="18" charset="0"/>
                <a:ea typeface="ＭＳ Ｐゴシック" panose="020B0600070205080204" pitchFamily="34" charset="-128"/>
              </a:rPr>
              <a:t>	list of objects … sample</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colors … HR diagrams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distances, transverse velocities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membership confirmation for clusters (UVW), small galaxies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mean RVs … sequences in GDR4</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variable light curves</a:t>
            </a:r>
          </a:p>
          <a:p>
            <a:pPr marL="609600" indent="-609600" eaLnBrk="1" hangingPunct="1">
              <a:buFontTx/>
              <a:buNone/>
            </a:pPr>
            <a:r>
              <a:rPr lang="en-US" altLang="en-US" sz="2000" dirty="0">
                <a:solidFill>
                  <a:srgbClr val="000000"/>
                </a:solidFill>
                <a:latin typeface="Times New Roman" panose="02020603050405020304" pitchFamily="18" charset="0"/>
                <a:ea typeface="ＭＳ Ｐゴシック" panose="020B0600070205080204" pitchFamily="34" charset="-128"/>
              </a:rPr>
              <a:t>			unresolved binaries … NSS = Non-Single Star Catalogue</a:t>
            </a:r>
            <a:endParaRPr lang="en-US" altLang="en-US" sz="2000" dirty="0">
              <a:solidFill>
                <a:srgbClr val="FF0000"/>
              </a:solidFill>
              <a:latin typeface="Times New Roman" panose="02020603050405020304" pitchFamily="18" charset="0"/>
              <a:ea typeface="ＭＳ Ｐゴシック" panose="020B0600070205080204" pitchFamily="34" charset="-128"/>
            </a:endParaRPr>
          </a:p>
          <a:p>
            <a:pPr marL="609600" indent="-609600" eaLnBrk="1" hangingPunct="1">
              <a:buFontTx/>
              <a:buNone/>
            </a:pPr>
            <a:endParaRPr lang="en-US" altLang="en-US" sz="2000" dirty="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TESS			</a:t>
            </a:r>
            <a:r>
              <a:rPr lang="en-US" altLang="en-US" sz="2000" dirty="0">
                <a:solidFill>
                  <a:srgbClr val="000000"/>
                </a:solidFill>
                <a:latin typeface="Times New Roman" panose="02020603050405020304" pitchFamily="18" charset="0"/>
                <a:ea typeface="ＭＳ Ｐゴシック" panose="020B0600070205080204" pitchFamily="34" charset="-128"/>
              </a:rPr>
              <a:t>all-sky, 200000 stars, V~16, 30/2/+ min cadences, 27 days</a:t>
            </a:r>
          </a:p>
          <a:p>
            <a:pPr marL="609600" indent="-609600" eaLnBrk="1" hangingPunct="1">
              <a:buFontTx/>
              <a:buNone/>
            </a:pPr>
            <a:endParaRPr lang="en-US" altLang="en-US" sz="2000" dirty="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dirty="0">
                <a:solidFill>
                  <a:schemeClr val="bg1">
                    <a:lumMod val="60000"/>
                    <a:lumOff val="40000"/>
                  </a:schemeClr>
                </a:solidFill>
                <a:latin typeface="Times New Roman" panose="02020603050405020304" pitchFamily="18" charset="0"/>
                <a:ea typeface="ＭＳ Ｐゴシック" panose="020B0600070205080204" pitchFamily="34" charset="-128"/>
              </a:rPr>
              <a:t>ZTF</a:t>
            </a:r>
            <a:r>
              <a:rPr lang="en-US" altLang="en-US" sz="2000" dirty="0">
                <a:solidFill>
                  <a:srgbClr val="000000"/>
                </a:solidFill>
                <a:latin typeface="Times New Roman" panose="02020603050405020304" pitchFamily="18" charset="0"/>
                <a:ea typeface="ＭＳ Ｐゴシック" panose="020B0600070205080204" pitchFamily="34" charset="-128"/>
              </a:rPr>
              <a:t>			north of DEC ⎯31, 2” FWHM, gri~20, since 2018, 4B </a:t>
            </a:r>
            <a:r>
              <a:rPr lang="en-US" altLang="en-US" sz="2000" dirty="0" err="1">
                <a:solidFill>
                  <a:srgbClr val="000000"/>
                </a:solidFill>
                <a:latin typeface="Times New Roman" panose="02020603050405020304" pitchFamily="18" charset="0"/>
                <a:ea typeface="ＭＳ Ｐゴシック" panose="020B0600070205080204" pitchFamily="34" charset="-128"/>
              </a:rPr>
              <a:t>lightcurves</a:t>
            </a:r>
            <a:endParaRPr lang="en-US" altLang="en-US" sz="2000" dirty="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ASAS		</a:t>
            </a:r>
            <a:r>
              <a:rPr lang="en-US" altLang="en-US" sz="2000" dirty="0">
                <a:solidFill>
                  <a:srgbClr val="000000"/>
                </a:solidFill>
                <a:latin typeface="Times New Roman" panose="02020603050405020304" pitchFamily="18" charset="0"/>
                <a:ea typeface="ＭＳ Ｐゴシック" panose="020B0600070205080204" pitchFamily="34" charset="-128"/>
              </a:rPr>
              <a:t>south of DEC +28, 15 million stars, V~14, since 1997</a:t>
            </a: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0.9m/ARCSAT	</a:t>
            </a:r>
            <a:r>
              <a:rPr lang="en-US" altLang="en-US" sz="2000" dirty="0">
                <a:solidFill>
                  <a:srgbClr val="000000"/>
                </a:solidFill>
                <a:latin typeface="Times New Roman" panose="02020603050405020304" pitchFamily="18" charset="0"/>
                <a:ea typeface="ＭＳ Ｐゴシック" panose="020B0600070205080204" pitchFamily="34" charset="-128"/>
              </a:rPr>
              <a:t>confirmation at any cadence</a:t>
            </a: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CHIRON</a:t>
            </a:r>
            <a:r>
              <a:rPr lang="en-US" altLang="en-US" sz="2000" dirty="0">
                <a:solidFill>
                  <a:srgbClr val="000000"/>
                </a:solidFill>
                <a:latin typeface="Times New Roman" panose="02020603050405020304" pitchFamily="18" charset="0"/>
                <a:ea typeface="ＭＳ Ｐゴシック" panose="020B0600070205080204" pitchFamily="34" charset="-128"/>
              </a:rPr>
              <a:t>	confirmation spectral types V~16, 20 m/s RVs V~12, metallicities</a:t>
            </a:r>
          </a:p>
          <a:p>
            <a:pPr marL="609600" indent="-609600" eaLnBrk="1" hangingPunct="1">
              <a:buFontTx/>
              <a:buNone/>
            </a:pPr>
            <a:r>
              <a:rPr lang="en-US" altLang="en-US" sz="2000" dirty="0">
                <a:solidFill>
                  <a:srgbClr val="0000FF"/>
                </a:solidFill>
                <a:latin typeface="Times New Roman" panose="02020603050405020304" pitchFamily="18" charset="0"/>
                <a:ea typeface="ＭＳ Ｐゴシック" panose="020B0600070205080204" pitchFamily="34" charset="-128"/>
              </a:rPr>
              <a:t>TRES</a:t>
            </a:r>
            <a:r>
              <a:rPr lang="en-US" altLang="en-US" sz="2000" dirty="0">
                <a:solidFill>
                  <a:srgbClr val="000000"/>
                </a:solidFill>
                <a:latin typeface="Times New Roman" panose="02020603050405020304" pitchFamily="18" charset="0"/>
                <a:ea typeface="ＭＳ Ｐゴシック" panose="020B0600070205080204" pitchFamily="34" charset="-128"/>
              </a:rPr>
              <a:t>		same for northern hemisphere</a:t>
            </a:r>
          </a:p>
          <a:p>
            <a:pPr marL="609600" indent="-609600" eaLnBrk="1" hangingPunct="1">
              <a:buFontTx/>
              <a:buNone/>
            </a:pPr>
            <a:r>
              <a:rPr lang="en-US" altLang="en-US" sz="2000" dirty="0">
                <a:solidFill>
                  <a:schemeClr val="bg1">
                    <a:lumMod val="60000"/>
                    <a:lumOff val="40000"/>
                  </a:schemeClr>
                </a:solidFill>
                <a:latin typeface="Times New Roman" panose="02020603050405020304" pitchFamily="18" charset="0"/>
                <a:ea typeface="ＭＳ Ｐゴシック" panose="020B0600070205080204" pitchFamily="34" charset="-128"/>
              </a:rPr>
              <a:t>APO … CHARA</a:t>
            </a:r>
          </a:p>
        </p:txBody>
      </p:sp>
    </p:spTree>
    <p:extLst>
      <p:ext uri="{BB962C8B-B14F-4D97-AF65-F5344CB8AC3E}">
        <p14:creationId xmlns:p14="http://schemas.microsoft.com/office/powerpoint/2010/main" val="503987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0227">
                                            <p:txEl>
                                              <p:pRg st="8" end="8"/>
                                            </p:txEl>
                                          </p:spTgt>
                                        </p:tgtEl>
                                        <p:attrNameLst>
                                          <p:attrName>style.visibility</p:attrName>
                                        </p:attrNameLst>
                                      </p:cBhvr>
                                      <p:to>
                                        <p:strVal val="visible"/>
                                      </p:to>
                                    </p:set>
                                    <p:animEffect transition="in" filter="fade">
                                      <p:cBhvr>
                                        <p:cTn id="7" dur="2000"/>
                                        <p:tgtEl>
                                          <p:spTgt spid="146022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0227">
                                            <p:txEl>
                                              <p:pRg st="10" end="10"/>
                                            </p:txEl>
                                          </p:spTgt>
                                        </p:tgtEl>
                                        <p:attrNameLst>
                                          <p:attrName>style.visibility</p:attrName>
                                        </p:attrNameLst>
                                      </p:cBhvr>
                                      <p:to>
                                        <p:strVal val="visible"/>
                                      </p:to>
                                    </p:set>
                                    <p:animEffect transition="in" filter="fade">
                                      <p:cBhvr>
                                        <p:cTn id="12" dur="2000"/>
                                        <p:tgtEl>
                                          <p:spTgt spid="1460227">
                                            <p:txEl>
                                              <p:pRg st="10" end="1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60227">
                                            <p:txEl>
                                              <p:pRg st="11" end="11"/>
                                            </p:txEl>
                                          </p:spTgt>
                                        </p:tgtEl>
                                        <p:attrNameLst>
                                          <p:attrName>style.visibility</p:attrName>
                                        </p:attrNameLst>
                                      </p:cBhvr>
                                      <p:to>
                                        <p:strVal val="visible"/>
                                      </p:to>
                                    </p:set>
                                    <p:animEffect transition="in" filter="fade">
                                      <p:cBhvr>
                                        <p:cTn id="17" dur="2000"/>
                                        <p:tgtEl>
                                          <p:spTgt spid="1460227">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60227">
                                            <p:txEl>
                                              <p:pRg st="12" end="12"/>
                                            </p:txEl>
                                          </p:spTgt>
                                        </p:tgtEl>
                                        <p:attrNameLst>
                                          <p:attrName>style.visibility</p:attrName>
                                        </p:attrNameLst>
                                      </p:cBhvr>
                                      <p:to>
                                        <p:strVal val="visible"/>
                                      </p:to>
                                    </p:set>
                                    <p:animEffect transition="in" filter="fade">
                                      <p:cBhvr>
                                        <p:cTn id="22" dur="2000"/>
                                        <p:tgtEl>
                                          <p:spTgt spid="1460227">
                                            <p:txEl>
                                              <p:pRg st="12" end="1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60227">
                                            <p:txEl>
                                              <p:pRg st="13" end="13"/>
                                            </p:txEl>
                                          </p:spTgt>
                                        </p:tgtEl>
                                        <p:attrNameLst>
                                          <p:attrName>style.visibility</p:attrName>
                                        </p:attrNameLst>
                                      </p:cBhvr>
                                      <p:to>
                                        <p:strVal val="visible"/>
                                      </p:to>
                                    </p:set>
                                    <p:animEffect transition="in" filter="fade">
                                      <p:cBhvr>
                                        <p:cTn id="27" dur="2000"/>
                                        <p:tgtEl>
                                          <p:spTgt spid="1460227">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60227">
                                            <p:txEl>
                                              <p:pRg st="14" end="14"/>
                                            </p:txEl>
                                          </p:spTgt>
                                        </p:tgtEl>
                                        <p:attrNameLst>
                                          <p:attrName>style.visibility</p:attrName>
                                        </p:attrNameLst>
                                      </p:cBhvr>
                                      <p:to>
                                        <p:strVal val="visible"/>
                                      </p:to>
                                    </p:set>
                                    <p:animEffect transition="in" filter="fade">
                                      <p:cBhvr>
                                        <p:cTn id="32" dur="2000"/>
                                        <p:tgtEl>
                                          <p:spTgt spid="1460227">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0227">
                                            <p:txEl>
                                              <p:pRg st="15" end="15"/>
                                            </p:txEl>
                                          </p:spTgt>
                                        </p:tgtEl>
                                        <p:attrNameLst>
                                          <p:attrName>style.visibility</p:attrName>
                                        </p:attrNameLst>
                                      </p:cBhvr>
                                      <p:to>
                                        <p:strVal val="visible"/>
                                      </p:to>
                                    </p:set>
                                    <p:animEffect transition="in" filter="fade">
                                      <p:cBhvr>
                                        <p:cTn id="37" dur="2000"/>
                                        <p:tgtEl>
                                          <p:spTgt spid="146022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12523</TotalTime>
  <Words>2044</Words>
  <Application>Microsoft Macintosh PowerPoint</Application>
  <PresentationFormat>On-screen Show (4:3)</PresentationFormat>
  <Paragraphs>269</Paragraphs>
  <Slides>24</Slides>
  <Notes>24</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24</vt:i4>
      </vt:variant>
    </vt:vector>
  </HeadingPairs>
  <TitlesOfParts>
    <vt:vector size="33" baseType="lpstr">
      <vt:lpstr>Arial</vt:lpstr>
      <vt:lpstr>Times New Roman</vt:lpstr>
      <vt:lpstr>2_Default Design</vt:lpstr>
      <vt:lpstr>3_Default Design</vt:lpstr>
      <vt:lpstr>8_Default Design</vt:lpstr>
      <vt:lpstr>5_Default Design</vt:lpstr>
      <vt:lpstr>9_Default Design</vt:lpstr>
      <vt:lpstr>11_Default Design</vt:lpstr>
      <vt:lpstr>4_Default Design</vt:lpstr>
      <vt:lpstr>Proposal Brainstorming</vt:lpstr>
      <vt:lpstr>Assignment #1</vt:lpstr>
      <vt:lpstr>Assignments</vt:lpstr>
      <vt:lpstr>Milky Way Neighborhood (2026)</vt:lpstr>
      <vt:lpstr>Topics</vt:lpstr>
      <vt:lpstr>Observing Techniques</vt:lpstr>
      <vt:lpstr>Galactic Research Tools</vt:lpstr>
      <vt:lpstr>Galactic Research Tools</vt:lpstr>
      <vt:lpstr>Galactic Research Tools</vt:lpstr>
      <vt:lpstr>NSF Proposal Ideas</vt:lpstr>
      <vt:lpstr>AAG Proposals 2000-2015</vt:lpstr>
      <vt:lpstr>AAG Proposals 1990-2021</vt:lpstr>
      <vt:lpstr>Trust Me … NSF History</vt:lpstr>
      <vt:lpstr>Comments: 2012 RECONS</vt:lpstr>
      <vt:lpstr>Comments: 2013 RECONS</vt:lpstr>
      <vt:lpstr>Comments: 2020 RECONS</vt:lpstr>
      <vt:lpstr>Comments: 2025 RECONS</vt:lpstr>
      <vt:lpstr>Comments: 2014 RKSTAR</vt:lpstr>
      <vt:lpstr>Comments: 2018 RKSTAR</vt:lpstr>
      <vt:lpstr>Bio Sketch on SciENcv</vt:lpstr>
      <vt:lpstr>Gaia</vt:lpstr>
      <vt:lpstr>Gaia</vt:lpstr>
      <vt:lpstr>How will YOU explore  the Milky 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Manzano Pisco</cp:lastModifiedBy>
  <cp:revision>854</cp:revision>
  <dcterms:created xsi:type="dcterms:W3CDTF">2013-03-14T16:04:26Z</dcterms:created>
  <dcterms:modified xsi:type="dcterms:W3CDTF">2026-02-02T18:37:52Z</dcterms:modified>
</cp:coreProperties>
</file>