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 id="2147483686" r:id="rId2"/>
    <p:sldMasterId id="2147483698" r:id="rId3"/>
    <p:sldMasterId id="2147483710" r:id="rId4"/>
    <p:sldMasterId id="2147485209" r:id="rId5"/>
  </p:sldMasterIdLst>
  <p:notesMasterIdLst>
    <p:notesMasterId r:id="rId27"/>
  </p:notesMasterIdLst>
  <p:sldIdLst>
    <p:sldId id="1080" r:id="rId6"/>
    <p:sldId id="1061" r:id="rId7"/>
    <p:sldId id="1021" r:id="rId8"/>
    <p:sldId id="1081" r:id="rId9"/>
    <p:sldId id="1088" r:id="rId10"/>
    <p:sldId id="889" r:id="rId11"/>
    <p:sldId id="890" r:id="rId12"/>
    <p:sldId id="891" r:id="rId13"/>
    <p:sldId id="915" r:id="rId14"/>
    <p:sldId id="906" r:id="rId15"/>
    <p:sldId id="1087" r:id="rId16"/>
    <p:sldId id="880" r:id="rId17"/>
    <p:sldId id="1082" r:id="rId18"/>
    <p:sldId id="850" r:id="rId19"/>
    <p:sldId id="876" r:id="rId20"/>
    <p:sldId id="879" r:id="rId21"/>
    <p:sldId id="881" r:id="rId22"/>
    <p:sldId id="877" r:id="rId23"/>
    <p:sldId id="914" r:id="rId24"/>
    <p:sldId id="895" r:id="rId25"/>
    <p:sldId id="866" r:id="rId26"/>
  </p:sldIdLst>
  <p:sldSz cx="9144000" cy="6858000" type="screen4x3"/>
  <p:notesSz cx="6858000" cy="9144000"/>
  <p:defaultTextStyle>
    <a:defPPr>
      <a:defRPr lang="en-US"/>
    </a:defPPr>
    <a:lvl1pPr algn="l" rtl="0" eaLnBrk="0" fontAlgn="base" hangingPunct="0">
      <a:spcBef>
        <a:spcPct val="0"/>
      </a:spcBef>
      <a:spcAft>
        <a:spcPct val="0"/>
      </a:spcAft>
      <a:defRPr sz="16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16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16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16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16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6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6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6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6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97"/>
    <p:restoredTop sz="84804"/>
  </p:normalViewPr>
  <p:slideViewPr>
    <p:cSldViewPr>
      <p:cViewPr varScale="1">
        <p:scale>
          <a:sx n="161" d="100"/>
          <a:sy n="161" d="100"/>
        </p:scale>
        <p:origin x="208" y="280"/>
      </p:cViewPr>
      <p:guideLst>
        <p:guide orient="horz" pos="2160"/>
        <p:guide pos="2880"/>
      </p:guideLst>
    </p:cSldViewPr>
  </p:slideViewPr>
  <p:outlineViewPr>
    <p:cViewPr>
      <p:scale>
        <a:sx n="25" d="100"/>
        <a:sy n="25" d="100"/>
      </p:scale>
      <p:origin x="0" y="696"/>
    </p:cViewPr>
    <p:sldLst>
      <p:sld r:id="rId1" collapse="1"/>
      <p:sld r:id="rId2" collapse="1"/>
      <p:sld r:id="rId3" collapse="1"/>
      <p:sld r:id="rId4" collapse="1"/>
      <p:sld r:id="rId5" collapse="1"/>
      <p:sld r:id="rId6" collapse="1"/>
      <p:sld r:id="rId7" collapse="1"/>
      <p:sld r:id="rId8" collapse="1"/>
      <p:sld r:id="rId9" collapse="1"/>
    </p:sldLst>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s>
</file>

<file path=ppt/_rels/viewProps.xml.rels><?xml version="1.0" encoding="UTF-8" standalone="yes"?>
<Relationships xmlns="http://schemas.openxmlformats.org/package/2006/relationships"><Relationship Id="rId8" Type="http://schemas.openxmlformats.org/officeDocument/2006/relationships/slide" Target="slides/slide17.xml"/><Relationship Id="rId3" Type="http://schemas.openxmlformats.org/officeDocument/2006/relationships/slide" Target="slides/slide11.xml"/><Relationship Id="rId7" Type="http://schemas.openxmlformats.org/officeDocument/2006/relationships/slide" Target="slides/slide16.xml"/><Relationship Id="rId2" Type="http://schemas.openxmlformats.org/officeDocument/2006/relationships/slide" Target="slides/slide10.xml"/><Relationship Id="rId1" Type="http://schemas.openxmlformats.org/officeDocument/2006/relationships/slide" Target="slides/slide3.xml"/><Relationship Id="rId6" Type="http://schemas.openxmlformats.org/officeDocument/2006/relationships/slide" Target="slides/slide15.xml"/><Relationship Id="rId5" Type="http://schemas.openxmlformats.org/officeDocument/2006/relationships/slide" Target="slides/slide13.xml"/><Relationship Id="rId4" Type="http://schemas.openxmlformats.org/officeDocument/2006/relationships/slide" Target="slides/slide12.xml"/><Relationship Id="rId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62" name="Rectangle 2">
            <a:extLst>
              <a:ext uri="{FF2B5EF4-FFF2-40B4-BE49-F238E27FC236}">
                <a16:creationId xmlns:a16="http://schemas.microsoft.com/office/drawing/2014/main" id="{B3E4E20B-8094-8519-FF0A-573506324103}"/>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ＭＳ Ｐゴシック" charset="0"/>
                <a:cs typeface="ＭＳ Ｐゴシック" charset="0"/>
              </a:defRPr>
            </a:lvl1pPr>
          </a:lstStyle>
          <a:p>
            <a:pPr>
              <a:defRPr/>
            </a:pPr>
            <a:endParaRPr lang="en-US"/>
          </a:p>
        </p:txBody>
      </p:sp>
      <p:sp>
        <p:nvSpPr>
          <p:cNvPr id="143363" name="Rectangle 3">
            <a:extLst>
              <a:ext uri="{FF2B5EF4-FFF2-40B4-BE49-F238E27FC236}">
                <a16:creationId xmlns:a16="http://schemas.microsoft.com/office/drawing/2014/main" id="{34EAC02A-E87D-FF69-CAA0-ADB393C5A1EA}"/>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charset="0"/>
                <a:cs typeface="ＭＳ Ｐゴシック" charset="0"/>
              </a:defRPr>
            </a:lvl1pPr>
          </a:lstStyle>
          <a:p>
            <a:pPr>
              <a:defRPr/>
            </a:pPr>
            <a:endParaRPr lang="en-US"/>
          </a:p>
        </p:txBody>
      </p:sp>
      <p:sp>
        <p:nvSpPr>
          <p:cNvPr id="88068" name="Rectangle 4">
            <a:extLst>
              <a:ext uri="{FF2B5EF4-FFF2-40B4-BE49-F238E27FC236}">
                <a16:creationId xmlns:a16="http://schemas.microsoft.com/office/drawing/2014/main" id="{33DB11D7-7DB5-8183-DC6A-31AA70F31E32}"/>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5" name="Rectangle 5">
            <a:extLst>
              <a:ext uri="{FF2B5EF4-FFF2-40B4-BE49-F238E27FC236}">
                <a16:creationId xmlns:a16="http://schemas.microsoft.com/office/drawing/2014/main" id="{B7EB569D-FD99-C0A9-60DE-9CB1764DC134}"/>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3366" name="Rectangle 6">
            <a:extLst>
              <a:ext uri="{FF2B5EF4-FFF2-40B4-BE49-F238E27FC236}">
                <a16:creationId xmlns:a16="http://schemas.microsoft.com/office/drawing/2014/main" id="{3CB782C0-800F-C1F0-618C-0A5D75BF1F3F}"/>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ＭＳ Ｐゴシック" charset="0"/>
                <a:cs typeface="ＭＳ Ｐゴシック" charset="0"/>
              </a:defRPr>
            </a:lvl1pPr>
          </a:lstStyle>
          <a:p>
            <a:pPr>
              <a:defRPr/>
            </a:pPr>
            <a:endParaRPr lang="en-US"/>
          </a:p>
        </p:txBody>
      </p:sp>
      <p:sp>
        <p:nvSpPr>
          <p:cNvPr id="143367" name="Rectangle 7">
            <a:extLst>
              <a:ext uri="{FF2B5EF4-FFF2-40B4-BE49-F238E27FC236}">
                <a16:creationId xmlns:a16="http://schemas.microsoft.com/office/drawing/2014/main" id="{14C0ACE2-C165-FBB6-0443-9538D3FAD857}"/>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D65C4A33-363A-1E4E-BBD8-C1CDC8A47A5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290EF928-1E7F-A7AE-B30E-317E51CD5143}"/>
              </a:ext>
            </a:extLst>
          </p:cNvPr>
          <p:cNvSpPr>
            <a:spLocks noGrp="1" noRot="1" noChangeAspect="1" noChangeArrowheads="1" noTextEdit="1"/>
          </p:cNvSpPr>
          <p:nvPr>
            <p:ph type="sldImg"/>
          </p:nvPr>
        </p:nvSpPr>
        <p:spPr>
          <a:ln/>
        </p:spPr>
      </p:sp>
      <p:sp>
        <p:nvSpPr>
          <p:cNvPr id="20483" name="Rectangle 3">
            <a:extLst>
              <a:ext uri="{FF2B5EF4-FFF2-40B4-BE49-F238E27FC236}">
                <a16:creationId xmlns:a16="http://schemas.microsoft.com/office/drawing/2014/main" id="{B77201BE-DD5F-872F-91FD-FF74DF8675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ea typeface="ＭＳ Ｐゴシック" panose="020B0600070205080204" pitchFamily="34" charset="-128"/>
              </a:rPr>
              <a:t>FINAL VERSION USED</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6A4618-8AC9-5B6D-B4D4-C822B7C1901B}"/>
            </a:ext>
          </a:extLst>
        </p:cNvPr>
        <p:cNvGrpSpPr/>
        <p:nvPr/>
      </p:nvGrpSpPr>
      <p:grpSpPr>
        <a:xfrm>
          <a:off x="0" y="0"/>
          <a:ext cx="0" cy="0"/>
          <a:chOff x="0" y="0"/>
          <a:chExt cx="0" cy="0"/>
        </a:xfrm>
      </p:grpSpPr>
      <p:sp>
        <p:nvSpPr>
          <p:cNvPr id="102401" name="Rectangle 6">
            <a:extLst>
              <a:ext uri="{FF2B5EF4-FFF2-40B4-BE49-F238E27FC236}">
                <a16:creationId xmlns:a16="http://schemas.microsoft.com/office/drawing/2014/main" id="{1B4D2DD6-0335-E0D5-0264-A1E7E2E05680}"/>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en-US" altLang="en-US">
                <a:solidFill>
                  <a:srgbClr val="000000"/>
                </a:solidFill>
                <a:latin typeface="Times New Roman" panose="02020603050405020304" pitchFamily="18" charset="0"/>
              </a:rPr>
              <a:t>Planetary Sciences</a:t>
            </a:r>
          </a:p>
        </p:txBody>
      </p:sp>
      <p:sp>
        <p:nvSpPr>
          <p:cNvPr id="102402" name="Rectangle 7">
            <a:extLst>
              <a:ext uri="{FF2B5EF4-FFF2-40B4-BE49-F238E27FC236}">
                <a16:creationId xmlns:a16="http://schemas.microsoft.com/office/drawing/2014/main" id="{3A97435F-EA12-4DBF-351F-D1F4088F14C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498245C7-C535-9242-BE2E-74B339CE70C9}" type="slidenum">
              <a:rPr lang="en-US" altLang="en-US" smtClean="0">
                <a:solidFill>
                  <a:srgbClr val="000000"/>
                </a:solidFill>
                <a:latin typeface="Times New Roman" panose="02020603050405020304" pitchFamily="18" charset="0"/>
              </a:rPr>
              <a:pPr>
                <a:spcBef>
                  <a:spcPct val="0"/>
                </a:spcBef>
              </a:pPr>
              <a:t>11</a:t>
            </a:fld>
            <a:endParaRPr lang="en-US" altLang="en-US">
              <a:solidFill>
                <a:srgbClr val="000000"/>
              </a:solidFill>
              <a:latin typeface="Times New Roman" panose="02020603050405020304" pitchFamily="18" charset="0"/>
            </a:endParaRPr>
          </a:p>
        </p:txBody>
      </p:sp>
      <p:sp>
        <p:nvSpPr>
          <p:cNvPr id="102403" name="Rectangle 2">
            <a:extLst>
              <a:ext uri="{FF2B5EF4-FFF2-40B4-BE49-F238E27FC236}">
                <a16:creationId xmlns:a16="http://schemas.microsoft.com/office/drawing/2014/main" id="{A0881B0C-0B3E-FF1F-ADDF-ECD34544262F}"/>
              </a:ext>
            </a:extLst>
          </p:cNvPr>
          <p:cNvSpPr>
            <a:spLocks noGrp="1" noRot="1" noChangeAspect="1" noChangeArrowheads="1" noTextEdit="1"/>
          </p:cNvSpPr>
          <p:nvPr>
            <p:ph type="sldImg"/>
          </p:nvPr>
        </p:nvSpPr>
        <p:spPr>
          <a:ln/>
        </p:spPr>
      </p:sp>
      <p:sp>
        <p:nvSpPr>
          <p:cNvPr id="102404" name="Rectangle 3">
            <a:extLst>
              <a:ext uri="{FF2B5EF4-FFF2-40B4-BE49-F238E27FC236}">
                <a16:creationId xmlns:a16="http://schemas.microsoft.com/office/drawing/2014/main" id="{05CB10B6-D36B-AA02-B1D2-22F674B9832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ea typeface="ＭＳ Ｐゴシック" panose="020B0600070205080204" pitchFamily="34" charset="-128"/>
              </a:rPr>
              <a:t>using RECX25 search by Wei-Chun on 2020.0211</a:t>
            </a:r>
          </a:p>
          <a:p>
            <a:pPr eaLnBrk="1" hangingPunct="1"/>
            <a:r>
              <a:rPr lang="en-US" altLang="en-US">
                <a:latin typeface="Arial" panose="020B0604020202020204" pitchFamily="34" charset="0"/>
                <a:ea typeface="ＭＳ Ｐゴシック" panose="020B0600070205080204" pitchFamily="34" charset="-128"/>
              </a:rPr>
              <a:t>179 WDs in Subasavage+ 2017</a:t>
            </a:r>
          </a:p>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881347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6">
            <a:extLst>
              <a:ext uri="{FF2B5EF4-FFF2-40B4-BE49-F238E27FC236}">
                <a16:creationId xmlns:a16="http://schemas.microsoft.com/office/drawing/2014/main" id="{580E89E1-10B5-F8F5-2DC6-1CB67826CE01}"/>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en-US" altLang="en-US">
                <a:solidFill>
                  <a:srgbClr val="000000"/>
                </a:solidFill>
                <a:latin typeface="Times New Roman" panose="02020603050405020304" pitchFamily="18" charset="0"/>
              </a:rPr>
              <a:t>Planetary Sciences</a:t>
            </a:r>
          </a:p>
        </p:txBody>
      </p:sp>
      <p:sp>
        <p:nvSpPr>
          <p:cNvPr id="104450" name="Rectangle 7">
            <a:extLst>
              <a:ext uri="{FF2B5EF4-FFF2-40B4-BE49-F238E27FC236}">
                <a16:creationId xmlns:a16="http://schemas.microsoft.com/office/drawing/2014/main" id="{3F0D082C-8304-AC04-74FC-F9F12AF2E59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1FA287D5-F19C-3F49-A0A0-8A825799446D}" type="slidenum">
              <a:rPr lang="en-US" altLang="en-US" smtClean="0">
                <a:solidFill>
                  <a:srgbClr val="000000"/>
                </a:solidFill>
                <a:latin typeface="Times New Roman" panose="02020603050405020304" pitchFamily="18" charset="0"/>
              </a:rPr>
              <a:pPr>
                <a:spcBef>
                  <a:spcPct val="0"/>
                </a:spcBef>
              </a:pPr>
              <a:t>12</a:t>
            </a:fld>
            <a:endParaRPr lang="en-US" altLang="en-US">
              <a:solidFill>
                <a:srgbClr val="000000"/>
              </a:solidFill>
              <a:latin typeface="Times New Roman" panose="02020603050405020304" pitchFamily="18" charset="0"/>
            </a:endParaRPr>
          </a:p>
        </p:txBody>
      </p:sp>
      <p:sp>
        <p:nvSpPr>
          <p:cNvPr id="104451" name="Rectangle 2">
            <a:extLst>
              <a:ext uri="{FF2B5EF4-FFF2-40B4-BE49-F238E27FC236}">
                <a16:creationId xmlns:a16="http://schemas.microsoft.com/office/drawing/2014/main" id="{C7FF6A68-9613-4F47-5C08-3323FDF8BC0F}"/>
              </a:ext>
            </a:extLst>
          </p:cNvPr>
          <p:cNvSpPr>
            <a:spLocks noGrp="1" noRot="1" noChangeAspect="1" noChangeArrowheads="1" noTextEdit="1"/>
          </p:cNvSpPr>
          <p:nvPr>
            <p:ph type="sldImg"/>
          </p:nvPr>
        </p:nvSpPr>
        <p:spPr>
          <a:ln/>
        </p:spPr>
      </p:sp>
      <p:sp>
        <p:nvSpPr>
          <p:cNvPr id="104452" name="Rectangle 3">
            <a:extLst>
              <a:ext uri="{FF2B5EF4-FFF2-40B4-BE49-F238E27FC236}">
                <a16:creationId xmlns:a16="http://schemas.microsoft.com/office/drawing/2014/main" id="{6413421F-BFBD-5980-E51A-0072B98B77E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2AF4BE-0818-9ED5-0C06-E8720E8FE3A1}"/>
            </a:ext>
          </a:extLst>
        </p:cNvPr>
        <p:cNvGrpSpPr/>
        <p:nvPr/>
      </p:nvGrpSpPr>
      <p:grpSpPr>
        <a:xfrm>
          <a:off x="0" y="0"/>
          <a:ext cx="0" cy="0"/>
          <a:chOff x="0" y="0"/>
          <a:chExt cx="0" cy="0"/>
        </a:xfrm>
      </p:grpSpPr>
      <p:sp>
        <p:nvSpPr>
          <p:cNvPr id="106497" name="Rectangle 6">
            <a:extLst>
              <a:ext uri="{FF2B5EF4-FFF2-40B4-BE49-F238E27FC236}">
                <a16:creationId xmlns:a16="http://schemas.microsoft.com/office/drawing/2014/main" id="{91BF01DB-938C-1548-3F83-401C3AB75462}"/>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en-US" altLang="en-US">
                <a:solidFill>
                  <a:srgbClr val="000000"/>
                </a:solidFill>
                <a:latin typeface="Times New Roman" panose="02020603050405020304" pitchFamily="18" charset="0"/>
              </a:rPr>
              <a:t>Planetary Sciences</a:t>
            </a:r>
          </a:p>
        </p:txBody>
      </p:sp>
      <p:sp>
        <p:nvSpPr>
          <p:cNvPr id="106498" name="Rectangle 7">
            <a:extLst>
              <a:ext uri="{FF2B5EF4-FFF2-40B4-BE49-F238E27FC236}">
                <a16:creationId xmlns:a16="http://schemas.microsoft.com/office/drawing/2014/main" id="{0935E2B2-D443-53BC-AA74-CE0872A081A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99629F41-3226-134E-8571-7D0C94228EAB}" type="slidenum">
              <a:rPr lang="en-US" altLang="en-US" smtClean="0">
                <a:solidFill>
                  <a:srgbClr val="000000"/>
                </a:solidFill>
                <a:latin typeface="Times New Roman" panose="02020603050405020304" pitchFamily="18" charset="0"/>
              </a:rPr>
              <a:pPr>
                <a:spcBef>
                  <a:spcPct val="0"/>
                </a:spcBef>
              </a:pPr>
              <a:t>13</a:t>
            </a:fld>
            <a:endParaRPr lang="en-US" altLang="en-US">
              <a:solidFill>
                <a:srgbClr val="000000"/>
              </a:solidFill>
              <a:latin typeface="Times New Roman" panose="02020603050405020304" pitchFamily="18" charset="0"/>
            </a:endParaRPr>
          </a:p>
        </p:txBody>
      </p:sp>
      <p:sp>
        <p:nvSpPr>
          <p:cNvPr id="106499" name="Rectangle 2">
            <a:extLst>
              <a:ext uri="{FF2B5EF4-FFF2-40B4-BE49-F238E27FC236}">
                <a16:creationId xmlns:a16="http://schemas.microsoft.com/office/drawing/2014/main" id="{5FA66C5A-5192-4FBE-9AF3-360D44DD5A60}"/>
              </a:ext>
            </a:extLst>
          </p:cNvPr>
          <p:cNvSpPr>
            <a:spLocks noGrp="1" noRot="1" noChangeAspect="1" noChangeArrowheads="1" noTextEdit="1"/>
          </p:cNvSpPr>
          <p:nvPr>
            <p:ph type="sldImg"/>
          </p:nvPr>
        </p:nvSpPr>
        <p:spPr>
          <a:ln/>
        </p:spPr>
      </p:sp>
      <p:sp>
        <p:nvSpPr>
          <p:cNvPr id="106500" name="Rectangle 3">
            <a:extLst>
              <a:ext uri="{FF2B5EF4-FFF2-40B4-BE49-F238E27FC236}">
                <a16:creationId xmlns:a16="http://schemas.microsoft.com/office/drawing/2014/main" id="{B017C770-5F30-6A36-244B-F2ED3E8C97C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ea typeface="ＭＳ Ｐゴシック" panose="020B0600070205080204" pitchFamily="34" charset="-128"/>
              </a:rPr>
              <a:t> because (a) faint stars missed beyond 25 pc, and (b) close multiples get merged and are not affected so much by astrometric perturbations</a:t>
            </a:r>
          </a:p>
        </p:txBody>
      </p:sp>
    </p:spTree>
    <p:extLst>
      <p:ext uri="{BB962C8B-B14F-4D97-AF65-F5344CB8AC3E}">
        <p14:creationId xmlns:p14="http://schemas.microsoft.com/office/powerpoint/2010/main" val="26244858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a:extLst>
              <a:ext uri="{FF2B5EF4-FFF2-40B4-BE49-F238E27FC236}">
                <a16:creationId xmlns:a16="http://schemas.microsoft.com/office/drawing/2014/main" id="{2AF2B1CB-EE23-054D-8358-516AD46B342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266872C-C498-BC40-9A82-8EA1BC30B8C5}"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14690" name="Rectangle 2">
            <a:extLst>
              <a:ext uri="{FF2B5EF4-FFF2-40B4-BE49-F238E27FC236}">
                <a16:creationId xmlns:a16="http://schemas.microsoft.com/office/drawing/2014/main" id="{246B8E21-9060-004F-A6FB-1D825CE9F66E}"/>
              </a:ext>
            </a:extLst>
          </p:cNvPr>
          <p:cNvSpPr>
            <a:spLocks noGrp="1" noRot="1" noChangeAspect="1" noChangeArrowheads="1" noTextEdit="1"/>
          </p:cNvSpPr>
          <p:nvPr>
            <p:ph type="sldImg"/>
          </p:nvPr>
        </p:nvSpPr>
        <p:spPr>
          <a:ln/>
        </p:spPr>
      </p:sp>
      <p:sp>
        <p:nvSpPr>
          <p:cNvPr id="114691" name="Rectangle 3">
            <a:extLst>
              <a:ext uri="{FF2B5EF4-FFF2-40B4-BE49-F238E27FC236}">
                <a16:creationId xmlns:a16="http://schemas.microsoft.com/office/drawing/2014/main" id="{8031C1B2-3303-5245-B52C-7C7957F7D73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ea typeface="ＭＳ Ｐゴシック" panose="020B0600070205080204" pitchFamily="34" charset="-128"/>
              </a:rPr>
              <a:t>M5 is a globular cluster</a:t>
            </a:r>
          </a:p>
          <a:p>
            <a:pPr eaLnBrk="1" hangingPunct="1"/>
            <a:r>
              <a:rPr lang="en-US" altLang="en-US" dirty="0">
                <a:latin typeface="Arial" panose="020B0604020202020204" pitchFamily="34" charset="0"/>
                <a:ea typeface="ＭＳ Ｐゴシック" panose="020B0600070205080204" pitchFamily="34" charset="-128"/>
              </a:rPr>
              <a:t>note WRONG vertical axis … should be V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latin typeface="Arial" panose="020B0604020202020204" pitchFamily="34" charset="0"/>
                <a:ea typeface="ＭＳ Ｐゴシック" panose="020B0600070205080204" pitchFamily="34" charset="-128"/>
              </a:rPr>
              <a:t>red clump stars are core He burning at reddest edge of HB --- Red clump stellar properties vary depending on their metallicities, but typically have early K spectral types and T~5000 K.  There is a considerable spread in the properties of red clump stars even within a single population of similar stars such as an open cluster, due to variations in temperatures and luminosities of horizontal branch stars when they form and as they evolve.  Although red clump stars are generally hotter than red-giant-branch stars, the two regions overlap and the status of individual stars can only be assigned with a detailed chemical abundance study.</a:t>
            </a:r>
          </a:p>
          <a:p>
            <a:pPr eaLnBrk="1" hangingPunct="1"/>
            <a:endParaRPr lang="en-US" altLang="en-US" dirty="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6">
            <a:extLst>
              <a:ext uri="{FF2B5EF4-FFF2-40B4-BE49-F238E27FC236}">
                <a16:creationId xmlns:a16="http://schemas.microsoft.com/office/drawing/2014/main" id="{EF551AEB-2B74-428E-90CB-6D09BE75C0F9}"/>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en-US" altLang="en-US">
                <a:solidFill>
                  <a:srgbClr val="000000"/>
                </a:solidFill>
                <a:latin typeface="Times New Roman" panose="02020603050405020304" pitchFamily="18" charset="0"/>
              </a:rPr>
              <a:t>Planetary Sciences</a:t>
            </a:r>
          </a:p>
        </p:txBody>
      </p:sp>
      <p:sp>
        <p:nvSpPr>
          <p:cNvPr id="106498" name="Rectangle 7">
            <a:extLst>
              <a:ext uri="{FF2B5EF4-FFF2-40B4-BE49-F238E27FC236}">
                <a16:creationId xmlns:a16="http://schemas.microsoft.com/office/drawing/2014/main" id="{8097ECCF-B6FB-D061-7D73-484A2DBDD1A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99629F41-3226-134E-8571-7D0C94228EAB}" type="slidenum">
              <a:rPr lang="en-US" altLang="en-US" smtClean="0">
                <a:solidFill>
                  <a:srgbClr val="000000"/>
                </a:solidFill>
                <a:latin typeface="Times New Roman" panose="02020603050405020304" pitchFamily="18" charset="0"/>
              </a:rPr>
              <a:pPr>
                <a:spcBef>
                  <a:spcPct val="0"/>
                </a:spcBef>
              </a:pPr>
              <a:t>15</a:t>
            </a:fld>
            <a:endParaRPr lang="en-US" altLang="en-US">
              <a:solidFill>
                <a:srgbClr val="000000"/>
              </a:solidFill>
              <a:latin typeface="Times New Roman" panose="02020603050405020304" pitchFamily="18" charset="0"/>
            </a:endParaRPr>
          </a:p>
        </p:txBody>
      </p:sp>
      <p:sp>
        <p:nvSpPr>
          <p:cNvPr id="106499" name="Rectangle 2">
            <a:extLst>
              <a:ext uri="{FF2B5EF4-FFF2-40B4-BE49-F238E27FC236}">
                <a16:creationId xmlns:a16="http://schemas.microsoft.com/office/drawing/2014/main" id="{8488F260-C715-47A5-0C29-34B7E164A529}"/>
              </a:ext>
            </a:extLst>
          </p:cNvPr>
          <p:cNvSpPr>
            <a:spLocks noGrp="1" noRot="1" noChangeAspect="1" noChangeArrowheads="1" noTextEdit="1"/>
          </p:cNvSpPr>
          <p:nvPr>
            <p:ph type="sldImg"/>
          </p:nvPr>
        </p:nvSpPr>
        <p:spPr>
          <a:ln/>
        </p:spPr>
      </p:sp>
      <p:sp>
        <p:nvSpPr>
          <p:cNvPr id="106500" name="Rectangle 3">
            <a:extLst>
              <a:ext uri="{FF2B5EF4-FFF2-40B4-BE49-F238E27FC236}">
                <a16:creationId xmlns:a16="http://schemas.microsoft.com/office/drawing/2014/main" id="{591021E5-5327-F091-B6FD-1ED4F81F2A7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ea typeface="ＭＳ Ｐゴシック" panose="020B0600070205080204" pitchFamily="34" charset="-128"/>
              </a:rPr>
              <a:t> because (a) faint stars missed beyond 25 pc, and (b) close multiples get merged and are not affected so much by astrometric perturbations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6">
            <a:extLst>
              <a:ext uri="{FF2B5EF4-FFF2-40B4-BE49-F238E27FC236}">
                <a16:creationId xmlns:a16="http://schemas.microsoft.com/office/drawing/2014/main" id="{F0759D4F-FA74-C7C3-9BD3-CDB20F48F52C}"/>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en-US" altLang="en-US">
                <a:solidFill>
                  <a:srgbClr val="000000"/>
                </a:solidFill>
                <a:latin typeface="Times New Roman" panose="02020603050405020304" pitchFamily="18" charset="0"/>
              </a:rPr>
              <a:t>Planetary Sciences</a:t>
            </a:r>
          </a:p>
        </p:txBody>
      </p:sp>
      <p:sp>
        <p:nvSpPr>
          <p:cNvPr id="108546" name="Rectangle 7">
            <a:extLst>
              <a:ext uri="{FF2B5EF4-FFF2-40B4-BE49-F238E27FC236}">
                <a16:creationId xmlns:a16="http://schemas.microsoft.com/office/drawing/2014/main" id="{B2E5D8DB-9ED6-E595-FF2C-C420D3D7059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DB460982-30F6-6543-BD75-1F7B7F8ABD8A}" type="slidenum">
              <a:rPr lang="en-US" altLang="en-US" smtClean="0">
                <a:solidFill>
                  <a:srgbClr val="000000"/>
                </a:solidFill>
                <a:latin typeface="Times New Roman" panose="02020603050405020304" pitchFamily="18" charset="0"/>
              </a:rPr>
              <a:pPr>
                <a:spcBef>
                  <a:spcPct val="0"/>
                </a:spcBef>
              </a:pPr>
              <a:t>16</a:t>
            </a:fld>
            <a:endParaRPr lang="en-US" altLang="en-US">
              <a:solidFill>
                <a:srgbClr val="000000"/>
              </a:solidFill>
              <a:latin typeface="Times New Roman" panose="02020603050405020304" pitchFamily="18" charset="0"/>
            </a:endParaRPr>
          </a:p>
        </p:txBody>
      </p:sp>
      <p:sp>
        <p:nvSpPr>
          <p:cNvPr id="108547" name="Rectangle 2">
            <a:extLst>
              <a:ext uri="{FF2B5EF4-FFF2-40B4-BE49-F238E27FC236}">
                <a16:creationId xmlns:a16="http://schemas.microsoft.com/office/drawing/2014/main" id="{6DB9653B-BAB5-367B-EF71-B5AFCE988420}"/>
              </a:ext>
            </a:extLst>
          </p:cNvPr>
          <p:cNvSpPr>
            <a:spLocks noGrp="1" noRot="1" noChangeAspect="1" noChangeArrowheads="1" noTextEdit="1"/>
          </p:cNvSpPr>
          <p:nvPr>
            <p:ph type="sldImg"/>
          </p:nvPr>
        </p:nvSpPr>
        <p:spPr>
          <a:ln/>
        </p:spPr>
      </p:sp>
      <p:sp>
        <p:nvSpPr>
          <p:cNvPr id="108548" name="Rectangle 3">
            <a:extLst>
              <a:ext uri="{FF2B5EF4-FFF2-40B4-BE49-F238E27FC236}">
                <a16:creationId xmlns:a16="http://schemas.microsoft.com/office/drawing/2014/main" id="{3F007258-17C1-E378-EB3E-888FB853177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ea typeface="ＭＳ Ｐゴシック" panose="020B0600070205080204" pitchFamily="34" charset="-128"/>
              </a:rPr>
              <a:t>Although red clump stars are generally hotter than red-giant-branch stars, the two regions overlap and the status of individual stars can only be assigned with a detailed chemical abundance study.</a:t>
            </a:r>
          </a:p>
          <a:p>
            <a:pPr eaLnBrk="1" hangingPunct="1"/>
            <a:endParaRPr lang="en-US" altLang="en-US" dirty="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6">
            <a:extLst>
              <a:ext uri="{FF2B5EF4-FFF2-40B4-BE49-F238E27FC236}">
                <a16:creationId xmlns:a16="http://schemas.microsoft.com/office/drawing/2014/main" id="{8D3ED23A-AE76-4E68-51AB-FB74837AA9B3}"/>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en-US" altLang="en-US">
                <a:solidFill>
                  <a:srgbClr val="000000"/>
                </a:solidFill>
                <a:latin typeface="Times New Roman" panose="02020603050405020304" pitchFamily="18" charset="0"/>
              </a:rPr>
              <a:t>Planetary Sciences</a:t>
            </a:r>
          </a:p>
        </p:txBody>
      </p:sp>
      <p:sp>
        <p:nvSpPr>
          <p:cNvPr id="110594" name="Rectangle 7">
            <a:extLst>
              <a:ext uri="{FF2B5EF4-FFF2-40B4-BE49-F238E27FC236}">
                <a16:creationId xmlns:a16="http://schemas.microsoft.com/office/drawing/2014/main" id="{513C9513-E46B-772D-ED6F-3144D403FDA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A95723B9-2AE1-3048-8137-3E73A9A4A362}" type="slidenum">
              <a:rPr lang="en-US" altLang="en-US" smtClean="0">
                <a:solidFill>
                  <a:srgbClr val="000000"/>
                </a:solidFill>
                <a:latin typeface="Times New Roman" panose="02020603050405020304" pitchFamily="18" charset="0"/>
              </a:rPr>
              <a:pPr>
                <a:spcBef>
                  <a:spcPct val="0"/>
                </a:spcBef>
              </a:pPr>
              <a:t>17</a:t>
            </a:fld>
            <a:endParaRPr lang="en-US" altLang="en-US">
              <a:solidFill>
                <a:srgbClr val="000000"/>
              </a:solidFill>
              <a:latin typeface="Times New Roman" panose="02020603050405020304" pitchFamily="18" charset="0"/>
            </a:endParaRPr>
          </a:p>
        </p:txBody>
      </p:sp>
      <p:sp>
        <p:nvSpPr>
          <p:cNvPr id="110595" name="Rectangle 2">
            <a:extLst>
              <a:ext uri="{FF2B5EF4-FFF2-40B4-BE49-F238E27FC236}">
                <a16:creationId xmlns:a16="http://schemas.microsoft.com/office/drawing/2014/main" id="{A551A051-3A89-6CFD-3B11-82095B4EDEEA}"/>
              </a:ext>
            </a:extLst>
          </p:cNvPr>
          <p:cNvSpPr>
            <a:spLocks noGrp="1" noRot="1" noChangeAspect="1" noChangeArrowheads="1" noTextEdit="1"/>
          </p:cNvSpPr>
          <p:nvPr>
            <p:ph type="sldImg"/>
          </p:nvPr>
        </p:nvSpPr>
        <p:spPr>
          <a:ln/>
        </p:spPr>
      </p:sp>
      <p:sp>
        <p:nvSpPr>
          <p:cNvPr id="110596" name="Rectangle 3">
            <a:extLst>
              <a:ext uri="{FF2B5EF4-FFF2-40B4-BE49-F238E27FC236}">
                <a16:creationId xmlns:a16="http://schemas.microsoft.com/office/drawing/2014/main" id="{108087ED-10AB-7085-7D66-57B75AC55EA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6">
            <a:extLst>
              <a:ext uri="{FF2B5EF4-FFF2-40B4-BE49-F238E27FC236}">
                <a16:creationId xmlns:a16="http://schemas.microsoft.com/office/drawing/2014/main" id="{E35ABEE9-7515-12AB-5C7A-D6AB3F93BD2E}"/>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en-US" altLang="en-US">
                <a:solidFill>
                  <a:srgbClr val="000000"/>
                </a:solidFill>
                <a:latin typeface="Times New Roman" panose="02020603050405020304" pitchFamily="18" charset="0"/>
              </a:rPr>
              <a:t>Planetary Sciences</a:t>
            </a:r>
          </a:p>
        </p:txBody>
      </p:sp>
      <p:sp>
        <p:nvSpPr>
          <p:cNvPr id="112642" name="Rectangle 7">
            <a:extLst>
              <a:ext uri="{FF2B5EF4-FFF2-40B4-BE49-F238E27FC236}">
                <a16:creationId xmlns:a16="http://schemas.microsoft.com/office/drawing/2014/main" id="{723DC6C1-8145-FA17-2D13-5DA7C205812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8D9AF2DE-6F86-B045-B0FB-851534D380E4}" type="slidenum">
              <a:rPr lang="en-US" altLang="en-US" smtClean="0">
                <a:solidFill>
                  <a:srgbClr val="000000"/>
                </a:solidFill>
                <a:latin typeface="Times New Roman" panose="02020603050405020304" pitchFamily="18" charset="0"/>
              </a:rPr>
              <a:pPr>
                <a:spcBef>
                  <a:spcPct val="0"/>
                </a:spcBef>
              </a:pPr>
              <a:t>18</a:t>
            </a:fld>
            <a:endParaRPr lang="en-US" altLang="en-US">
              <a:solidFill>
                <a:srgbClr val="000000"/>
              </a:solidFill>
              <a:latin typeface="Times New Roman" panose="02020603050405020304" pitchFamily="18" charset="0"/>
            </a:endParaRPr>
          </a:p>
        </p:txBody>
      </p:sp>
      <p:sp>
        <p:nvSpPr>
          <p:cNvPr id="112643" name="Rectangle 2">
            <a:extLst>
              <a:ext uri="{FF2B5EF4-FFF2-40B4-BE49-F238E27FC236}">
                <a16:creationId xmlns:a16="http://schemas.microsoft.com/office/drawing/2014/main" id="{77F9DED2-CFF2-80F2-159F-30E171D663AD}"/>
              </a:ext>
            </a:extLst>
          </p:cNvPr>
          <p:cNvSpPr>
            <a:spLocks noGrp="1" noRot="1" noChangeAspect="1" noChangeArrowheads="1" noTextEdit="1"/>
          </p:cNvSpPr>
          <p:nvPr>
            <p:ph type="sldImg"/>
          </p:nvPr>
        </p:nvSpPr>
        <p:spPr>
          <a:ln/>
        </p:spPr>
      </p:sp>
      <p:sp>
        <p:nvSpPr>
          <p:cNvPr id="112644" name="Rectangle 3">
            <a:extLst>
              <a:ext uri="{FF2B5EF4-FFF2-40B4-BE49-F238E27FC236}">
                <a16:creationId xmlns:a16="http://schemas.microsoft.com/office/drawing/2014/main" id="{59331F23-ED53-CF68-AD65-88151EF15BE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a:extLst>
              <a:ext uri="{FF2B5EF4-FFF2-40B4-BE49-F238E27FC236}">
                <a16:creationId xmlns:a16="http://schemas.microsoft.com/office/drawing/2014/main" id="{0924E9DA-844E-6085-5549-8A2170DE959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9A45EC35-55A3-5340-9CCA-923F64EC6AB2}" type="slidenum">
              <a:rPr lang="en-US" altLang="en-US" smtClean="0">
                <a:solidFill>
                  <a:srgbClr val="000000"/>
                </a:solidFill>
              </a:rPr>
              <a:pPr>
                <a:spcBef>
                  <a:spcPct val="0"/>
                </a:spcBef>
              </a:pPr>
              <a:t>19</a:t>
            </a:fld>
            <a:endParaRPr lang="en-US" altLang="en-US">
              <a:solidFill>
                <a:srgbClr val="000000"/>
              </a:solidFill>
            </a:endParaRPr>
          </a:p>
        </p:txBody>
      </p:sp>
      <p:sp>
        <p:nvSpPr>
          <p:cNvPr id="114690" name="Rectangle 2">
            <a:extLst>
              <a:ext uri="{FF2B5EF4-FFF2-40B4-BE49-F238E27FC236}">
                <a16:creationId xmlns:a16="http://schemas.microsoft.com/office/drawing/2014/main" id="{9739DD55-3DC3-8E43-6F55-9B0FFD018451}"/>
              </a:ext>
            </a:extLst>
          </p:cNvPr>
          <p:cNvSpPr>
            <a:spLocks noGrp="1" noRot="1" noChangeAspect="1" noChangeArrowheads="1" noTextEdit="1"/>
          </p:cNvSpPr>
          <p:nvPr>
            <p:ph type="sldImg"/>
          </p:nvPr>
        </p:nvSpPr>
        <p:spPr>
          <a:xfrm>
            <a:off x="1144588" y="685800"/>
            <a:ext cx="4570412" cy="3429000"/>
          </a:xfrm>
          <a:ln/>
        </p:spPr>
      </p:sp>
      <p:sp>
        <p:nvSpPr>
          <p:cNvPr id="114691" name="Rectangle 3">
            <a:extLst>
              <a:ext uri="{FF2B5EF4-FFF2-40B4-BE49-F238E27FC236}">
                <a16:creationId xmlns:a16="http://schemas.microsoft.com/office/drawing/2014/main" id="{DB553E34-A3CB-E517-7E92-935BEBBF2E0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ea typeface="ＭＳ Ｐゴシック" panose="020B0600070205080204" pitchFamily="34" charset="-128"/>
              </a:rPr>
              <a:t>used Willie Torres</a:t>
            </a:r>
            <a:r>
              <a:rPr lang="ja-JP" altLang="en-US">
                <a:latin typeface="Arial" panose="020B0604020202020204" pitchFamily="34" charset="0"/>
                <a:ea typeface="ＭＳ Ｐゴシック" panose="020B0600070205080204" pitchFamily="34" charset="-128"/>
              </a:rPr>
              <a:t>’</a:t>
            </a:r>
            <a:r>
              <a:rPr lang="en-US" altLang="ja-JP">
                <a:latin typeface="Arial" panose="020B0604020202020204" pitchFamily="34" charset="0"/>
                <a:ea typeface="ＭＳ Ｐゴシック" panose="020B0600070205080204" pitchFamily="34" charset="-128"/>
              </a:rPr>
              <a:t> table from 2009 paper to generate sizes</a:t>
            </a:r>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7">
            <a:extLst>
              <a:ext uri="{FF2B5EF4-FFF2-40B4-BE49-F238E27FC236}">
                <a16:creationId xmlns:a16="http://schemas.microsoft.com/office/drawing/2014/main" id="{7486CB5F-573B-2D92-C6A1-D32F139455F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00D789A7-F129-124A-BB12-AF6A72BACCF5}" type="slidenum">
              <a:rPr lang="en-US" altLang="en-US" smtClean="0"/>
              <a:pPr>
                <a:spcBef>
                  <a:spcPct val="0"/>
                </a:spcBef>
              </a:pPr>
              <a:t>20</a:t>
            </a:fld>
            <a:endParaRPr lang="en-US" altLang="en-US"/>
          </a:p>
        </p:txBody>
      </p:sp>
      <p:sp>
        <p:nvSpPr>
          <p:cNvPr id="116738" name="Rectangle 2">
            <a:extLst>
              <a:ext uri="{FF2B5EF4-FFF2-40B4-BE49-F238E27FC236}">
                <a16:creationId xmlns:a16="http://schemas.microsoft.com/office/drawing/2014/main" id="{1A10D82F-B046-D7F8-E127-EDF261221AFE}"/>
              </a:ext>
            </a:extLst>
          </p:cNvPr>
          <p:cNvSpPr>
            <a:spLocks noGrp="1" noRot="1" noChangeAspect="1" noChangeArrowheads="1" noTextEdit="1"/>
          </p:cNvSpPr>
          <p:nvPr>
            <p:ph type="sldImg"/>
          </p:nvPr>
        </p:nvSpPr>
        <p:spPr>
          <a:ln/>
        </p:spPr>
      </p:sp>
      <p:sp>
        <p:nvSpPr>
          <p:cNvPr id="116739" name="Rectangle 3">
            <a:extLst>
              <a:ext uri="{FF2B5EF4-FFF2-40B4-BE49-F238E27FC236}">
                <a16:creationId xmlns:a16="http://schemas.microsoft.com/office/drawing/2014/main" id="{0446A122-B251-C809-C57D-2D44C0C26E8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25BB7B-6BC7-05FF-3D31-7001B84AFFC9}"/>
            </a:ext>
          </a:extLst>
        </p:cNvPr>
        <p:cNvGrpSpPr/>
        <p:nvPr/>
      </p:nvGrpSpPr>
      <p:grpSpPr>
        <a:xfrm>
          <a:off x="0" y="0"/>
          <a:ext cx="0" cy="0"/>
          <a:chOff x="0" y="0"/>
          <a:chExt cx="0" cy="0"/>
        </a:xfrm>
      </p:grpSpPr>
      <p:sp>
        <p:nvSpPr>
          <p:cNvPr id="206849" name="Rectangle 7">
            <a:extLst>
              <a:ext uri="{FF2B5EF4-FFF2-40B4-BE49-F238E27FC236}">
                <a16:creationId xmlns:a16="http://schemas.microsoft.com/office/drawing/2014/main" id="{8B0B7F9B-398F-9C80-AD7D-D865FAA9737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EDE3266-D360-A142-8566-7B177618F772}"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06850" name="Rectangle 2">
            <a:extLst>
              <a:ext uri="{FF2B5EF4-FFF2-40B4-BE49-F238E27FC236}">
                <a16:creationId xmlns:a16="http://schemas.microsoft.com/office/drawing/2014/main" id="{FF720903-9B8D-1D45-F074-1C860ADB5D2C}"/>
              </a:ext>
            </a:extLst>
          </p:cNvPr>
          <p:cNvSpPr>
            <a:spLocks noGrp="1" noRot="1" noChangeAspect="1" noChangeArrowheads="1" noTextEdit="1"/>
          </p:cNvSpPr>
          <p:nvPr>
            <p:ph type="sldImg"/>
          </p:nvPr>
        </p:nvSpPr>
        <p:spPr>
          <a:ln/>
        </p:spPr>
      </p:sp>
      <p:sp>
        <p:nvSpPr>
          <p:cNvPr id="206851" name="Rectangle 3">
            <a:extLst>
              <a:ext uri="{FF2B5EF4-FFF2-40B4-BE49-F238E27FC236}">
                <a16:creationId xmlns:a16="http://schemas.microsoft.com/office/drawing/2014/main" id="{15E143BE-077A-A911-89FE-B05EFC1F608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4251846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7">
            <a:extLst>
              <a:ext uri="{FF2B5EF4-FFF2-40B4-BE49-F238E27FC236}">
                <a16:creationId xmlns:a16="http://schemas.microsoft.com/office/drawing/2014/main" id="{245EE51D-3529-4297-2BC6-086D4D6FE48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42BE7347-9586-D04C-A18D-131D738E672E}" type="slidenum">
              <a:rPr lang="en-US" altLang="en-US" smtClean="0">
                <a:solidFill>
                  <a:srgbClr val="000000"/>
                </a:solidFill>
              </a:rPr>
              <a:pPr>
                <a:spcBef>
                  <a:spcPct val="0"/>
                </a:spcBef>
              </a:pPr>
              <a:t>21</a:t>
            </a:fld>
            <a:endParaRPr lang="en-US" altLang="en-US">
              <a:solidFill>
                <a:srgbClr val="000000"/>
              </a:solidFill>
            </a:endParaRPr>
          </a:p>
        </p:txBody>
      </p:sp>
      <p:sp>
        <p:nvSpPr>
          <p:cNvPr id="155650" name="Rectangle 2">
            <a:extLst>
              <a:ext uri="{FF2B5EF4-FFF2-40B4-BE49-F238E27FC236}">
                <a16:creationId xmlns:a16="http://schemas.microsoft.com/office/drawing/2014/main" id="{87C49CDA-E9EE-2F1E-7274-B9B74B4D6611}"/>
              </a:ext>
            </a:extLst>
          </p:cNvPr>
          <p:cNvSpPr>
            <a:spLocks noGrp="1" noRot="1" noChangeAspect="1" noChangeArrowheads="1" noTextEdit="1"/>
          </p:cNvSpPr>
          <p:nvPr>
            <p:ph type="sldImg"/>
          </p:nvPr>
        </p:nvSpPr>
        <p:spPr>
          <a:ln/>
        </p:spPr>
      </p:sp>
      <p:sp>
        <p:nvSpPr>
          <p:cNvPr id="155651" name="Rectangle 3">
            <a:extLst>
              <a:ext uri="{FF2B5EF4-FFF2-40B4-BE49-F238E27FC236}">
                <a16:creationId xmlns:a16="http://schemas.microsoft.com/office/drawing/2014/main" id="{00EF8F2B-E0BD-DDB7-6AE7-E0E84C7D1C9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a:extLst>
              <a:ext uri="{FF2B5EF4-FFF2-40B4-BE49-F238E27FC236}">
                <a16:creationId xmlns:a16="http://schemas.microsoft.com/office/drawing/2014/main" id="{6C72BD9B-D4B5-EFB3-9BE6-FD0A3650439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BCBC0A8-C79F-9A45-AD61-AC8C85A22171}"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15714" name="Rectangle 2">
            <a:extLst>
              <a:ext uri="{FF2B5EF4-FFF2-40B4-BE49-F238E27FC236}">
                <a16:creationId xmlns:a16="http://schemas.microsoft.com/office/drawing/2014/main" id="{CDCCA847-D5A1-6940-2763-85A64C8861A6}"/>
              </a:ext>
            </a:extLst>
          </p:cNvPr>
          <p:cNvSpPr>
            <a:spLocks noGrp="1" noRot="1" noChangeAspect="1" noChangeArrowheads="1" noTextEdit="1"/>
          </p:cNvSpPr>
          <p:nvPr>
            <p:ph type="sldImg"/>
          </p:nvPr>
        </p:nvSpPr>
        <p:spPr>
          <a:ln/>
        </p:spPr>
      </p:sp>
      <p:sp>
        <p:nvSpPr>
          <p:cNvPr id="115715" name="Rectangle 3">
            <a:extLst>
              <a:ext uri="{FF2B5EF4-FFF2-40B4-BE49-F238E27FC236}">
                <a16:creationId xmlns:a16="http://schemas.microsoft.com/office/drawing/2014/main" id="{E94D4781-3359-33F9-5B92-A63C40C9768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96BE09-8A8F-7680-30CB-95777C7BD301}"/>
            </a:ext>
          </a:extLst>
        </p:cNvPr>
        <p:cNvGrpSpPr/>
        <p:nvPr/>
      </p:nvGrpSpPr>
      <p:grpSpPr>
        <a:xfrm>
          <a:off x="0" y="0"/>
          <a:ext cx="0" cy="0"/>
          <a:chOff x="0" y="0"/>
          <a:chExt cx="0" cy="0"/>
        </a:xfrm>
      </p:grpSpPr>
      <p:sp>
        <p:nvSpPr>
          <p:cNvPr id="20482" name="Rectangle 2">
            <a:extLst>
              <a:ext uri="{FF2B5EF4-FFF2-40B4-BE49-F238E27FC236}">
                <a16:creationId xmlns:a16="http://schemas.microsoft.com/office/drawing/2014/main" id="{8BA718C5-D0C2-1BAF-1745-D9A14EA908F4}"/>
              </a:ext>
            </a:extLst>
          </p:cNvPr>
          <p:cNvSpPr>
            <a:spLocks noGrp="1" noRot="1" noChangeAspect="1" noChangeArrowheads="1" noTextEdit="1"/>
          </p:cNvSpPr>
          <p:nvPr>
            <p:ph type="sldImg"/>
          </p:nvPr>
        </p:nvSpPr>
        <p:spPr>
          <a:ln/>
        </p:spPr>
      </p:sp>
      <p:sp>
        <p:nvSpPr>
          <p:cNvPr id="20483" name="Rectangle 3">
            <a:extLst>
              <a:ext uri="{FF2B5EF4-FFF2-40B4-BE49-F238E27FC236}">
                <a16:creationId xmlns:a16="http://schemas.microsoft.com/office/drawing/2014/main" id="{E387CCA3-539E-6F23-A9F5-3A6F3932D00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ea typeface="ＭＳ Ｐゴシック" panose="020B0600070205080204" pitchFamily="34" charset="-128"/>
              </a:rPr>
              <a:t>FINAL VERSION USED</a:t>
            </a:r>
          </a:p>
        </p:txBody>
      </p:sp>
    </p:spTree>
    <p:extLst>
      <p:ext uri="{BB962C8B-B14F-4D97-AF65-F5344CB8AC3E}">
        <p14:creationId xmlns:p14="http://schemas.microsoft.com/office/powerpoint/2010/main" val="2250079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a:extLst>
              <a:ext uri="{FF2B5EF4-FFF2-40B4-BE49-F238E27FC236}">
                <a16:creationId xmlns:a16="http://schemas.microsoft.com/office/drawing/2014/main" id="{BCB3FBF1-CEBF-4398-E638-8CECE310A45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52953A8B-7B36-504D-839E-73805B606CB8}" type="slidenum">
              <a:rPr lang="en-US" altLang="en-US" smtClean="0">
                <a:solidFill>
                  <a:srgbClr val="000000"/>
                </a:solidFill>
              </a:rPr>
              <a:pPr>
                <a:spcBef>
                  <a:spcPct val="0"/>
                </a:spcBef>
              </a:pPr>
              <a:t>6</a:t>
            </a:fld>
            <a:endParaRPr lang="en-US" altLang="en-US">
              <a:solidFill>
                <a:srgbClr val="000000"/>
              </a:solidFill>
            </a:endParaRPr>
          </a:p>
        </p:txBody>
      </p:sp>
      <p:sp>
        <p:nvSpPr>
          <p:cNvPr id="92162" name="Rectangle 2">
            <a:extLst>
              <a:ext uri="{FF2B5EF4-FFF2-40B4-BE49-F238E27FC236}">
                <a16:creationId xmlns:a16="http://schemas.microsoft.com/office/drawing/2014/main" id="{447281DE-53CE-A5A8-6619-B895E4882CEE}"/>
              </a:ext>
            </a:extLst>
          </p:cNvPr>
          <p:cNvSpPr>
            <a:spLocks noGrp="1" noRot="1" noChangeAspect="1" noChangeArrowheads="1" noTextEdit="1"/>
          </p:cNvSpPr>
          <p:nvPr>
            <p:ph type="sldImg"/>
          </p:nvPr>
        </p:nvSpPr>
        <p:spPr>
          <a:xfrm>
            <a:off x="1144588" y="685800"/>
            <a:ext cx="4570412" cy="3429000"/>
          </a:xfrm>
          <a:ln/>
        </p:spPr>
      </p:sp>
      <p:sp>
        <p:nvSpPr>
          <p:cNvPr id="92163" name="Rectangle 3">
            <a:extLst>
              <a:ext uri="{FF2B5EF4-FFF2-40B4-BE49-F238E27FC236}">
                <a16:creationId xmlns:a16="http://schemas.microsoft.com/office/drawing/2014/main" id="{545C8005-767D-D01E-0A1B-6F168AE02AD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ea typeface="ＭＳ Ｐゴシック" panose="020B0600070205080204" pitchFamily="34" charset="-128"/>
              </a:rPr>
              <a:t>used Willie Torres</a:t>
            </a:r>
            <a:r>
              <a:rPr lang="ja-JP" altLang="en-US">
                <a:latin typeface="Arial" panose="020B0604020202020204" pitchFamily="34" charset="0"/>
                <a:ea typeface="ＭＳ Ｐゴシック" panose="020B0600070205080204" pitchFamily="34" charset="-128"/>
              </a:rPr>
              <a:t>’</a:t>
            </a:r>
            <a:r>
              <a:rPr lang="en-US" altLang="ja-JP">
                <a:latin typeface="Arial" panose="020B0604020202020204" pitchFamily="34" charset="0"/>
                <a:ea typeface="ＭＳ Ｐゴシック" panose="020B0600070205080204" pitchFamily="34" charset="-128"/>
              </a:rPr>
              <a:t> table from 2009 paper to generate sizes</a:t>
            </a:r>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a:extLst>
              <a:ext uri="{FF2B5EF4-FFF2-40B4-BE49-F238E27FC236}">
                <a16:creationId xmlns:a16="http://schemas.microsoft.com/office/drawing/2014/main" id="{8D447D95-5995-3B3E-D451-90D9549469C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26053F47-5571-7F47-A87C-E5691351B9EF}" type="slidenum">
              <a:rPr lang="en-US" altLang="en-US" smtClean="0">
                <a:solidFill>
                  <a:srgbClr val="000000"/>
                </a:solidFill>
              </a:rPr>
              <a:pPr>
                <a:spcBef>
                  <a:spcPct val="0"/>
                </a:spcBef>
              </a:pPr>
              <a:t>7</a:t>
            </a:fld>
            <a:endParaRPr lang="en-US" altLang="en-US">
              <a:solidFill>
                <a:srgbClr val="000000"/>
              </a:solidFill>
            </a:endParaRPr>
          </a:p>
        </p:txBody>
      </p:sp>
      <p:sp>
        <p:nvSpPr>
          <p:cNvPr id="94210" name="Rectangle 2">
            <a:extLst>
              <a:ext uri="{FF2B5EF4-FFF2-40B4-BE49-F238E27FC236}">
                <a16:creationId xmlns:a16="http://schemas.microsoft.com/office/drawing/2014/main" id="{3CAB1F7D-C4B9-27C9-2B03-1954EBF9946D}"/>
              </a:ext>
            </a:extLst>
          </p:cNvPr>
          <p:cNvSpPr>
            <a:spLocks noGrp="1" noRot="1" noChangeAspect="1" noChangeArrowheads="1" noTextEdit="1"/>
          </p:cNvSpPr>
          <p:nvPr>
            <p:ph type="sldImg"/>
          </p:nvPr>
        </p:nvSpPr>
        <p:spPr>
          <a:xfrm>
            <a:off x="1144588" y="685800"/>
            <a:ext cx="4570412" cy="3429000"/>
          </a:xfrm>
          <a:ln/>
        </p:spPr>
      </p:sp>
      <p:sp>
        <p:nvSpPr>
          <p:cNvPr id="94211" name="Rectangle 3">
            <a:extLst>
              <a:ext uri="{FF2B5EF4-FFF2-40B4-BE49-F238E27FC236}">
                <a16:creationId xmlns:a16="http://schemas.microsoft.com/office/drawing/2014/main" id="{CFC981AA-3150-324B-550C-7B0C6A1239A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a:extLst>
              <a:ext uri="{FF2B5EF4-FFF2-40B4-BE49-F238E27FC236}">
                <a16:creationId xmlns:a16="http://schemas.microsoft.com/office/drawing/2014/main" id="{30CA05DA-14C9-91D8-FA1D-1743C402264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4B99A28C-6F69-3D49-9F55-829FF6177391}" type="slidenum">
              <a:rPr lang="en-US" altLang="en-US" smtClean="0">
                <a:solidFill>
                  <a:srgbClr val="000000"/>
                </a:solidFill>
              </a:rPr>
              <a:pPr>
                <a:spcBef>
                  <a:spcPct val="0"/>
                </a:spcBef>
              </a:pPr>
              <a:t>8</a:t>
            </a:fld>
            <a:endParaRPr lang="en-US" altLang="en-US">
              <a:solidFill>
                <a:srgbClr val="000000"/>
              </a:solidFill>
            </a:endParaRPr>
          </a:p>
        </p:txBody>
      </p:sp>
      <p:sp>
        <p:nvSpPr>
          <p:cNvPr id="96258" name="Rectangle 2">
            <a:extLst>
              <a:ext uri="{FF2B5EF4-FFF2-40B4-BE49-F238E27FC236}">
                <a16:creationId xmlns:a16="http://schemas.microsoft.com/office/drawing/2014/main" id="{74A53D3A-388B-5796-E080-6E0A8D3B90EB}"/>
              </a:ext>
            </a:extLst>
          </p:cNvPr>
          <p:cNvSpPr>
            <a:spLocks noGrp="1" noRot="1" noChangeAspect="1" noChangeArrowheads="1" noTextEdit="1"/>
          </p:cNvSpPr>
          <p:nvPr>
            <p:ph type="sldImg"/>
          </p:nvPr>
        </p:nvSpPr>
        <p:spPr>
          <a:xfrm>
            <a:off x="1144588" y="685800"/>
            <a:ext cx="4570412" cy="3429000"/>
          </a:xfrm>
          <a:ln/>
        </p:spPr>
      </p:sp>
      <p:sp>
        <p:nvSpPr>
          <p:cNvPr id="96259" name="Rectangle 3">
            <a:extLst>
              <a:ext uri="{FF2B5EF4-FFF2-40B4-BE49-F238E27FC236}">
                <a16:creationId xmlns:a16="http://schemas.microsoft.com/office/drawing/2014/main" id="{C1C48688-A435-9C82-346A-7A0B3427CB4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a:extLst>
              <a:ext uri="{FF2B5EF4-FFF2-40B4-BE49-F238E27FC236}">
                <a16:creationId xmlns:a16="http://schemas.microsoft.com/office/drawing/2014/main" id="{C2251A44-CBD0-B54E-5EE9-E5CCA7E5A8D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55ED39BC-7054-7947-9E90-F57CEF806778}" type="slidenum">
              <a:rPr lang="en-US" altLang="en-US" smtClean="0">
                <a:solidFill>
                  <a:srgbClr val="000000"/>
                </a:solidFill>
              </a:rPr>
              <a:pPr>
                <a:spcBef>
                  <a:spcPct val="0"/>
                </a:spcBef>
              </a:pPr>
              <a:t>9</a:t>
            </a:fld>
            <a:endParaRPr lang="en-US" altLang="en-US">
              <a:solidFill>
                <a:srgbClr val="000000"/>
              </a:solidFill>
            </a:endParaRPr>
          </a:p>
        </p:txBody>
      </p:sp>
      <p:sp>
        <p:nvSpPr>
          <p:cNvPr id="100354" name="Rectangle 2">
            <a:extLst>
              <a:ext uri="{FF2B5EF4-FFF2-40B4-BE49-F238E27FC236}">
                <a16:creationId xmlns:a16="http://schemas.microsoft.com/office/drawing/2014/main" id="{5717BB74-BAA8-0DA6-50B8-4185B8C11F91}"/>
              </a:ext>
            </a:extLst>
          </p:cNvPr>
          <p:cNvSpPr>
            <a:spLocks noGrp="1" noRot="1" noChangeAspect="1" noChangeArrowheads="1" noTextEdit="1"/>
          </p:cNvSpPr>
          <p:nvPr>
            <p:ph type="sldImg"/>
          </p:nvPr>
        </p:nvSpPr>
        <p:spPr>
          <a:ln/>
        </p:spPr>
      </p:sp>
      <p:sp>
        <p:nvSpPr>
          <p:cNvPr id="100355" name="Rectangle 3">
            <a:extLst>
              <a:ext uri="{FF2B5EF4-FFF2-40B4-BE49-F238E27FC236}">
                <a16:creationId xmlns:a16="http://schemas.microsoft.com/office/drawing/2014/main" id="{FE411948-06E3-43D9-FEFE-B8D4DD4480D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ea typeface="ＭＳ Ｐゴシック" panose="020B0600070205080204" pitchFamily="34" charset="-128"/>
              </a:rPr>
              <a:t>O stars --- maybe 20,000 in entire MW</a:t>
            </a:r>
          </a:p>
          <a:p>
            <a:pPr eaLnBrk="1" hangingPunct="1"/>
            <a:r>
              <a:rPr lang="en-US" altLang="en-US">
                <a:latin typeface="Arial" panose="020B0604020202020204" pitchFamily="34" charset="0"/>
                <a:ea typeface="ＭＳ Ｐゴシック" panose="020B0600070205080204" pitchFamily="34" charset="-128"/>
              </a:rPr>
              <a:t>B stars --- 4 within 100 light years = 30.7 pc</a:t>
            </a:r>
          </a:p>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6">
            <a:extLst>
              <a:ext uri="{FF2B5EF4-FFF2-40B4-BE49-F238E27FC236}">
                <a16:creationId xmlns:a16="http://schemas.microsoft.com/office/drawing/2014/main" id="{154168DA-9B50-8CCF-7DFE-CFC3E2382894}"/>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en-US" altLang="en-US">
                <a:solidFill>
                  <a:srgbClr val="000000"/>
                </a:solidFill>
                <a:latin typeface="Times New Roman" panose="02020603050405020304" pitchFamily="18" charset="0"/>
              </a:rPr>
              <a:t>Planetary Sciences</a:t>
            </a:r>
          </a:p>
        </p:txBody>
      </p:sp>
      <p:sp>
        <p:nvSpPr>
          <p:cNvPr id="102402" name="Rectangle 7">
            <a:extLst>
              <a:ext uri="{FF2B5EF4-FFF2-40B4-BE49-F238E27FC236}">
                <a16:creationId xmlns:a16="http://schemas.microsoft.com/office/drawing/2014/main" id="{9742C7C1-25CD-659F-86B2-C18AEA42356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498245C7-C535-9242-BE2E-74B339CE70C9}" type="slidenum">
              <a:rPr lang="en-US" altLang="en-US" smtClean="0">
                <a:solidFill>
                  <a:srgbClr val="000000"/>
                </a:solidFill>
                <a:latin typeface="Times New Roman" panose="02020603050405020304" pitchFamily="18" charset="0"/>
              </a:rPr>
              <a:pPr>
                <a:spcBef>
                  <a:spcPct val="0"/>
                </a:spcBef>
              </a:pPr>
              <a:t>10</a:t>
            </a:fld>
            <a:endParaRPr lang="en-US" altLang="en-US">
              <a:solidFill>
                <a:srgbClr val="000000"/>
              </a:solidFill>
              <a:latin typeface="Times New Roman" panose="02020603050405020304" pitchFamily="18" charset="0"/>
            </a:endParaRPr>
          </a:p>
        </p:txBody>
      </p:sp>
      <p:sp>
        <p:nvSpPr>
          <p:cNvPr id="102403" name="Rectangle 2">
            <a:extLst>
              <a:ext uri="{FF2B5EF4-FFF2-40B4-BE49-F238E27FC236}">
                <a16:creationId xmlns:a16="http://schemas.microsoft.com/office/drawing/2014/main" id="{08CB5C7E-C793-D984-9D39-6064717918E0}"/>
              </a:ext>
            </a:extLst>
          </p:cNvPr>
          <p:cNvSpPr>
            <a:spLocks noGrp="1" noRot="1" noChangeAspect="1" noChangeArrowheads="1" noTextEdit="1"/>
          </p:cNvSpPr>
          <p:nvPr>
            <p:ph type="sldImg"/>
          </p:nvPr>
        </p:nvSpPr>
        <p:spPr>
          <a:ln/>
        </p:spPr>
      </p:sp>
      <p:sp>
        <p:nvSpPr>
          <p:cNvPr id="102404" name="Rectangle 3">
            <a:extLst>
              <a:ext uri="{FF2B5EF4-FFF2-40B4-BE49-F238E27FC236}">
                <a16:creationId xmlns:a16="http://schemas.microsoft.com/office/drawing/2014/main" id="{44EA2BC0-F6D1-EF94-B1B0-B9156E0BA93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ea typeface="ＭＳ Ｐゴシック" panose="020B0600070205080204" pitchFamily="34" charset="-128"/>
              </a:rPr>
              <a:t>using RECX25 search by Wei-Chun on 2020.0211</a:t>
            </a:r>
          </a:p>
          <a:p>
            <a:pPr eaLnBrk="1" hangingPunct="1"/>
            <a:r>
              <a:rPr lang="en-US" altLang="en-US">
                <a:latin typeface="Arial" panose="020B0604020202020204" pitchFamily="34" charset="0"/>
                <a:ea typeface="ＭＳ Ｐゴシック" panose="020B0600070205080204" pitchFamily="34" charset="-128"/>
              </a:rPr>
              <a:t>179 WDs in Subasavage+ 2017</a:t>
            </a:r>
          </a:p>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703B6E97-17E4-6A5B-F33D-86958D3C574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F6428D8-45E6-248F-80DA-A2D166422AC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6C6687A-D814-2C85-AE3D-BC70DCFE7D53}"/>
              </a:ext>
            </a:extLst>
          </p:cNvPr>
          <p:cNvSpPr>
            <a:spLocks noGrp="1" noChangeArrowheads="1"/>
          </p:cNvSpPr>
          <p:nvPr>
            <p:ph type="sldNum" sz="quarter" idx="12"/>
          </p:nvPr>
        </p:nvSpPr>
        <p:spPr>
          <a:ln/>
        </p:spPr>
        <p:txBody>
          <a:bodyPr/>
          <a:lstStyle>
            <a:lvl1pPr>
              <a:defRPr/>
            </a:lvl1pPr>
          </a:lstStyle>
          <a:p>
            <a:pPr>
              <a:defRPr/>
            </a:pPr>
            <a:fld id="{7DFB5E44-09FA-DF43-A1BF-72CDFE589C20}" type="slidenum">
              <a:rPr lang="en-US" altLang="en-US"/>
              <a:pPr>
                <a:defRPr/>
              </a:pPr>
              <a:t>‹#›</a:t>
            </a:fld>
            <a:endParaRPr lang="en-US" altLang="en-US"/>
          </a:p>
        </p:txBody>
      </p:sp>
    </p:spTree>
    <p:extLst>
      <p:ext uri="{BB962C8B-B14F-4D97-AF65-F5344CB8AC3E}">
        <p14:creationId xmlns:p14="http://schemas.microsoft.com/office/powerpoint/2010/main" val="1532455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E6ED4F8-1070-516C-7BF8-70C8DD195B5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916EDA3-BE7A-48EB-D4FA-A473876BDF6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758282D-A393-DA51-F7A3-193C46331A20}"/>
              </a:ext>
            </a:extLst>
          </p:cNvPr>
          <p:cNvSpPr>
            <a:spLocks noGrp="1" noChangeArrowheads="1"/>
          </p:cNvSpPr>
          <p:nvPr>
            <p:ph type="sldNum" sz="quarter" idx="12"/>
          </p:nvPr>
        </p:nvSpPr>
        <p:spPr>
          <a:ln/>
        </p:spPr>
        <p:txBody>
          <a:bodyPr/>
          <a:lstStyle>
            <a:lvl1pPr>
              <a:defRPr/>
            </a:lvl1pPr>
          </a:lstStyle>
          <a:p>
            <a:pPr>
              <a:defRPr/>
            </a:pPr>
            <a:fld id="{EA02D91B-D6D1-5041-9D01-E0013DB7BBB1}" type="slidenum">
              <a:rPr lang="en-US" altLang="en-US"/>
              <a:pPr>
                <a:defRPr/>
              </a:pPr>
              <a:t>‹#›</a:t>
            </a:fld>
            <a:endParaRPr lang="en-US" altLang="en-US"/>
          </a:p>
        </p:txBody>
      </p:sp>
    </p:spTree>
    <p:extLst>
      <p:ext uri="{BB962C8B-B14F-4D97-AF65-F5344CB8AC3E}">
        <p14:creationId xmlns:p14="http://schemas.microsoft.com/office/powerpoint/2010/main" val="2388604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D5BBBB5-5303-EA70-EA81-91857C34E55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D675D43-5015-CF8F-E468-1BE6D9BA192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DAC4185-A089-1C6C-C152-97635747F550}"/>
              </a:ext>
            </a:extLst>
          </p:cNvPr>
          <p:cNvSpPr>
            <a:spLocks noGrp="1" noChangeArrowheads="1"/>
          </p:cNvSpPr>
          <p:nvPr>
            <p:ph type="sldNum" sz="quarter" idx="12"/>
          </p:nvPr>
        </p:nvSpPr>
        <p:spPr>
          <a:ln/>
        </p:spPr>
        <p:txBody>
          <a:bodyPr/>
          <a:lstStyle>
            <a:lvl1pPr>
              <a:defRPr/>
            </a:lvl1pPr>
          </a:lstStyle>
          <a:p>
            <a:pPr>
              <a:defRPr/>
            </a:pPr>
            <a:fld id="{46F4EDF1-2C7B-5F43-8FF9-CCFF695D72DF}" type="slidenum">
              <a:rPr lang="en-US" altLang="en-US"/>
              <a:pPr>
                <a:defRPr/>
              </a:pPr>
              <a:t>‹#›</a:t>
            </a:fld>
            <a:endParaRPr lang="en-US" altLang="en-US"/>
          </a:p>
        </p:txBody>
      </p:sp>
    </p:spTree>
    <p:extLst>
      <p:ext uri="{BB962C8B-B14F-4D97-AF65-F5344CB8AC3E}">
        <p14:creationId xmlns:p14="http://schemas.microsoft.com/office/powerpoint/2010/main" val="28555441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4F197DFF-CC98-CDCF-8F8D-77A8B39BA69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A9C07E9-BAED-FC21-975A-DC5A4B592B7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046B0CB-274C-7D5A-B805-F59A8355F6C8}"/>
              </a:ext>
            </a:extLst>
          </p:cNvPr>
          <p:cNvSpPr>
            <a:spLocks noGrp="1" noChangeArrowheads="1"/>
          </p:cNvSpPr>
          <p:nvPr>
            <p:ph type="sldNum" sz="quarter" idx="12"/>
          </p:nvPr>
        </p:nvSpPr>
        <p:spPr>
          <a:ln/>
        </p:spPr>
        <p:txBody>
          <a:bodyPr/>
          <a:lstStyle>
            <a:lvl1pPr>
              <a:defRPr/>
            </a:lvl1pPr>
          </a:lstStyle>
          <a:p>
            <a:pPr>
              <a:defRPr/>
            </a:pPr>
            <a:fld id="{2E371D2D-852F-F248-92E7-57551889172D}" type="slidenum">
              <a:rPr lang="en-US" altLang="en-US"/>
              <a:pPr>
                <a:defRPr/>
              </a:pPr>
              <a:t>‹#›</a:t>
            </a:fld>
            <a:endParaRPr lang="en-US" altLang="en-US"/>
          </a:p>
        </p:txBody>
      </p:sp>
    </p:spTree>
    <p:extLst>
      <p:ext uri="{BB962C8B-B14F-4D97-AF65-F5344CB8AC3E}">
        <p14:creationId xmlns:p14="http://schemas.microsoft.com/office/powerpoint/2010/main" val="8826044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D3B4C81-2279-B0D5-EA10-83033495A66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28B8F3E-8D03-F3E9-4FC0-31E5A232264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EAC1FF5-3735-3C00-68A3-EFA745EDE367}"/>
              </a:ext>
            </a:extLst>
          </p:cNvPr>
          <p:cNvSpPr>
            <a:spLocks noGrp="1" noChangeArrowheads="1"/>
          </p:cNvSpPr>
          <p:nvPr>
            <p:ph type="sldNum" sz="quarter" idx="12"/>
          </p:nvPr>
        </p:nvSpPr>
        <p:spPr>
          <a:ln/>
        </p:spPr>
        <p:txBody>
          <a:bodyPr/>
          <a:lstStyle>
            <a:lvl1pPr>
              <a:defRPr/>
            </a:lvl1pPr>
          </a:lstStyle>
          <a:p>
            <a:pPr>
              <a:defRPr/>
            </a:pPr>
            <a:fld id="{D69BF1DC-6928-3249-AA8E-C15C350E348C}" type="slidenum">
              <a:rPr lang="en-US" altLang="en-US"/>
              <a:pPr>
                <a:defRPr/>
              </a:pPr>
              <a:t>‹#›</a:t>
            </a:fld>
            <a:endParaRPr lang="en-US" altLang="en-US"/>
          </a:p>
        </p:txBody>
      </p:sp>
    </p:spTree>
    <p:extLst>
      <p:ext uri="{BB962C8B-B14F-4D97-AF65-F5344CB8AC3E}">
        <p14:creationId xmlns:p14="http://schemas.microsoft.com/office/powerpoint/2010/main" val="33168731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C1A2F015-2ACE-090E-433D-1AF71725CA7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84DD740-1325-28BB-E540-EFF1C178754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6A0A4CF-F730-1D82-A62B-D17D7DDDBC6E}"/>
              </a:ext>
            </a:extLst>
          </p:cNvPr>
          <p:cNvSpPr>
            <a:spLocks noGrp="1" noChangeArrowheads="1"/>
          </p:cNvSpPr>
          <p:nvPr>
            <p:ph type="sldNum" sz="quarter" idx="12"/>
          </p:nvPr>
        </p:nvSpPr>
        <p:spPr>
          <a:ln/>
        </p:spPr>
        <p:txBody>
          <a:bodyPr/>
          <a:lstStyle>
            <a:lvl1pPr>
              <a:defRPr/>
            </a:lvl1pPr>
          </a:lstStyle>
          <a:p>
            <a:pPr>
              <a:defRPr/>
            </a:pPr>
            <a:fld id="{547240B7-7332-514E-A1B0-77EB986481CF}" type="slidenum">
              <a:rPr lang="en-US" altLang="en-US"/>
              <a:pPr>
                <a:defRPr/>
              </a:pPr>
              <a:t>‹#›</a:t>
            </a:fld>
            <a:endParaRPr lang="en-US" altLang="en-US"/>
          </a:p>
        </p:txBody>
      </p:sp>
    </p:spTree>
    <p:extLst>
      <p:ext uri="{BB962C8B-B14F-4D97-AF65-F5344CB8AC3E}">
        <p14:creationId xmlns:p14="http://schemas.microsoft.com/office/powerpoint/2010/main" val="5579287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FEF3B382-B0F9-D2E4-30AF-235E8BBA80E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D88EE6B-609F-E067-11B2-988ED81CEA7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9A675E5-ADCD-5929-89BD-EDD89BA8045C}"/>
              </a:ext>
            </a:extLst>
          </p:cNvPr>
          <p:cNvSpPr>
            <a:spLocks noGrp="1" noChangeArrowheads="1"/>
          </p:cNvSpPr>
          <p:nvPr>
            <p:ph type="sldNum" sz="quarter" idx="12"/>
          </p:nvPr>
        </p:nvSpPr>
        <p:spPr>
          <a:ln/>
        </p:spPr>
        <p:txBody>
          <a:bodyPr/>
          <a:lstStyle>
            <a:lvl1pPr>
              <a:defRPr/>
            </a:lvl1pPr>
          </a:lstStyle>
          <a:p>
            <a:pPr>
              <a:defRPr/>
            </a:pPr>
            <a:fld id="{3D8A98C5-F0DC-AB4D-8DEE-A272C0AFC42D}" type="slidenum">
              <a:rPr lang="en-US" altLang="en-US"/>
              <a:pPr>
                <a:defRPr/>
              </a:pPr>
              <a:t>‹#›</a:t>
            </a:fld>
            <a:endParaRPr lang="en-US" altLang="en-US"/>
          </a:p>
        </p:txBody>
      </p:sp>
    </p:spTree>
    <p:extLst>
      <p:ext uri="{BB962C8B-B14F-4D97-AF65-F5344CB8AC3E}">
        <p14:creationId xmlns:p14="http://schemas.microsoft.com/office/powerpoint/2010/main" val="13461948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05805CE0-E2B9-7776-23D9-A741340A44E9}"/>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184CC314-3734-E73D-BA8F-873178C3FE6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69DF38EB-2892-573C-65C6-52E4CBDF4379}"/>
              </a:ext>
            </a:extLst>
          </p:cNvPr>
          <p:cNvSpPr>
            <a:spLocks noGrp="1" noChangeArrowheads="1"/>
          </p:cNvSpPr>
          <p:nvPr>
            <p:ph type="sldNum" sz="quarter" idx="12"/>
          </p:nvPr>
        </p:nvSpPr>
        <p:spPr>
          <a:ln/>
        </p:spPr>
        <p:txBody>
          <a:bodyPr/>
          <a:lstStyle>
            <a:lvl1pPr>
              <a:defRPr/>
            </a:lvl1pPr>
          </a:lstStyle>
          <a:p>
            <a:pPr>
              <a:defRPr/>
            </a:pPr>
            <a:fld id="{65EEE82C-482A-314A-91A3-FAE59A0C8DE5}" type="slidenum">
              <a:rPr lang="en-US" altLang="en-US"/>
              <a:pPr>
                <a:defRPr/>
              </a:pPr>
              <a:t>‹#›</a:t>
            </a:fld>
            <a:endParaRPr lang="en-US" altLang="en-US"/>
          </a:p>
        </p:txBody>
      </p:sp>
    </p:spTree>
    <p:extLst>
      <p:ext uri="{BB962C8B-B14F-4D97-AF65-F5344CB8AC3E}">
        <p14:creationId xmlns:p14="http://schemas.microsoft.com/office/powerpoint/2010/main" val="24453352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07796139-E8F8-21FD-46F5-B02B017467E8}"/>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5E46E766-EE4A-E652-2459-F21B8C92F5C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2DBB3926-A68F-494A-8D9F-12CC9A5B82D6}"/>
              </a:ext>
            </a:extLst>
          </p:cNvPr>
          <p:cNvSpPr>
            <a:spLocks noGrp="1" noChangeArrowheads="1"/>
          </p:cNvSpPr>
          <p:nvPr>
            <p:ph type="sldNum" sz="quarter" idx="12"/>
          </p:nvPr>
        </p:nvSpPr>
        <p:spPr>
          <a:ln/>
        </p:spPr>
        <p:txBody>
          <a:bodyPr/>
          <a:lstStyle>
            <a:lvl1pPr>
              <a:defRPr/>
            </a:lvl1pPr>
          </a:lstStyle>
          <a:p>
            <a:pPr>
              <a:defRPr/>
            </a:pPr>
            <a:fld id="{60443626-1E39-4644-B2CF-CDB878CAB212}" type="slidenum">
              <a:rPr lang="en-US" altLang="en-US"/>
              <a:pPr>
                <a:defRPr/>
              </a:pPr>
              <a:t>‹#›</a:t>
            </a:fld>
            <a:endParaRPr lang="en-US" altLang="en-US"/>
          </a:p>
        </p:txBody>
      </p:sp>
    </p:spTree>
    <p:extLst>
      <p:ext uri="{BB962C8B-B14F-4D97-AF65-F5344CB8AC3E}">
        <p14:creationId xmlns:p14="http://schemas.microsoft.com/office/powerpoint/2010/main" val="26531728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368DDF4-89DC-786B-FF94-B511A25CD59A}"/>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E7AD6BDD-AB9C-AFDF-F54A-1716F0F17AC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D9599184-C15C-FEE7-429D-54CD8225D90D}"/>
              </a:ext>
            </a:extLst>
          </p:cNvPr>
          <p:cNvSpPr>
            <a:spLocks noGrp="1" noChangeArrowheads="1"/>
          </p:cNvSpPr>
          <p:nvPr>
            <p:ph type="sldNum" sz="quarter" idx="12"/>
          </p:nvPr>
        </p:nvSpPr>
        <p:spPr>
          <a:ln/>
        </p:spPr>
        <p:txBody>
          <a:bodyPr/>
          <a:lstStyle>
            <a:lvl1pPr>
              <a:defRPr/>
            </a:lvl1pPr>
          </a:lstStyle>
          <a:p>
            <a:pPr>
              <a:defRPr/>
            </a:pPr>
            <a:fld id="{7A338418-01A0-D842-8F6A-ED423330DB27}" type="slidenum">
              <a:rPr lang="en-US" altLang="en-US"/>
              <a:pPr>
                <a:defRPr/>
              </a:pPr>
              <a:t>‹#›</a:t>
            </a:fld>
            <a:endParaRPr lang="en-US" altLang="en-US"/>
          </a:p>
        </p:txBody>
      </p:sp>
    </p:spTree>
    <p:extLst>
      <p:ext uri="{BB962C8B-B14F-4D97-AF65-F5344CB8AC3E}">
        <p14:creationId xmlns:p14="http://schemas.microsoft.com/office/powerpoint/2010/main" val="40521193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16CC590A-B895-A765-24B2-EFDD980E740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5EECAA0-F225-34F0-CF66-818FEDE5491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0714068-2BEB-6A0C-8DF7-5D22DA1836F9}"/>
              </a:ext>
            </a:extLst>
          </p:cNvPr>
          <p:cNvSpPr>
            <a:spLocks noGrp="1" noChangeArrowheads="1"/>
          </p:cNvSpPr>
          <p:nvPr>
            <p:ph type="sldNum" sz="quarter" idx="12"/>
          </p:nvPr>
        </p:nvSpPr>
        <p:spPr>
          <a:ln/>
        </p:spPr>
        <p:txBody>
          <a:bodyPr/>
          <a:lstStyle>
            <a:lvl1pPr>
              <a:defRPr/>
            </a:lvl1pPr>
          </a:lstStyle>
          <a:p>
            <a:pPr>
              <a:defRPr/>
            </a:pPr>
            <a:fld id="{D88A9BF1-ADDD-A443-9787-856CB67474ED}" type="slidenum">
              <a:rPr lang="en-US" altLang="en-US"/>
              <a:pPr>
                <a:defRPr/>
              </a:pPr>
              <a:t>‹#›</a:t>
            </a:fld>
            <a:endParaRPr lang="en-US" altLang="en-US"/>
          </a:p>
        </p:txBody>
      </p:sp>
    </p:spTree>
    <p:extLst>
      <p:ext uri="{BB962C8B-B14F-4D97-AF65-F5344CB8AC3E}">
        <p14:creationId xmlns:p14="http://schemas.microsoft.com/office/powerpoint/2010/main" val="1101011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0FC542D-CAF0-C722-254F-95955F53CC5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132A0A9-6C95-8638-70BD-777069EB9E4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79460D0-3848-43F8-A5D8-110B6A97C82E}"/>
              </a:ext>
            </a:extLst>
          </p:cNvPr>
          <p:cNvSpPr>
            <a:spLocks noGrp="1" noChangeArrowheads="1"/>
          </p:cNvSpPr>
          <p:nvPr>
            <p:ph type="sldNum" sz="quarter" idx="12"/>
          </p:nvPr>
        </p:nvSpPr>
        <p:spPr>
          <a:ln/>
        </p:spPr>
        <p:txBody>
          <a:bodyPr/>
          <a:lstStyle>
            <a:lvl1pPr>
              <a:defRPr/>
            </a:lvl1pPr>
          </a:lstStyle>
          <a:p>
            <a:pPr>
              <a:defRPr/>
            </a:pPr>
            <a:fld id="{1A08EE81-9525-8F49-A921-4107EFBCE3AE}" type="slidenum">
              <a:rPr lang="en-US" altLang="en-US"/>
              <a:pPr>
                <a:defRPr/>
              </a:pPr>
              <a:t>‹#›</a:t>
            </a:fld>
            <a:endParaRPr lang="en-US" altLang="en-US"/>
          </a:p>
        </p:txBody>
      </p:sp>
    </p:spTree>
    <p:extLst>
      <p:ext uri="{BB962C8B-B14F-4D97-AF65-F5344CB8AC3E}">
        <p14:creationId xmlns:p14="http://schemas.microsoft.com/office/powerpoint/2010/main" val="38723487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169ADE5B-0256-19EE-EB4F-1BAD628451A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CFB2C4D-F581-355C-DB69-7461C9A89F2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4C6B7D8-8F95-5D1E-5AC6-0FC7C2BD1E3B}"/>
              </a:ext>
            </a:extLst>
          </p:cNvPr>
          <p:cNvSpPr>
            <a:spLocks noGrp="1" noChangeArrowheads="1"/>
          </p:cNvSpPr>
          <p:nvPr>
            <p:ph type="sldNum" sz="quarter" idx="12"/>
          </p:nvPr>
        </p:nvSpPr>
        <p:spPr>
          <a:ln/>
        </p:spPr>
        <p:txBody>
          <a:bodyPr/>
          <a:lstStyle>
            <a:lvl1pPr>
              <a:defRPr/>
            </a:lvl1pPr>
          </a:lstStyle>
          <a:p>
            <a:pPr>
              <a:defRPr/>
            </a:pPr>
            <a:fld id="{A6CCE7D9-8C2E-BE4D-BC29-608F734E11B4}" type="slidenum">
              <a:rPr lang="en-US" altLang="en-US"/>
              <a:pPr>
                <a:defRPr/>
              </a:pPr>
              <a:t>‹#›</a:t>
            </a:fld>
            <a:endParaRPr lang="en-US" altLang="en-US"/>
          </a:p>
        </p:txBody>
      </p:sp>
    </p:spTree>
    <p:extLst>
      <p:ext uri="{BB962C8B-B14F-4D97-AF65-F5344CB8AC3E}">
        <p14:creationId xmlns:p14="http://schemas.microsoft.com/office/powerpoint/2010/main" val="25363445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634309E-2D38-AE53-77D5-D8F483B4438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B8E1E16-F130-6044-EB1E-0A9619CE2A3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90FEEB2-9BBB-3042-AEAE-AB974F53B65F}"/>
              </a:ext>
            </a:extLst>
          </p:cNvPr>
          <p:cNvSpPr>
            <a:spLocks noGrp="1" noChangeArrowheads="1"/>
          </p:cNvSpPr>
          <p:nvPr>
            <p:ph type="sldNum" sz="quarter" idx="12"/>
          </p:nvPr>
        </p:nvSpPr>
        <p:spPr>
          <a:ln/>
        </p:spPr>
        <p:txBody>
          <a:bodyPr/>
          <a:lstStyle>
            <a:lvl1pPr>
              <a:defRPr/>
            </a:lvl1pPr>
          </a:lstStyle>
          <a:p>
            <a:pPr>
              <a:defRPr/>
            </a:pPr>
            <a:fld id="{0647B714-E727-A14E-94D3-9DED8DF92FFE}" type="slidenum">
              <a:rPr lang="en-US" altLang="en-US"/>
              <a:pPr>
                <a:defRPr/>
              </a:pPr>
              <a:t>‹#›</a:t>
            </a:fld>
            <a:endParaRPr lang="en-US" altLang="en-US"/>
          </a:p>
        </p:txBody>
      </p:sp>
    </p:spTree>
    <p:extLst>
      <p:ext uri="{BB962C8B-B14F-4D97-AF65-F5344CB8AC3E}">
        <p14:creationId xmlns:p14="http://schemas.microsoft.com/office/powerpoint/2010/main" val="3707801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6246E37-4CE9-C748-CD3B-0F9148918E6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6E4F668-D778-2636-21E6-694E444DC26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665DBD6-1B02-B8D5-94CF-6F61773DD2B2}"/>
              </a:ext>
            </a:extLst>
          </p:cNvPr>
          <p:cNvSpPr>
            <a:spLocks noGrp="1" noChangeArrowheads="1"/>
          </p:cNvSpPr>
          <p:nvPr>
            <p:ph type="sldNum" sz="quarter" idx="12"/>
          </p:nvPr>
        </p:nvSpPr>
        <p:spPr>
          <a:ln/>
        </p:spPr>
        <p:txBody>
          <a:bodyPr/>
          <a:lstStyle>
            <a:lvl1pPr>
              <a:defRPr/>
            </a:lvl1pPr>
          </a:lstStyle>
          <a:p>
            <a:pPr>
              <a:defRPr/>
            </a:pPr>
            <a:fld id="{EA4F42F1-0FB1-5047-AE92-0515342D62B3}" type="slidenum">
              <a:rPr lang="en-US" altLang="en-US"/>
              <a:pPr>
                <a:defRPr/>
              </a:pPr>
              <a:t>‹#›</a:t>
            </a:fld>
            <a:endParaRPr lang="en-US" altLang="en-US"/>
          </a:p>
        </p:txBody>
      </p:sp>
    </p:spTree>
    <p:extLst>
      <p:ext uri="{BB962C8B-B14F-4D97-AF65-F5344CB8AC3E}">
        <p14:creationId xmlns:p14="http://schemas.microsoft.com/office/powerpoint/2010/main" val="40427672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E246DCC3-99D7-245E-6DCF-B94549DAB62B}"/>
              </a:ext>
            </a:extLst>
          </p:cNvPr>
          <p:cNvSpPr>
            <a:spLocks noGrp="1" noChangeArrowheads="1"/>
          </p:cNvSpPr>
          <p:nvPr>
            <p:ph type="dt" sz="half" idx="10"/>
          </p:nvPr>
        </p:nvSpPr>
        <p:spPr/>
        <p:txBody>
          <a:bodyPr/>
          <a:lstStyle>
            <a:lvl1pPr>
              <a:defRPr baseline="-25000">
                <a:latin typeface="Arial" charset="0"/>
              </a:defRPr>
            </a:lvl1pPr>
          </a:lstStyle>
          <a:p>
            <a:pPr>
              <a:defRPr/>
            </a:pPr>
            <a:endParaRPr lang="en-US"/>
          </a:p>
        </p:txBody>
      </p:sp>
      <p:sp>
        <p:nvSpPr>
          <p:cNvPr id="5" name="Rectangle 5">
            <a:extLst>
              <a:ext uri="{FF2B5EF4-FFF2-40B4-BE49-F238E27FC236}">
                <a16:creationId xmlns:a16="http://schemas.microsoft.com/office/drawing/2014/main" id="{8EDBD7C1-01AD-93E3-0CD7-9D05859B996A}"/>
              </a:ext>
            </a:extLst>
          </p:cNvPr>
          <p:cNvSpPr>
            <a:spLocks noGrp="1" noChangeArrowheads="1"/>
          </p:cNvSpPr>
          <p:nvPr>
            <p:ph type="ftr" sz="quarter" idx="11"/>
          </p:nvPr>
        </p:nvSpPr>
        <p:spPr/>
        <p:txBody>
          <a:bodyPr/>
          <a:lstStyle>
            <a:lvl1pPr>
              <a:defRPr baseline="-25000">
                <a:latin typeface="Arial" charset="0"/>
              </a:defRPr>
            </a:lvl1pPr>
          </a:lstStyle>
          <a:p>
            <a:pPr>
              <a:defRPr/>
            </a:pPr>
            <a:r>
              <a:rPr lang="en-US"/>
              <a:t>Planetary Sciences</a:t>
            </a:r>
          </a:p>
        </p:txBody>
      </p:sp>
      <p:sp>
        <p:nvSpPr>
          <p:cNvPr id="6" name="Rectangle 6">
            <a:extLst>
              <a:ext uri="{FF2B5EF4-FFF2-40B4-BE49-F238E27FC236}">
                <a16:creationId xmlns:a16="http://schemas.microsoft.com/office/drawing/2014/main" id="{042C947E-2C5C-E7B5-6C4E-2083325C0392}"/>
              </a:ext>
            </a:extLst>
          </p:cNvPr>
          <p:cNvSpPr>
            <a:spLocks noGrp="1" noChangeArrowheads="1"/>
          </p:cNvSpPr>
          <p:nvPr>
            <p:ph type="sldNum" sz="quarter" idx="12"/>
          </p:nvPr>
        </p:nvSpPr>
        <p:spPr/>
        <p:txBody>
          <a:bodyPr/>
          <a:lstStyle>
            <a:lvl1pPr>
              <a:defRPr baseline="-25000">
                <a:latin typeface="Arial" panose="020B0604020202020204" pitchFamily="34" charset="0"/>
              </a:defRPr>
            </a:lvl1pPr>
          </a:lstStyle>
          <a:p>
            <a:pPr>
              <a:defRPr/>
            </a:pPr>
            <a:fld id="{6C5BCFED-4C43-6649-A559-E7C7AEFE18E3}" type="slidenum">
              <a:rPr lang="en-US" altLang="en-US"/>
              <a:pPr>
                <a:defRPr/>
              </a:pPr>
              <a:t>‹#›</a:t>
            </a:fld>
            <a:endParaRPr lang="en-US" altLang="en-US"/>
          </a:p>
        </p:txBody>
      </p:sp>
    </p:spTree>
    <p:extLst>
      <p:ext uri="{BB962C8B-B14F-4D97-AF65-F5344CB8AC3E}">
        <p14:creationId xmlns:p14="http://schemas.microsoft.com/office/powerpoint/2010/main" val="41161839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226FBD6-B112-93E0-83D6-1D148D7F5B6D}"/>
              </a:ext>
            </a:extLst>
          </p:cNvPr>
          <p:cNvSpPr>
            <a:spLocks noGrp="1" noChangeArrowheads="1"/>
          </p:cNvSpPr>
          <p:nvPr>
            <p:ph type="dt" sz="half" idx="10"/>
          </p:nvPr>
        </p:nvSpPr>
        <p:spPr/>
        <p:txBody>
          <a:bodyPr/>
          <a:lstStyle>
            <a:lvl1pPr>
              <a:defRPr baseline="-25000">
                <a:latin typeface="Arial" charset="0"/>
              </a:defRPr>
            </a:lvl1pPr>
          </a:lstStyle>
          <a:p>
            <a:pPr>
              <a:defRPr/>
            </a:pPr>
            <a:endParaRPr lang="en-US"/>
          </a:p>
        </p:txBody>
      </p:sp>
      <p:sp>
        <p:nvSpPr>
          <p:cNvPr id="5" name="Rectangle 5">
            <a:extLst>
              <a:ext uri="{FF2B5EF4-FFF2-40B4-BE49-F238E27FC236}">
                <a16:creationId xmlns:a16="http://schemas.microsoft.com/office/drawing/2014/main" id="{9EAFFD1E-9713-46BB-C25F-CE84F994007F}"/>
              </a:ext>
            </a:extLst>
          </p:cNvPr>
          <p:cNvSpPr>
            <a:spLocks noGrp="1" noChangeArrowheads="1"/>
          </p:cNvSpPr>
          <p:nvPr>
            <p:ph type="ftr" sz="quarter" idx="11"/>
          </p:nvPr>
        </p:nvSpPr>
        <p:spPr/>
        <p:txBody>
          <a:bodyPr/>
          <a:lstStyle>
            <a:lvl1pPr>
              <a:defRPr baseline="-25000">
                <a:latin typeface="Arial" charset="0"/>
              </a:defRPr>
            </a:lvl1pPr>
          </a:lstStyle>
          <a:p>
            <a:pPr>
              <a:defRPr/>
            </a:pPr>
            <a:r>
              <a:rPr lang="en-US"/>
              <a:t>Planetary Sciences</a:t>
            </a:r>
          </a:p>
        </p:txBody>
      </p:sp>
      <p:sp>
        <p:nvSpPr>
          <p:cNvPr id="6" name="Rectangle 6">
            <a:extLst>
              <a:ext uri="{FF2B5EF4-FFF2-40B4-BE49-F238E27FC236}">
                <a16:creationId xmlns:a16="http://schemas.microsoft.com/office/drawing/2014/main" id="{0A4ADB81-DFC3-48F2-BACF-7D72EF430004}"/>
              </a:ext>
            </a:extLst>
          </p:cNvPr>
          <p:cNvSpPr>
            <a:spLocks noGrp="1" noChangeArrowheads="1"/>
          </p:cNvSpPr>
          <p:nvPr>
            <p:ph type="sldNum" sz="quarter" idx="12"/>
          </p:nvPr>
        </p:nvSpPr>
        <p:spPr/>
        <p:txBody>
          <a:bodyPr/>
          <a:lstStyle>
            <a:lvl1pPr>
              <a:defRPr baseline="-25000">
                <a:latin typeface="Arial" panose="020B0604020202020204" pitchFamily="34" charset="0"/>
              </a:defRPr>
            </a:lvl1pPr>
          </a:lstStyle>
          <a:p>
            <a:pPr>
              <a:defRPr/>
            </a:pPr>
            <a:fld id="{8B3AF390-1BFB-1B4D-999B-76BB556F9E2C}" type="slidenum">
              <a:rPr lang="en-US" altLang="en-US"/>
              <a:pPr>
                <a:defRPr/>
              </a:pPr>
              <a:t>‹#›</a:t>
            </a:fld>
            <a:endParaRPr lang="en-US" altLang="en-US"/>
          </a:p>
        </p:txBody>
      </p:sp>
    </p:spTree>
    <p:extLst>
      <p:ext uri="{BB962C8B-B14F-4D97-AF65-F5344CB8AC3E}">
        <p14:creationId xmlns:p14="http://schemas.microsoft.com/office/powerpoint/2010/main" val="37655214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25748B89-11CC-E24F-C3F1-9D4F0EFEDD26}"/>
              </a:ext>
            </a:extLst>
          </p:cNvPr>
          <p:cNvSpPr>
            <a:spLocks noGrp="1" noChangeArrowheads="1"/>
          </p:cNvSpPr>
          <p:nvPr>
            <p:ph type="dt" sz="half" idx="10"/>
          </p:nvPr>
        </p:nvSpPr>
        <p:spPr/>
        <p:txBody>
          <a:bodyPr/>
          <a:lstStyle>
            <a:lvl1pPr>
              <a:defRPr baseline="-25000">
                <a:latin typeface="Arial" charset="0"/>
              </a:defRPr>
            </a:lvl1pPr>
          </a:lstStyle>
          <a:p>
            <a:pPr>
              <a:defRPr/>
            </a:pPr>
            <a:endParaRPr lang="en-US"/>
          </a:p>
        </p:txBody>
      </p:sp>
      <p:sp>
        <p:nvSpPr>
          <p:cNvPr id="5" name="Rectangle 5">
            <a:extLst>
              <a:ext uri="{FF2B5EF4-FFF2-40B4-BE49-F238E27FC236}">
                <a16:creationId xmlns:a16="http://schemas.microsoft.com/office/drawing/2014/main" id="{D5814525-100F-4C00-D888-0653EA897140}"/>
              </a:ext>
            </a:extLst>
          </p:cNvPr>
          <p:cNvSpPr>
            <a:spLocks noGrp="1" noChangeArrowheads="1"/>
          </p:cNvSpPr>
          <p:nvPr>
            <p:ph type="ftr" sz="quarter" idx="11"/>
          </p:nvPr>
        </p:nvSpPr>
        <p:spPr/>
        <p:txBody>
          <a:bodyPr/>
          <a:lstStyle>
            <a:lvl1pPr>
              <a:defRPr baseline="-25000">
                <a:latin typeface="Arial" charset="0"/>
              </a:defRPr>
            </a:lvl1pPr>
          </a:lstStyle>
          <a:p>
            <a:pPr>
              <a:defRPr/>
            </a:pPr>
            <a:r>
              <a:rPr lang="en-US"/>
              <a:t>Planetary Sciences</a:t>
            </a:r>
          </a:p>
        </p:txBody>
      </p:sp>
      <p:sp>
        <p:nvSpPr>
          <p:cNvPr id="6" name="Rectangle 6">
            <a:extLst>
              <a:ext uri="{FF2B5EF4-FFF2-40B4-BE49-F238E27FC236}">
                <a16:creationId xmlns:a16="http://schemas.microsoft.com/office/drawing/2014/main" id="{AD34D196-2551-2972-C725-8722E5DC7185}"/>
              </a:ext>
            </a:extLst>
          </p:cNvPr>
          <p:cNvSpPr>
            <a:spLocks noGrp="1" noChangeArrowheads="1"/>
          </p:cNvSpPr>
          <p:nvPr>
            <p:ph type="sldNum" sz="quarter" idx="12"/>
          </p:nvPr>
        </p:nvSpPr>
        <p:spPr/>
        <p:txBody>
          <a:bodyPr/>
          <a:lstStyle>
            <a:lvl1pPr>
              <a:defRPr baseline="-25000">
                <a:latin typeface="Arial" panose="020B0604020202020204" pitchFamily="34" charset="0"/>
              </a:defRPr>
            </a:lvl1pPr>
          </a:lstStyle>
          <a:p>
            <a:pPr>
              <a:defRPr/>
            </a:pPr>
            <a:fld id="{26A3BF7C-95AD-8347-B5E8-D9023BA5CB0F}" type="slidenum">
              <a:rPr lang="en-US" altLang="en-US"/>
              <a:pPr>
                <a:defRPr/>
              </a:pPr>
              <a:t>‹#›</a:t>
            </a:fld>
            <a:endParaRPr lang="en-US" altLang="en-US"/>
          </a:p>
        </p:txBody>
      </p:sp>
    </p:spTree>
    <p:extLst>
      <p:ext uri="{BB962C8B-B14F-4D97-AF65-F5344CB8AC3E}">
        <p14:creationId xmlns:p14="http://schemas.microsoft.com/office/powerpoint/2010/main" val="30011076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49D8189-282C-2958-6848-F8C450ED5CAD}"/>
              </a:ext>
            </a:extLst>
          </p:cNvPr>
          <p:cNvSpPr>
            <a:spLocks noGrp="1" noChangeArrowheads="1"/>
          </p:cNvSpPr>
          <p:nvPr>
            <p:ph type="dt" sz="half" idx="10"/>
          </p:nvPr>
        </p:nvSpPr>
        <p:spPr/>
        <p:txBody>
          <a:bodyPr/>
          <a:lstStyle>
            <a:lvl1pPr>
              <a:defRPr baseline="-25000">
                <a:latin typeface="Arial" charset="0"/>
              </a:defRPr>
            </a:lvl1pPr>
          </a:lstStyle>
          <a:p>
            <a:pPr>
              <a:defRPr/>
            </a:pPr>
            <a:endParaRPr lang="en-US"/>
          </a:p>
        </p:txBody>
      </p:sp>
      <p:sp>
        <p:nvSpPr>
          <p:cNvPr id="6" name="Footer Placeholder 5">
            <a:extLst>
              <a:ext uri="{FF2B5EF4-FFF2-40B4-BE49-F238E27FC236}">
                <a16:creationId xmlns:a16="http://schemas.microsoft.com/office/drawing/2014/main" id="{3DA1C277-A547-6D24-9BAD-8409A1EA4E4F}"/>
              </a:ext>
            </a:extLst>
          </p:cNvPr>
          <p:cNvSpPr>
            <a:spLocks noGrp="1" noChangeArrowheads="1"/>
          </p:cNvSpPr>
          <p:nvPr>
            <p:ph type="ftr" sz="quarter" idx="11"/>
          </p:nvPr>
        </p:nvSpPr>
        <p:spPr/>
        <p:txBody>
          <a:bodyPr/>
          <a:lstStyle>
            <a:lvl1pPr>
              <a:defRPr baseline="-25000">
                <a:latin typeface="Arial" charset="0"/>
              </a:defRPr>
            </a:lvl1pPr>
          </a:lstStyle>
          <a:p>
            <a:pPr>
              <a:defRPr/>
            </a:pPr>
            <a:r>
              <a:rPr lang="en-US"/>
              <a:t>Planetary Sciences</a:t>
            </a:r>
          </a:p>
        </p:txBody>
      </p:sp>
      <p:sp>
        <p:nvSpPr>
          <p:cNvPr id="7" name="Slide Number Placeholder 6">
            <a:extLst>
              <a:ext uri="{FF2B5EF4-FFF2-40B4-BE49-F238E27FC236}">
                <a16:creationId xmlns:a16="http://schemas.microsoft.com/office/drawing/2014/main" id="{F4252534-A897-A9EC-5C97-E1B1D3781EB9}"/>
              </a:ext>
            </a:extLst>
          </p:cNvPr>
          <p:cNvSpPr>
            <a:spLocks noGrp="1" noChangeArrowheads="1"/>
          </p:cNvSpPr>
          <p:nvPr>
            <p:ph type="sldNum" sz="quarter" idx="12"/>
          </p:nvPr>
        </p:nvSpPr>
        <p:spPr/>
        <p:txBody>
          <a:bodyPr/>
          <a:lstStyle>
            <a:lvl1pPr>
              <a:defRPr baseline="-25000">
                <a:latin typeface="Arial" panose="020B0604020202020204" pitchFamily="34" charset="0"/>
              </a:defRPr>
            </a:lvl1pPr>
          </a:lstStyle>
          <a:p>
            <a:pPr>
              <a:defRPr/>
            </a:pPr>
            <a:fld id="{7869D562-171D-2E45-B3E5-1976FE5CEA4F}" type="slidenum">
              <a:rPr lang="en-US" altLang="en-US"/>
              <a:pPr>
                <a:defRPr/>
              </a:pPr>
              <a:t>‹#›</a:t>
            </a:fld>
            <a:endParaRPr lang="en-US" altLang="en-US"/>
          </a:p>
        </p:txBody>
      </p:sp>
    </p:spTree>
    <p:extLst>
      <p:ext uri="{BB962C8B-B14F-4D97-AF65-F5344CB8AC3E}">
        <p14:creationId xmlns:p14="http://schemas.microsoft.com/office/powerpoint/2010/main" val="5241283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DC2E4A5C-BC8A-C102-E394-5FE9E46FE0B7}"/>
              </a:ext>
            </a:extLst>
          </p:cNvPr>
          <p:cNvSpPr>
            <a:spLocks noGrp="1" noChangeArrowheads="1"/>
          </p:cNvSpPr>
          <p:nvPr>
            <p:ph type="dt" sz="half" idx="10"/>
          </p:nvPr>
        </p:nvSpPr>
        <p:spPr/>
        <p:txBody>
          <a:bodyPr/>
          <a:lstStyle>
            <a:lvl1pPr>
              <a:defRPr baseline="-25000">
                <a:latin typeface="Arial" charset="0"/>
              </a:defRPr>
            </a:lvl1pPr>
          </a:lstStyle>
          <a:p>
            <a:pPr>
              <a:defRPr/>
            </a:pPr>
            <a:endParaRPr lang="en-US"/>
          </a:p>
        </p:txBody>
      </p:sp>
      <p:sp>
        <p:nvSpPr>
          <p:cNvPr id="8" name="Rectangle 5">
            <a:extLst>
              <a:ext uri="{FF2B5EF4-FFF2-40B4-BE49-F238E27FC236}">
                <a16:creationId xmlns:a16="http://schemas.microsoft.com/office/drawing/2014/main" id="{605C8BFC-D7E6-4A2E-D6C5-1935955B48F0}"/>
              </a:ext>
            </a:extLst>
          </p:cNvPr>
          <p:cNvSpPr>
            <a:spLocks noGrp="1" noChangeArrowheads="1"/>
          </p:cNvSpPr>
          <p:nvPr>
            <p:ph type="ftr" sz="quarter" idx="11"/>
          </p:nvPr>
        </p:nvSpPr>
        <p:spPr/>
        <p:txBody>
          <a:bodyPr/>
          <a:lstStyle>
            <a:lvl1pPr>
              <a:defRPr baseline="-25000">
                <a:latin typeface="Arial" charset="0"/>
              </a:defRPr>
            </a:lvl1pPr>
          </a:lstStyle>
          <a:p>
            <a:pPr>
              <a:defRPr/>
            </a:pPr>
            <a:r>
              <a:rPr lang="en-US"/>
              <a:t>Planetary Sciences</a:t>
            </a:r>
          </a:p>
        </p:txBody>
      </p:sp>
      <p:sp>
        <p:nvSpPr>
          <p:cNvPr id="9" name="Rectangle 6">
            <a:extLst>
              <a:ext uri="{FF2B5EF4-FFF2-40B4-BE49-F238E27FC236}">
                <a16:creationId xmlns:a16="http://schemas.microsoft.com/office/drawing/2014/main" id="{A5D76270-BE4D-D6C1-05D4-6A149D802C0F}"/>
              </a:ext>
            </a:extLst>
          </p:cNvPr>
          <p:cNvSpPr>
            <a:spLocks noGrp="1" noChangeArrowheads="1"/>
          </p:cNvSpPr>
          <p:nvPr>
            <p:ph type="sldNum" sz="quarter" idx="12"/>
          </p:nvPr>
        </p:nvSpPr>
        <p:spPr/>
        <p:txBody>
          <a:bodyPr/>
          <a:lstStyle>
            <a:lvl1pPr>
              <a:defRPr baseline="-25000">
                <a:latin typeface="Arial" panose="020B0604020202020204" pitchFamily="34" charset="0"/>
              </a:defRPr>
            </a:lvl1pPr>
          </a:lstStyle>
          <a:p>
            <a:pPr>
              <a:defRPr/>
            </a:pPr>
            <a:fld id="{27AC73F0-A277-5C40-BA53-33B3573C4E1C}" type="slidenum">
              <a:rPr lang="en-US" altLang="en-US"/>
              <a:pPr>
                <a:defRPr/>
              </a:pPr>
              <a:t>‹#›</a:t>
            </a:fld>
            <a:endParaRPr lang="en-US" altLang="en-US"/>
          </a:p>
        </p:txBody>
      </p:sp>
    </p:spTree>
    <p:extLst>
      <p:ext uri="{BB962C8B-B14F-4D97-AF65-F5344CB8AC3E}">
        <p14:creationId xmlns:p14="http://schemas.microsoft.com/office/powerpoint/2010/main" val="24795308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8E7F2798-D63A-7AD2-85F2-F050BB95720A}"/>
              </a:ext>
            </a:extLst>
          </p:cNvPr>
          <p:cNvSpPr>
            <a:spLocks noGrp="1" noChangeArrowheads="1"/>
          </p:cNvSpPr>
          <p:nvPr>
            <p:ph type="dt" sz="half" idx="10"/>
          </p:nvPr>
        </p:nvSpPr>
        <p:spPr/>
        <p:txBody>
          <a:bodyPr/>
          <a:lstStyle>
            <a:lvl1pPr>
              <a:defRPr baseline="-25000">
                <a:latin typeface="Arial" charset="0"/>
              </a:defRPr>
            </a:lvl1pPr>
          </a:lstStyle>
          <a:p>
            <a:pPr>
              <a:defRPr/>
            </a:pPr>
            <a:endParaRPr lang="en-US"/>
          </a:p>
        </p:txBody>
      </p:sp>
      <p:sp>
        <p:nvSpPr>
          <p:cNvPr id="4" name="Rectangle 5">
            <a:extLst>
              <a:ext uri="{FF2B5EF4-FFF2-40B4-BE49-F238E27FC236}">
                <a16:creationId xmlns:a16="http://schemas.microsoft.com/office/drawing/2014/main" id="{DF8EAEE5-2880-E69B-2327-CF5B0DBB5F00}"/>
              </a:ext>
            </a:extLst>
          </p:cNvPr>
          <p:cNvSpPr>
            <a:spLocks noGrp="1" noChangeArrowheads="1"/>
          </p:cNvSpPr>
          <p:nvPr>
            <p:ph type="ftr" sz="quarter" idx="11"/>
          </p:nvPr>
        </p:nvSpPr>
        <p:spPr/>
        <p:txBody>
          <a:bodyPr/>
          <a:lstStyle>
            <a:lvl1pPr>
              <a:defRPr baseline="-25000">
                <a:latin typeface="Arial" charset="0"/>
              </a:defRPr>
            </a:lvl1pPr>
          </a:lstStyle>
          <a:p>
            <a:pPr>
              <a:defRPr/>
            </a:pPr>
            <a:r>
              <a:rPr lang="en-US"/>
              <a:t>Planetary Sciences</a:t>
            </a:r>
          </a:p>
        </p:txBody>
      </p:sp>
      <p:sp>
        <p:nvSpPr>
          <p:cNvPr id="5" name="Rectangle 6">
            <a:extLst>
              <a:ext uri="{FF2B5EF4-FFF2-40B4-BE49-F238E27FC236}">
                <a16:creationId xmlns:a16="http://schemas.microsoft.com/office/drawing/2014/main" id="{D583B234-0E3D-5195-2BCD-D40BB99FD1C6}"/>
              </a:ext>
            </a:extLst>
          </p:cNvPr>
          <p:cNvSpPr>
            <a:spLocks noGrp="1" noChangeArrowheads="1"/>
          </p:cNvSpPr>
          <p:nvPr>
            <p:ph type="sldNum" sz="quarter" idx="12"/>
          </p:nvPr>
        </p:nvSpPr>
        <p:spPr/>
        <p:txBody>
          <a:bodyPr/>
          <a:lstStyle>
            <a:lvl1pPr>
              <a:defRPr baseline="-25000">
                <a:latin typeface="Arial" panose="020B0604020202020204" pitchFamily="34" charset="0"/>
              </a:defRPr>
            </a:lvl1pPr>
          </a:lstStyle>
          <a:p>
            <a:pPr>
              <a:defRPr/>
            </a:pPr>
            <a:fld id="{211FAD8D-3CEA-684E-B3E5-0611BA187371}" type="slidenum">
              <a:rPr lang="en-US" altLang="en-US"/>
              <a:pPr>
                <a:defRPr/>
              </a:pPr>
              <a:t>‹#›</a:t>
            </a:fld>
            <a:endParaRPr lang="en-US" altLang="en-US"/>
          </a:p>
        </p:txBody>
      </p:sp>
    </p:spTree>
    <p:extLst>
      <p:ext uri="{BB962C8B-B14F-4D97-AF65-F5344CB8AC3E}">
        <p14:creationId xmlns:p14="http://schemas.microsoft.com/office/powerpoint/2010/main" val="17544332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BB98262-CFB1-6842-EC05-0345F144E2F2}"/>
              </a:ext>
            </a:extLst>
          </p:cNvPr>
          <p:cNvSpPr>
            <a:spLocks noGrp="1" noChangeArrowheads="1"/>
          </p:cNvSpPr>
          <p:nvPr>
            <p:ph type="dt" sz="half" idx="10"/>
          </p:nvPr>
        </p:nvSpPr>
        <p:spPr/>
        <p:txBody>
          <a:bodyPr/>
          <a:lstStyle>
            <a:lvl1pPr>
              <a:defRPr baseline="-25000">
                <a:latin typeface="Arial" charset="0"/>
              </a:defRPr>
            </a:lvl1pPr>
          </a:lstStyle>
          <a:p>
            <a:pPr>
              <a:defRPr/>
            </a:pPr>
            <a:endParaRPr lang="en-US"/>
          </a:p>
        </p:txBody>
      </p:sp>
      <p:sp>
        <p:nvSpPr>
          <p:cNvPr id="3" name="Rectangle 5">
            <a:extLst>
              <a:ext uri="{FF2B5EF4-FFF2-40B4-BE49-F238E27FC236}">
                <a16:creationId xmlns:a16="http://schemas.microsoft.com/office/drawing/2014/main" id="{4BB89E26-3BE3-580B-C367-97F3F955B2D3}"/>
              </a:ext>
            </a:extLst>
          </p:cNvPr>
          <p:cNvSpPr>
            <a:spLocks noGrp="1" noChangeArrowheads="1"/>
          </p:cNvSpPr>
          <p:nvPr>
            <p:ph type="ftr" sz="quarter" idx="11"/>
          </p:nvPr>
        </p:nvSpPr>
        <p:spPr/>
        <p:txBody>
          <a:bodyPr/>
          <a:lstStyle>
            <a:lvl1pPr>
              <a:defRPr baseline="-25000">
                <a:latin typeface="Arial" charset="0"/>
              </a:defRPr>
            </a:lvl1pPr>
          </a:lstStyle>
          <a:p>
            <a:pPr>
              <a:defRPr/>
            </a:pPr>
            <a:r>
              <a:rPr lang="en-US"/>
              <a:t>Planetary Sciences</a:t>
            </a:r>
          </a:p>
        </p:txBody>
      </p:sp>
      <p:sp>
        <p:nvSpPr>
          <p:cNvPr id="4" name="Rectangle 6">
            <a:extLst>
              <a:ext uri="{FF2B5EF4-FFF2-40B4-BE49-F238E27FC236}">
                <a16:creationId xmlns:a16="http://schemas.microsoft.com/office/drawing/2014/main" id="{423F4F42-D5C2-94C4-9DEE-8A517881965B}"/>
              </a:ext>
            </a:extLst>
          </p:cNvPr>
          <p:cNvSpPr>
            <a:spLocks noGrp="1" noChangeArrowheads="1"/>
          </p:cNvSpPr>
          <p:nvPr>
            <p:ph type="sldNum" sz="quarter" idx="12"/>
          </p:nvPr>
        </p:nvSpPr>
        <p:spPr/>
        <p:txBody>
          <a:bodyPr/>
          <a:lstStyle>
            <a:lvl1pPr>
              <a:defRPr baseline="-25000">
                <a:latin typeface="Arial" panose="020B0604020202020204" pitchFamily="34" charset="0"/>
              </a:defRPr>
            </a:lvl1pPr>
          </a:lstStyle>
          <a:p>
            <a:pPr>
              <a:defRPr/>
            </a:pPr>
            <a:fld id="{74F655DC-8064-CF4E-84DD-DDD107F19388}" type="slidenum">
              <a:rPr lang="en-US" altLang="en-US"/>
              <a:pPr>
                <a:defRPr/>
              </a:pPr>
              <a:t>‹#›</a:t>
            </a:fld>
            <a:endParaRPr lang="en-US" altLang="en-US"/>
          </a:p>
        </p:txBody>
      </p:sp>
    </p:spTree>
    <p:extLst>
      <p:ext uri="{BB962C8B-B14F-4D97-AF65-F5344CB8AC3E}">
        <p14:creationId xmlns:p14="http://schemas.microsoft.com/office/powerpoint/2010/main" val="3806205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B66ABD8B-71F3-49BB-4C4D-D0B0F01FEFE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CA27566-B0D7-F7EA-2B48-91F5F7A31C7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DDBB65B-CDE5-9E38-C4E8-75EBB1A85007}"/>
              </a:ext>
            </a:extLst>
          </p:cNvPr>
          <p:cNvSpPr>
            <a:spLocks noGrp="1" noChangeArrowheads="1"/>
          </p:cNvSpPr>
          <p:nvPr>
            <p:ph type="sldNum" sz="quarter" idx="12"/>
          </p:nvPr>
        </p:nvSpPr>
        <p:spPr>
          <a:ln/>
        </p:spPr>
        <p:txBody>
          <a:bodyPr/>
          <a:lstStyle>
            <a:lvl1pPr>
              <a:defRPr/>
            </a:lvl1pPr>
          </a:lstStyle>
          <a:p>
            <a:pPr>
              <a:defRPr/>
            </a:pPr>
            <a:fld id="{6C41599F-F5B4-FA4E-BA7D-2E372ECDE05A}" type="slidenum">
              <a:rPr lang="en-US" altLang="en-US"/>
              <a:pPr>
                <a:defRPr/>
              </a:pPr>
              <a:t>‹#›</a:t>
            </a:fld>
            <a:endParaRPr lang="en-US" altLang="en-US"/>
          </a:p>
        </p:txBody>
      </p:sp>
    </p:spTree>
    <p:extLst>
      <p:ext uri="{BB962C8B-B14F-4D97-AF65-F5344CB8AC3E}">
        <p14:creationId xmlns:p14="http://schemas.microsoft.com/office/powerpoint/2010/main" val="40129670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B83E2587-F32E-DF37-D8F4-44921C5207BD}"/>
              </a:ext>
            </a:extLst>
          </p:cNvPr>
          <p:cNvSpPr>
            <a:spLocks noGrp="1" noChangeArrowheads="1"/>
          </p:cNvSpPr>
          <p:nvPr>
            <p:ph type="dt" sz="half" idx="10"/>
          </p:nvPr>
        </p:nvSpPr>
        <p:spPr/>
        <p:txBody>
          <a:bodyPr/>
          <a:lstStyle>
            <a:lvl1pPr>
              <a:defRPr baseline="-25000">
                <a:latin typeface="Arial" charset="0"/>
              </a:defRPr>
            </a:lvl1pPr>
          </a:lstStyle>
          <a:p>
            <a:pPr>
              <a:defRPr/>
            </a:pPr>
            <a:endParaRPr lang="en-US"/>
          </a:p>
        </p:txBody>
      </p:sp>
      <p:sp>
        <p:nvSpPr>
          <p:cNvPr id="6" name="Footer Placeholder 5">
            <a:extLst>
              <a:ext uri="{FF2B5EF4-FFF2-40B4-BE49-F238E27FC236}">
                <a16:creationId xmlns:a16="http://schemas.microsoft.com/office/drawing/2014/main" id="{5853CE83-F8F4-AF0B-6F26-E5850A104332}"/>
              </a:ext>
            </a:extLst>
          </p:cNvPr>
          <p:cNvSpPr>
            <a:spLocks noGrp="1" noChangeArrowheads="1"/>
          </p:cNvSpPr>
          <p:nvPr>
            <p:ph type="ftr" sz="quarter" idx="11"/>
          </p:nvPr>
        </p:nvSpPr>
        <p:spPr/>
        <p:txBody>
          <a:bodyPr/>
          <a:lstStyle>
            <a:lvl1pPr>
              <a:defRPr baseline="-25000">
                <a:latin typeface="Arial" charset="0"/>
              </a:defRPr>
            </a:lvl1pPr>
          </a:lstStyle>
          <a:p>
            <a:pPr>
              <a:defRPr/>
            </a:pPr>
            <a:r>
              <a:rPr lang="en-US"/>
              <a:t>Planetary Sciences</a:t>
            </a:r>
          </a:p>
        </p:txBody>
      </p:sp>
      <p:sp>
        <p:nvSpPr>
          <p:cNvPr id="7" name="Slide Number Placeholder 6">
            <a:extLst>
              <a:ext uri="{FF2B5EF4-FFF2-40B4-BE49-F238E27FC236}">
                <a16:creationId xmlns:a16="http://schemas.microsoft.com/office/drawing/2014/main" id="{9F79D018-E919-9C7E-58F8-65375FF73CF4}"/>
              </a:ext>
            </a:extLst>
          </p:cNvPr>
          <p:cNvSpPr>
            <a:spLocks noGrp="1" noChangeArrowheads="1"/>
          </p:cNvSpPr>
          <p:nvPr>
            <p:ph type="sldNum" sz="quarter" idx="12"/>
          </p:nvPr>
        </p:nvSpPr>
        <p:spPr/>
        <p:txBody>
          <a:bodyPr/>
          <a:lstStyle>
            <a:lvl1pPr>
              <a:defRPr baseline="-25000">
                <a:latin typeface="Arial" panose="020B0604020202020204" pitchFamily="34" charset="0"/>
              </a:defRPr>
            </a:lvl1pPr>
          </a:lstStyle>
          <a:p>
            <a:pPr>
              <a:defRPr/>
            </a:pPr>
            <a:fld id="{EFF7E5C8-E6BD-094D-BC82-AB5E072E7002}" type="slidenum">
              <a:rPr lang="en-US" altLang="en-US"/>
              <a:pPr>
                <a:defRPr/>
              </a:pPr>
              <a:t>‹#›</a:t>
            </a:fld>
            <a:endParaRPr lang="en-US" altLang="en-US"/>
          </a:p>
        </p:txBody>
      </p:sp>
    </p:spTree>
    <p:extLst>
      <p:ext uri="{BB962C8B-B14F-4D97-AF65-F5344CB8AC3E}">
        <p14:creationId xmlns:p14="http://schemas.microsoft.com/office/powerpoint/2010/main" val="13430171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9FA4FECB-9FF8-9850-9C59-256D34C675F5}"/>
              </a:ext>
            </a:extLst>
          </p:cNvPr>
          <p:cNvSpPr>
            <a:spLocks noGrp="1" noChangeArrowheads="1"/>
          </p:cNvSpPr>
          <p:nvPr>
            <p:ph type="dt" sz="half" idx="10"/>
          </p:nvPr>
        </p:nvSpPr>
        <p:spPr/>
        <p:txBody>
          <a:bodyPr/>
          <a:lstStyle>
            <a:lvl1pPr>
              <a:defRPr baseline="-25000">
                <a:latin typeface="Arial" charset="0"/>
              </a:defRPr>
            </a:lvl1pPr>
          </a:lstStyle>
          <a:p>
            <a:pPr>
              <a:defRPr/>
            </a:pPr>
            <a:endParaRPr lang="en-US"/>
          </a:p>
        </p:txBody>
      </p:sp>
      <p:sp>
        <p:nvSpPr>
          <p:cNvPr id="6" name="Footer Placeholder 5">
            <a:extLst>
              <a:ext uri="{FF2B5EF4-FFF2-40B4-BE49-F238E27FC236}">
                <a16:creationId xmlns:a16="http://schemas.microsoft.com/office/drawing/2014/main" id="{0AB74A71-1331-5409-50EE-1BC46E99548D}"/>
              </a:ext>
            </a:extLst>
          </p:cNvPr>
          <p:cNvSpPr>
            <a:spLocks noGrp="1" noChangeArrowheads="1"/>
          </p:cNvSpPr>
          <p:nvPr>
            <p:ph type="ftr" sz="quarter" idx="11"/>
          </p:nvPr>
        </p:nvSpPr>
        <p:spPr/>
        <p:txBody>
          <a:bodyPr/>
          <a:lstStyle>
            <a:lvl1pPr>
              <a:defRPr baseline="-25000">
                <a:latin typeface="Arial" charset="0"/>
              </a:defRPr>
            </a:lvl1pPr>
          </a:lstStyle>
          <a:p>
            <a:pPr>
              <a:defRPr/>
            </a:pPr>
            <a:r>
              <a:rPr lang="en-US"/>
              <a:t>Planetary Sciences</a:t>
            </a:r>
          </a:p>
        </p:txBody>
      </p:sp>
      <p:sp>
        <p:nvSpPr>
          <p:cNvPr id="7" name="Slide Number Placeholder 6">
            <a:extLst>
              <a:ext uri="{FF2B5EF4-FFF2-40B4-BE49-F238E27FC236}">
                <a16:creationId xmlns:a16="http://schemas.microsoft.com/office/drawing/2014/main" id="{613E7F49-4861-232F-EE30-400A95751124}"/>
              </a:ext>
            </a:extLst>
          </p:cNvPr>
          <p:cNvSpPr>
            <a:spLocks noGrp="1" noChangeArrowheads="1"/>
          </p:cNvSpPr>
          <p:nvPr>
            <p:ph type="sldNum" sz="quarter" idx="12"/>
          </p:nvPr>
        </p:nvSpPr>
        <p:spPr/>
        <p:txBody>
          <a:bodyPr/>
          <a:lstStyle>
            <a:lvl1pPr>
              <a:defRPr baseline="-25000">
                <a:latin typeface="Arial" panose="020B0604020202020204" pitchFamily="34" charset="0"/>
              </a:defRPr>
            </a:lvl1pPr>
          </a:lstStyle>
          <a:p>
            <a:pPr>
              <a:defRPr/>
            </a:pPr>
            <a:fld id="{3BC25ED0-092D-0343-80FD-08EFBA385693}" type="slidenum">
              <a:rPr lang="en-US" altLang="en-US"/>
              <a:pPr>
                <a:defRPr/>
              </a:pPr>
              <a:t>‹#›</a:t>
            </a:fld>
            <a:endParaRPr lang="en-US" altLang="en-US"/>
          </a:p>
        </p:txBody>
      </p:sp>
    </p:spTree>
    <p:extLst>
      <p:ext uri="{BB962C8B-B14F-4D97-AF65-F5344CB8AC3E}">
        <p14:creationId xmlns:p14="http://schemas.microsoft.com/office/powerpoint/2010/main" val="28688234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8B08A6F-6919-B17F-8B83-CFAD26695AEB}"/>
              </a:ext>
            </a:extLst>
          </p:cNvPr>
          <p:cNvSpPr>
            <a:spLocks noGrp="1" noChangeArrowheads="1"/>
          </p:cNvSpPr>
          <p:nvPr>
            <p:ph type="dt" sz="half" idx="10"/>
          </p:nvPr>
        </p:nvSpPr>
        <p:spPr/>
        <p:txBody>
          <a:bodyPr/>
          <a:lstStyle>
            <a:lvl1pPr>
              <a:defRPr baseline="-25000">
                <a:latin typeface="Arial" charset="0"/>
              </a:defRPr>
            </a:lvl1pPr>
          </a:lstStyle>
          <a:p>
            <a:pPr>
              <a:defRPr/>
            </a:pPr>
            <a:endParaRPr lang="en-US"/>
          </a:p>
        </p:txBody>
      </p:sp>
      <p:sp>
        <p:nvSpPr>
          <p:cNvPr id="5" name="Rectangle 5">
            <a:extLst>
              <a:ext uri="{FF2B5EF4-FFF2-40B4-BE49-F238E27FC236}">
                <a16:creationId xmlns:a16="http://schemas.microsoft.com/office/drawing/2014/main" id="{4B343129-A246-EA8D-7CB1-5DE20692C54B}"/>
              </a:ext>
            </a:extLst>
          </p:cNvPr>
          <p:cNvSpPr>
            <a:spLocks noGrp="1" noChangeArrowheads="1"/>
          </p:cNvSpPr>
          <p:nvPr>
            <p:ph type="ftr" sz="quarter" idx="11"/>
          </p:nvPr>
        </p:nvSpPr>
        <p:spPr/>
        <p:txBody>
          <a:bodyPr/>
          <a:lstStyle>
            <a:lvl1pPr>
              <a:defRPr baseline="-25000">
                <a:latin typeface="Arial" charset="0"/>
              </a:defRPr>
            </a:lvl1pPr>
          </a:lstStyle>
          <a:p>
            <a:pPr>
              <a:defRPr/>
            </a:pPr>
            <a:r>
              <a:rPr lang="en-US"/>
              <a:t>Planetary Sciences</a:t>
            </a:r>
          </a:p>
        </p:txBody>
      </p:sp>
      <p:sp>
        <p:nvSpPr>
          <p:cNvPr id="6" name="Rectangle 6">
            <a:extLst>
              <a:ext uri="{FF2B5EF4-FFF2-40B4-BE49-F238E27FC236}">
                <a16:creationId xmlns:a16="http://schemas.microsoft.com/office/drawing/2014/main" id="{1653C357-D00C-FA11-9675-DFFA02D37EB0}"/>
              </a:ext>
            </a:extLst>
          </p:cNvPr>
          <p:cNvSpPr>
            <a:spLocks noGrp="1" noChangeArrowheads="1"/>
          </p:cNvSpPr>
          <p:nvPr>
            <p:ph type="sldNum" sz="quarter" idx="12"/>
          </p:nvPr>
        </p:nvSpPr>
        <p:spPr/>
        <p:txBody>
          <a:bodyPr/>
          <a:lstStyle>
            <a:lvl1pPr>
              <a:defRPr baseline="-25000">
                <a:latin typeface="Arial" panose="020B0604020202020204" pitchFamily="34" charset="0"/>
              </a:defRPr>
            </a:lvl1pPr>
          </a:lstStyle>
          <a:p>
            <a:pPr>
              <a:defRPr/>
            </a:pPr>
            <a:fld id="{BC4B5098-3BC7-AA4D-A48B-D1E1307F97C4}" type="slidenum">
              <a:rPr lang="en-US" altLang="en-US"/>
              <a:pPr>
                <a:defRPr/>
              </a:pPr>
              <a:t>‹#›</a:t>
            </a:fld>
            <a:endParaRPr lang="en-US" altLang="en-US"/>
          </a:p>
        </p:txBody>
      </p:sp>
    </p:spTree>
    <p:extLst>
      <p:ext uri="{BB962C8B-B14F-4D97-AF65-F5344CB8AC3E}">
        <p14:creationId xmlns:p14="http://schemas.microsoft.com/office/powerpoint/2010/main" val="38875637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8E3B43F-C36F-1627-D44F-4F97E56E7203}"/>
              </a:ext>
            </a:extLst>
          </p:cNvPr>
          <p:cNvSpPr>
            <a:spLocks noGrp="1" noChangeArrowheads="1"/>
          </p:cNvSpPr>
          <p:nvPr>
            <p:ph type="dt" sz="half" idx="10"/>
          </p:nvPr>
        </p:nvSpPr>
        <p:spPr/>
        <p:txBody>
          <a:bodyPr/>
          <a:lstStyle>
            <a:lvl1pPr>
              <a:defRPr baseline="-25000">
                <a:latin typeface="Arial" charset="0"/>
              </a:defRPr>
            </a:lvl1pPr>
          </a:lstStyle>
          <a:p>
            <a:pPr>
              <a:defRPr/>
            </a:pPr>
            <a:endParaRPr lang="en-US"/>
          </a:p>
        </p:txBody>
      </p:sp>
      <p:sp>
        <p:nvSpPr>
          <p:cNvPr id="5" name="Rectangle 5">
            <a:extLst>
              <a:ext uri="{FF2B5EF4-FFF2-40B4-BE49-F238E27FC236}">
                <a16:creationId xmlns:a16="http://schemas.microsoft.com/office/drawing/2014/main" id="{C3388FA8-F5E7-FF6C-5D50-344C0B07DB36}"/>
              </a:ext>
            </a:extLst>
          </p:cNvPr>
          <p:cNvSpPr>
            <a:spLocks noGrp="1" noChangeArrowheads="1"/>
          </p:cNvSpPr>
          <p:nvPr>
            <p:ph type="ftr" sz="quarter" idx="11"/>
          </p:nvPr>
        </p:nvSpPr>
        <p:spPr/>
        <p:txBody>
          <a:bodyPr/>
          <a:lstStyle>
            <a:lvl1pPr>
              <a:defRPr baseline="-25000">
                <a:latin typeface="Arial" charset="0"/>
              </a:defRPr>
            </a:lvl1pPr>
          </a:lstStyle>
          <a:p>
            <a:pPr>
              <a:defRPr/>
            </a:pPr>
            <a:r>
              <a:rPr lang="en-US"/>
              <a:t>Planetary Sciences</a:t>
            </a:r>
          </a:p>
        </p:txBody>
      </p:sp>
      <p:sp>
        <p:nvSpPr>
          <p:cNvPr id="6" name="Rectangle 6">
            <a:extLst>
              <a:ext uri="{FF2B5EF4-FFF2-40B4-BE49-F238E27FC236}">
                <a16:creationId xmlns:a16="http://schemas.microsoft.com/office/drawing/2014/main" id="{0DA05E2F-7F8E-F28C-CBFC-22AAB4BDF74D}"/>
              </a:ext>
            </a:extLst>
          </p:cNvPr>
          <p:cNvSpPr>
            <a:spLocks noGrp="1" noChangeArrowheads="1"/>
          </p:cNvSpPr>
          <p:nvPr>
            <p:ph type="sldNum" sz="quarter" idx="12"/>
          </p:nvPr>
        </p:nvSpPr>
        <p:spPr/>
        <p:txBody>
          <a:bodyPr/>
          <a:lstStyle>
            <a:lvl1pPr>
              <a:defRPr baseline="-25000">
                <a:latin typeface="Arial" panose="020B0604020202020204" pitchFamily="34" charset="0"/>
              </a:defRPr>
            </a:lvl1pPr>
          </a:lstStyle>
          <a:p>
            <a:pPr>
              <a:defRPr/>
            </a:pPr>
            <a:fld id="{4064D5DA-8DB3-F248-8E42-F62BFB9975A8}" type="slidenum">
              <a:rPr lang="en-US" altLang="en-US"/>
              <a:pPr>
                <a:defRPr/>
              </a:pPr>
              <a:t>‹#›</a:t>
            </a:fld>
            <a:endParaRPr lang="en-US" altLang="en-US"/>
          </a:p>
        </p:txBody>
      </p:sp>
    </p:spTree>
    <p:extLst>
      <p:ext uri="{BB962C8B-B14F-4D97-AF65-F5344CB8AC3E}">
        <p14:creationId xmlns:p14="http://schemas.microsoft.com/office/powerpoint/2010/main" val="25735779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7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52159A91-59E8-54E0-2B4F-3B14D97F1441}"/>
              </a:ext>
            </a:extLst>
          </p:cNvPr>
          <p:cNvSpPr>
            <a:spLocks noGrp="1" noChangeArrowheads="1"/>
          </p:cNvSpPr>
          <p:nvPr>
            <p:ph type="dt" sz="half" idx="10"/>
          </p:nvPr>
        </p:nvSpPr>
        <p:spPr/>
        <p:txBody>
          <a:bodyPr/>
          <a:lstStyle>
            <a:lvl1pPr>
              <a:defRPr b="1">
                <a:latin typeface="Times New Roman" charset="0"/>
              </a:defRPr>
            </a:lvl1pPr>
          </a:lstStyle>
          <a:p>
            <a:pPr>
              <a:defRPr/>
            </a:pPr>
            <a:endParaRPr lang="en-US"/>
          </a:p>
        </p:txBody>
      </p:sp>
      <p:sp>
        <p:nvSpPr>
          <p:cNvPr id="5" name="Rectangle 5">
            <a:extLst>
              <a:ext uri="{FF2B5EF4-FFF2-40B4-BE49-F238E27FC236}">
                <a16:creationId xmlns:a16="http://schemas.microsoft.com/office/drawing/2014/main" id="{4BFFF44B-2837-B387-BC71-7CD88B3DCFC3}"/>
              </a:ext>
            </a:extLst>
          </p:cNvPr>
          <p:cNvSpPr>
            <a:spLocks noGrp="1" noChangeArrowheads="1"/>
          </p:cNvSpPr>
          <p:nvPr>
            <p:ph type="ftr" sz="quarter" idx="11"/>
          </p:nvPr>
        </p:nvSpPr>
        <p:spPr/>
        <p:txBody>
          <a:bodyPr/>
          <a:lstStyle>
            <a:lvl1pPr>
              <a:defRPr b="1">
                <a:latin typeface="Times New Roman" charset="0"/>
              </a:defRPr>
            </a:lvl1pPr>
          </a:lstStyle>
          <a:p>
            <a:pPr>
              <a:defRPr/>
            </a:pPr>
            <a:endParaRPr lang="en-US"/>
          </a:p>
        </p:txBody>
      </p:sp>
      <p:sp>
        <p:nvSpPr>
          <p:cNvPr id="6" name="Rectangle 6">
            <a:extLst>
              <a:ext uri="{FF2B5EF4-FFF2-40B4-BE49-F238E27FC236}">
                <a16:creationId xmlns:a16="http://schemas.microsoft.com/office/drawing/2014/main" id="{DD1CC207-0B80-2E81-3A59-9D7D47E4FC48}"/>
              </a:ext>
            </a:extLst>
          </p:cNvPr>
          <p:cNvSpPr>
            <a:spLocks noGrp="1" noChangeArrowheads="1"/>
          </p:cNvSpPr>
          <p:nvPr>
            <p:ph type="sldNum" sz="quarter" idx="12"/>
          </p:nvPr>
        </p:nvSpPr>
        <p:spPr/>
        <p:txBody>
          <a:bodyPr/>
          <a:lstStyle>
            <a:lvl1pPr>
              <a:defRPr b="1">
                <a:latin typeface="Times New Roman" panose="02020603050405020304" pitchFamily="18" charset="0"/>
              </a:defRPr>
            </a:lvl1pPr>
          </a:lstStyle>
          <a:p>
            <a:pPr>
              <a:defRPr/>
            </a:pPr>
            <a:fld id="{D8A1099F-1274-354C-B40D-5C3BE1615467}" type="slidenum">
              <a:rPr lang="en-US" altLang="en-US"/>
              <a:pPr>
                <a:defRPr/>
              </a:pPr>
              <a:t>‹#›</a:t>
            </a:fld>
            <a:endParaRPr lang="en-US" altLang="en-US"/>
          </a:p>
        </p:txBody>
      </p:sp>
    </p:spTree>
    <p:extLst>
      <p:ext uri="{BB962C8B-B14F-4D97-AF65-F5344CB8AC3E}">
        <p14:creationId xmlns:p14="http://schemas.microsoft.com/office/powerpoint/2010/main" val="42517479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0671323-34AC-72D4-100E-4B7676071AA8}"/>
              </a:ext>
            </a:extLst>
          </p:cNvPr>
          <p:cNvSpPr>
            <a:spLocks noGrp="1" noChangeArrowheads="1"/>
          </p:cNvSpPr>
          <p:nvPr>
            <p:ph type="dt" sz="half" idx="10"/>
          </p:nvPr>
        </p:nvSpPr>
        <p:spPr/>
        <p:txBody>
          <a:bodyPr/>
          <a:lstStyle>
            <a:lvl1pPr>
              <a:defRPr b="1">
                <a:latin typeface="Times New Roman" charset="0"/>
              </a:defRPr>
            </a:lvl1pPr>
          </a:lstStyle>
          <a:p>
            <a:pPr>
              <a:defRPr/>
            </a:pPr>
            <a:endParaRPr lang="en-US"/>
          </a:p>
        </p:txBody>
      </p:sp>
      <p:sp>
        <p:nvSpPr>
          <p:cNvPr id="5" name="Rectangle 5">
            <a:extLst>
              <a:ext uri="{FF2B5EF4-FFF2-40B4-BE49-F238E27FC236}">
                <a16:creationId xmlns:a16="http://schemas.microsoft.com/office/drawing/2014/main" id="{EF4DD527-B185-1997-5C26-1D62B80D5246}"/>
              </a:ext>
            </a:extLst>
          </p:cNvPr>
          <p:cNvSpPr>
            <a:spLocks noGrp="1" noChangeArrowheads="1"/>
          </p:cNvSpPr>
          <p:nvPr>
            <p:ph type="ftr" sz="quarter" idx="11"/>
          </p:nvPr>
        </p:nvSpPr>
        <p:spPr/>
        <p:txBody>
          <a:bodyPr/>
          <a:lstStyle>
            <a:lvl1pPr>
              <a:defRPr b="1">
                <a:latin typeface="Times New Roman" charset="0"/>
              </a:defRPr>
            </a:lvl1pPr>
          </a:lstStyle>
          <a:p>
            <a:pPr>
              <a:defRPr/>
            </a:pPr>
            <a:endParaRPr lang="en-US"/>
          </a:p>
        </p:txBody>
      </p:sp>
      <p:sp>
        <p:nvSpPr>
          <p:cNvPr id="6" name="Rectangle 6">
            <a:extLst>
              <a:ext uri="{FF2B5EF4-FFF2-40B4-BE49-F238E27FC236}">
                <a16:creationId xmlns:a16="http://schemas.microsoft.com/office/drawing/2014/main" id="{99F881A1-B016-A4D0-355E-8E4EB3F1BA4B}"/>
              </a:ext>
            </a:extLst>
          </p:cNvPr>
          <p:cNvSpPr>
            <a:spLocks noGrp="1" noChangeArrowheads="1"/>
          </p:cNvSpPr>
          <p:nvPr>
            <p:ph type="sldNum" sz="quarter" idx="12"/>
          </p:nvPr>
        </p:nvSpPr>
        <p:spPr/>
        <p:txBody>
          <a:bodyPr/>
          <a:lstStyle>
            <a:lvl1pPr>
              <a:defRPr b="1">
                <a:latin typeface="Times New Roman" panose="02020603050405020304" pitchFamily="18" charset="0"/>
              </a:defRPr>
            </a:lvl1pPr>
          </a:lstStyle>
          <a:p>
            <a:pPr>
              <a:defRPr/>
            </a:pPr>
            <a:fld id="{BF2F1666-C2DF-9C4A-84D5-AC09C052F852}" type="slidenum">
              <a:rPr lang="en-US" altLang="en-US"/>
              <a:pPr>
                <a:defRPr/>
              </a:pPr>
              <a:t>‹#›</a:t>
            </a:fld>
            <a:endParaRPr lang="en-US" altLang="en-US"/>
          </a:p>
        </p:txBody>
      </p:sp>
    </p:spTree>
    <p:extLst>
      <p:ext uri="{BB962C8B-B14F-4D97-AF65-F5344CB8AC3E}">
        <p14:creationId xmlns:p14="http://schemas.microsoft.com/office/powerpoint/2010/main" val="39649856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5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102DD746-DE76-781E-57BC-69FF6642626A}"/>
              </a:ext>
            </a:extLst>
          </p:cNvPr>
          <p:cNvSpPr>
            <a:spLocks noGrp="1" noChangeArrowheads="1"/>
          </p:cNvSpPr>
          <p:nvPr>
            <p:ph type="dt" sz="half" idx="10"/>
          </p:nvPr>
        </p:nvSpPr>
        <p:spPr/>
        <p:txBody>
          <a:bodyPr/>
          <a:lstStyle>
            <a:lvl1pPr>
              <a:defRPr b="1">
                <a:latin typeface="Times New Roman" charset="0"/>
              </a:defRPr>
            </a:lvl1pPr>
          </a:lstStyle>
          <a:p>
            <a:pPr>
              <a:defRPr/>
            </a:pPr>
            <a:endParaRPr lang="en-US"/>
          </a:p>
        </p:txBody>
      </p:sp>
      <p:sp>
        <p:nvSpPr>
          <p:cNvPr id="5" name="Rectangle 5">
            <a:extLst>
              <a:ext uri="{FF2B5EF4-FFF2-40B4-BE49-F238E27FC236}">
                <a16:creationId xmlns:a16="http://schemas.microsoft.com/office/drawing/2014/main" id="{5D34208D-5AE2-7CE3-D489-9817584AE123}"/>
              </a:ext>
            </a:extLst>
          </p:cNvPr>
          <p:cNvSpPr>
            <a:spLocks noGrp="1" noChangeArrowheads="1"/>
          </p:cNvSpPr>
          <p:nvPr>
            <p:ph type="ftr" sz="quarter" idx="11"/>
          </p:nvPr>
        </p:nvSpPr>
        <p:spPr/>
        <p:txBody>
          <a:bodyPr/>
          <a:lstStyle>
            <a:lvl1pPr>
              <a:defRPr b="1">
                <a:latin typeface="Times New Roman" charset="0"/>
              </a:defRPr>
            </a:lvl1pPr>
          </a:lstStyle>
          <a:p>
            <a:pPr>
              <a:defRPr/>
            </a:pPr>
            <a:endParaRPr lang="en-US"/>
          </a:p>
        </p:txBody>
      </p:sp>
      <p:sp>
        <p:nvSpPr>
          <p:cNvPr id="6" name="Rectangle 6">
            <a:extLst>
              <a:ext uri="{FF2B5EF4-FFF2-40B4-BE49-F238E27FC236}">
                <a16:creationId xmlns:a16="http://schemas.microsoft.com/office/drawing/2014/main" id="{57F933B6-1B7C-2F93-FCDE-7E472BAD4F8B}"/>
              </a:ext>
            </a:extLst>
          </p:cNvPr>
          <p:cNvSpPr>
            <a:spLocks noGrp="1" noChangeArrowheads="1"/>
          </p:cNvSpPr>
          <p:nvPr>
            <p:ph type="sldNum" sz="quarter" idx="12"/>
          </p:nvPr>
        </p:nvSpPr>
        <p:spPr/>
        <p:txBody>
          <a:bodyPr/>
          <a:lstStyle>
            <a:lvl1pPr>
              <a:defRPr b="1">
                <a:latin typeface="Times New Roman" panose="02020603050405020304" pitchFamily="18" charset="0"/>
              </a:defRPr>
            </a:lvl1pPr>
          </a:lstStyle>
          <a:p>
            <a:pPr>
              <a:defRPr/>
            </a:pPr>
            <a:fld id="{CFED61DC-3C1D-A34D-89D5-82577388AAFD}" type="slidenum">
              <a:rPr lang="en-US" altLang="en-US"/>
              <a:pPr>
                <a:defRPr/>
              </a:pPr>
              <a:t>‹#›</a:t>
            </a:fld>
            <a:endParaRPr lang="en-US" altLang="en-US"/>
          </a:p>
        </p:txBody>
      </p:sp>
    </p:spTree>
    <p:extLst>
      <p:ext uri="{BB962C8B-B14F-4D97-AF65-F5344CB8AC3E}">
        <p14:creationId xmlns:p14="http://schemas.microsoft.com/office/powerpoint/2010/main" val="1253901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341A754-B9D3-C182-87D5-29B24EACC3A3}"/>
              </a:ext>
            </a:extLst>
          </p:cNvPr>
          <p:cNvSpPr>
            <a:spLocks noGrp="1" noChangeArrowheads="1"/>
          </p:cNvSpPr>
          <p:nvPr>
            <p:ph type="dt" sz="half" idx="10"/>
          </p:nvPr>
        </p:nvSpPr>
        <p:spPr/>
        <p:txBody>
          <a:bodyPr/>
          <a:lstStyle>
            <a:lvl1pPr>
              <a:defRPr b="1">
                <a:latin typeface="Times New Roman" charset="0"/>
              </a:defRPr>
            </a:lvl1pPr>
          </a:lstStyle>
          <a:p>
            <a:pPr>
              <a:defRPr/>
            </a:pPr>
            <a:endParaRPr lang="en-US"/>
          </a:p>
        </p:txBody>
      </p:sp>
      <p:sp>
        <p:nvSpPr>
          <p:cNvPr id="6" name="Footer Placeholder 5">
            <a:extLst>
              <a:ext uri="{FF2B5EF4-FFF2-40B4-BE49-F238E27FC236}">
                <a16:creationId xmlns:a16="http://schemas.microsoft.com/office/drawing/2014/main" id="{E4B322D9-28F3-9108-1185-FB8FE035F50C}"/>
              </a:ext>
            </a:extLst>
          </p:cNvPr>
          <p:cNvSpPr>
            <a:spLocks noGrp="1" noChangeArrowheads="1"/>
          </p:cNvSpPr>
          <p:nvPr>
            <p:ph type="ftr" sz="quarter" idx="11"/>
          </p:nvPr>
        </p:nvSpPr>
        <p:spPr/>
        <p:txBody>
          <a:bodyPr/>
          <a:lstStyle>
            <a:lvl1pPr>
              <a:defRPr b="1">
                <a:latin typeface="Times New Roman" charset="0"/>
              </a:defRPr>
            </a:lvl1pPr>
          </a:lstStyle>
          <a:p>
            <a:pPr>
              <a:defRPr/>
            </a:pPr>
            <a:endParaRPr lang="en-US"/>
          </a:p>
        </p:txBody>
      </p:sp>
      <p:sp>
        <p:nvSpPr>
          <p:cNvPr id="7" name="Slide Number Placeholder 6">
            <a:extLst>
              <a:ext uri="{FF2B5EF4-FFF2-40B4-BE49-F238E27FC236}">
                <a16:creationId xmlns:a16="http://schemas.microsoft.com/office/drawing/2014/main" id="{9767E81A-0A4E-CBC9-F2EE-CC32C6A90A9B}"/>
              </a:ext>
            </a:extLst>
          </p:cNvPr>
          <p:cNvSpPr>
            <a:spLocks noGrp="1" noChangeArrowheads="1"/>
          </p:cNvSpPr>
          <p:nvPr>
            <p:ph type="sldNum" sz="quarter" idx="12"/>
          </p:nvPr>
        </p:nvSpPr>
        <p:spPr/>
        <p:txBody>
          <a:bodyPr/>
          <a:lstStyle>
            <a:lvl1pPr>
              <a:defRPr b="1">
                <a:latin typeface="Times New Roman" panose="02020603050405020304" pitchFamily="18" charset="0"/>
              </a:defRPr>
            </a:lvl1pPr>
          </a:lstStyle>
          <a:p>
            <a:pPr>
              <a:defRPr/>
            </a:pPr>
            <a:fld id="{EF82A3D5-2470-384B-A6B1-7C61440B0557}" type="slidenum">
              <a:rPr lang="en-US" altLang="en-US"/>
              <a:pPr>
                <a:defRPr/>
              </a:pPr>
              <a:t>‹#›</a:t>
            </a:fld>
            <a:endParaRPr lang="en-US" altLang="en-US"/>
          </a:p>
        </p:txBody>
      </p:sp>
    </p:spTree>
    <p:extLst>
      <p:ext uri="{BB962C8B-B14F-4D97-AF65-F5344CB8AC3E}">
        <p14:creationId xmlns:p14="http://schemas.microsoft.com/office/powerpoint/2010/main" val="19332035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52"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5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DE4F0A4B-0FDF-3DCF-7BB8-8F067C82AC5C}"/>
              </a:ext>
            </a:extLst>
          </p:cNvPr>
          <p:cNvSpPr>
            <a:spLocks noGrp="1" noChangeArrowheads="1"/>
          </p:cNvSpPr>
          <p:nvPr>
            <p:ph type="dt" sz="half" idx="10"/>
          </p:nvPr>
        </p:nvSpPr>
        <p:spPr/>
        <p:txBody>
          <a:bodyPr/>
          <a:lstStyle>
            <a:lvl1pPr>
              <a:defRPr b="1">
                <a:latin typeface="Times New Roman" charset="0"/>
              </a:defRPr>
            </a:lvl1pPr>
          </a:lstStyle>
          <a:p>
            <a:pPr>
              <a:defRPr/>
            </a:pPr>
            <a:endParaRPr lang="en-US"/>
          </a:p>
        </p:txBody>
      </p:sp>
      <p:sp>
        <p:nvSpPr>
          <p:cNvPr id="8" name="Rectangle 5">
            <a:extLst>
              <a:ext uri="{FF2B5EF4-FFF2-40B4-BE49-F238E27FC236}">
                <a16:creationId xmlns:a16="http://schemas.microsoft.com/office/drawing/2014/main" id="{27900BAB-89E4-7D64-BBA3-AE337271F97B}"/>
              </a:ext>
            </a:extLst>
          </p:cNvPr>
          <p:cNvSpPr>
            <a:spLocks noGrp="1" noChangeArrowheads="1"/>
          </p:cNvSpPr>
          <p:nvPr>
            <p:ph type="ftr" sz="quarter" idx="11"/>
          </p:nvPr>
        </p:nvSpPr>
        <p:spPr/>
        <p:txBody>
          <a:bodyPr/>
          <a:lstStyle>
            <a:lvl1pPr>
              <a:defRPr b="1">
                <a:latin typeface="Times New Roman" charset="0"/>
              </a:defRPr>
            </a:lvl1pPr>
          </a:lstStyle>
          <a:p>
            <a:pPr>
              <a:defRPr/>
            </a:pPr>
            <a:endParaRPr lang="en-US"/>
          </a:p>
        </p:txBody>
      </p:sp>
      <p:sp>
        <p:nvSpPr>
          <p:cNvPr id="9" name="Rectangle 6">
            <a:extLst>
              <a:ext uri="{FF2B5EF4-FFF2-40B4-BE49-F238E27FC236}">
                <a16:creationId xmlns:a16="http://schemas.microsoft.com/office/drawing/2014/main" id="{48CE08E9-42BB-EAE4-63E7-5D7B7EA84E09}"/>
              </a:ext>
            </a:extLst>
          </p:cNvPr>
          <p:cNvSpPr>
            <a:spLocks noGrp="1" noChangeArrowheads="1"/>
          </p:cNvSpPr>
          <p:nvPr>
            <p:ph type="sldNum" sz="quarter" idx="12"/>
          </p:nvPr>
        </p:nvSpPr>
        <p:spPr/>
        <p:txBody>
          <a:bodyPr/>
          <a:lstStyle>
            <a:lvl1pPr>
              <a:defRPr b="1">
                <a:latin typeface="Times New Roman" panose="02020603050405020304" pitchFamily="18" charset="0"/>
              </a:defRPr>
            </a:lvl1pPr>
          </a:lstStyle>
          <a:p>
            <a:pPr>
              <a:defRPr/>
            </a:pPr>
            <a:fld id="{6C1B7018-FDC3-C54A-98E9-E2B445B8E742}" type="slidenum">
              <a:rPr lang="en-US" altLang="en-US"/>
              <a:pPr>
                <a:defRPr/>
              </a:pPr>
              <a:t>‹#›</a:t>
            </a:fld>
            <a:endParaRPr lang="en-US" altLang="en-US"/>
          </a:p>
        </p:txBody>
      </p:sp>
    </p:spTree>
    <p:extLst>
      <p:ext uri="{BB962C8B-B14F-4D97-AF65-F5344CB8AC3E}">
        <p14:creationId xmlns:p14="http://schemas.microsoft.com/office/powerpoint/2010/main" val="1537415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CA7B7FEA-6C54-059A-6461-C9FCB8F148A5}"/>
              </a:ext>
            </a:extLst>
          </p:cNvPr>
          <p:cNvSpPr>
            <a:spLocks noGrp="1" noChangeArrowheads="1"/>
          </p:cNvSpPr>
          <p:nvPr>
            <p:ph type="dt" sz="half" idx="10"/>
          </p:nvPr>
        </p:nvSpPr>
        <p:spPr/>
        <p:txBody>
          <a:bodyPr/>
          <a:lstStyle>
            <a:lvl1pPr>
              <a:defRPr b="1">
                <a:latin typeface="Times New Roman" charset="0"/>
              </a:defRPr>
            </a:lvl1pPr>
          </a:lstStyle>
          <a:p>
            <a:pPr>
              <a:defRPr/>
            </a:pPr>
            <a:endParaRPr lang="en-US"/>
          </a:p>
        </p:txBody>
      </p:sp>
      <p:sp>
        <p:nvSpPr>
          <p:cNvPr id="4" name="Rectangle 5">
            <a:extLst>
              <a:ext uri="{FF2B5EF4-FFF2-40B4-BE49-F238E27FC236}">
                <a16:creationId xmlns:a16="http://schemas.microsoft.com/office/drawing/2014/main" id="{7581B4E7-47F6-36DD-2972-C0F8D2976C3C}"/>
              </a:ext>
            </a:extLst>
          </p:cNvPr>
          <p:cNvSpPr>
            <a:spLocks noGrp="1" noChangeArrowheads="1"/>
          </p:cNvSpPr>
          <p:nvPr>
            <p:ph type="ftr" sz="quarter" idx="11"/>
          </p:nvPr>
        </p:nvSpPr>
        <p:spPr/>
        <p:txBody>
          <a:bodyPr/>
          <a:lstStyle>
            <a:lvl1pPr>
              <a:defRPr b="1">
                <a:latin typeface="Times New Roman" charset="0"/>
              </a:defRPr>
            </a:lvl1pPr>
          </a:lstStyle>
          <a:p>
            <a:pPr>
              <a:defRPr/>
            </a:pPr>
            <a:endParaRPr lang="en-US"/>
          </a:p>
        </p:txBody>
      </p:sp>
      <p:sp>
        <p:nvSpPr>
          <p:cNvPr id="5" name="Rectangle 6">
            <a:extLst>
              <a:ext uri="{FF2B5EF4-FFF2-40B4-BE49-F238E27FC236}">
                <a16:creationId xmlns:a16="http://schemas.microsoft.com/office/drawing/2014/main" id="{812F4A78-3239-090D-FC41-A8617BA0E9CB}"/>
              </a:ext>
            </a:extLst>
          </p:cNvPr>
          <p:cNvSpPr>
            <a:spLocks noGrp="1" noChangeArrowheads="1"/>
          </p:cNvSpPr>
          <p:nvPr>
            <p:ph type="sldNum" sz="quarter" idx="12"/>
          </p:nvPr>
        </p:nvSpPr>
        <p:spPr/>
        <p:txBody>
          <a:bodyPr/>
          <a:lstStyle>
            <a:lvl1pPr>
              <a:defRPr b="1">
                <a:latin typeface="Times New Roman" panose="02020603050405020304" pitchFamily="18" charset="0"/>
              </a:defRPr>
            </a:lvl1pPr>
          </a:lstStyle>
          <a:p>
            <a:pPr>
              <a:defRPr/>
            </a:pPr>
            <a:fld id="{540C4C21-BE79-3743-B2E7-C053C897BE83}" type="slidenum">
              <a:rPr lang="en-US" altLang="en-US"/>
              <a:pPr>
                <a:defRPr/>
              </a:pPr>
              <a:t>‹#›</a:t>
            </a:fld>
            <a:endParaRPr lang="en-US" altLang="en-US"/>
          </a:p>
        </p:txBody>
      </p:sp>
    </p:spTree>
    <p:extLst>
      <p:ext uri="{BB962C8B-B14F-4D97-AF65-F5344CB8AC3E}">
        <p14:creationId xmlns:p14="http://schemas.microsoft.com/office/powerpoint/2010/main" val="4049833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E03013AC-2BF0-AAB4-873F-45EEF32A0C2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81FDBB6-E652-7685-5813-EFC4845F225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41ED61A-5118-EE05-B50A-1059952B2396}"/>
              </a:ext>
            </a:extLst>
          </p:cNvPr>
          <p:cNvSpPr>
            <a:spLocks noGrp="1" noChangeArrowheads="1"/>
          </p:cNvSpPr>
          <p:nvPr>
            <p:ph type="sldNum" sz="quarter" idx="12"/>
          </p:nvPr>
        </p:nvSpPr>
        <p:spPr>
          <a:ln/>
        </p:spPr>
        <p:txBody>
          <a:bodyPr/>
          <a:lstStyle>
            <a:lvl1pPr>
              <a:defRPr/>
            </a:lvl1pPr>
          </a:lstStyle>
          <a:p>
            <a:pPr>
              <a:defRPr/>
            </a:pPr>
            <a:fld id="{45500A48-C00B-A342-9D2E-DE18BAD60061}" type="slidenum">
              <a:rPr lang="en-US" altLang="en-US"/>
              <a:pPr>
                <a:defRPr/>
              </a:pPr>
              <a:t>‹#›</a:t>
            </a:fld>
            <a:endParaRPr lang="en-US" altLang="en-US"/>
          </a:p>
        </p:txBody>
      </p:sp>
    </p:spTree>
    <p:extLst>
      <p:ext uri="{BB962C8B-B14F-4D97-AF65-F5344CB8AC3E}">
        <p14:creationId xmlns:p14="http://schemas.microsoft.com/office/powerpoint/2010/main" val="16335322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61F9455-3F4B-720F-5041-78C3E4F39326}"/>
              </a:ext>
            </a:extLst>
          </p:cNvPr>
          <p:cNvSpPr>
            <a:spLocks noGrp="1" noChangeArrowheads="1"/>
          </p:cNvSpPr>
          <p:nvPr>
            <p:ph type="dt" sz="half" idx="10"/>
          </p:nvPr>
        </p:nvSpPr>
        <p:spPr/>
        <p:txBody>
          <a:bodyPr/>
          <a:lstStyle>
            <a:lvl1pPr>
              <a:defRPr b="1">
                <a:latin typeface="Times New Roman" charset="0"/>
              </a:defRPr>
            </a:lvl1pPr>
          </a:lstStyle>
          <a:p>
            <a:pPr>
              <a:defRPr/>
            </a:pPr>
            <a:endParaRPr lang="en-US"/>
          </a:p>
        </p:txBody>
      </p:sp>
      <p:sp>
        <p:nvSpPr>
          <p:cNvPr id="3" name="Rectangle 5">
            <a:extLst>
              <a:ext uri="{FF2B5EF4-FFF2-40B4-BE49-F238E27FC236}">
                <a16:creationId xmlns:a16="http://schemas.microsoft.com/office/drawing/2014/main" id="{E6286EA9-C920-656B-9A6F-244ED69281D0}"/>
              </a:ext>
            </a:extLst>
          </p:cNvPr>
          <p:cNvSpPr>
            <a:spLocks noGrp="1" noChangeArrowheads="1"/>
          </p:cNvSpPr>
          <p:nvPr>
            <p:ph type="ftr" sz="quarter" idx="11"/>
          </p:nvPr>
        </p:nvSpPr>
        <p:spPr/>
        <p:txBody>
          <a:bodyPr/>
          <a:lstStyle>
            <a:lvl1pPr>
              <a:defRPr b="1">
                <a:latin typeface="Times New Roman" charset="0"/>
              </a:defRPr>
            </a:lvl1pPr>
          </a:lstStyle>
          <a:p>
            <a:pPr>
              <a:defRPr/>
            </a:pPr>
            <a:endParaRPr lang="en-US"/>
          </a:p>
        </p:txBody>
      </p:sp>
      <p:sp>
        <p:nvSpPr>
          <p:cNvPr id="4" name="Rectangle 6">
            <a:extLst>
              <a:ext uri="{FF2B5EF4-FFF2-40B4-BE49-F238E27FC236}">
                <a16:creationId xmlns:a16="http://schemas.microsoft.com/office/drawing/2014/main" id="{DD2BB4E2-98E1-3BC2-8012-580FF144706C}"/>
              </a:ext>
            </a:extLst>
          </p:cNvPr>
          <p:cNvSpPr>
            <a:spLocks noGrp="1" noChangeArrowheads="1"/>
          </p:cNvSpPr>
          <p:nvPr>
            <p:ph type="sldNum" sz="quarter" idx="12"/>
          </p:nvPr>
        </p:nvSpPr>
        <p:spPr/>
        <p:txBody>
          <a:bodyPr/>
          <a:lstStyle>
            <a:lvl1pPr>
              <a:defRPr b="1">
                <a:latin typeface="Times New Roman" panose="02020603050405020304" pitchFamily="18" charset="0"/>
              </a:defRPr>
            </a:lvl1pPr>
          </a:lstStyle>
          <a:p>
            <a:pPr>
              <a:defRPr/>
            </a:pPr>
            <a:fld id="{2584AD4A-3F00-3149-8BAB-E563C266B17C}" type="slidenum">
              <a:rPr lang="en-US" altLang="en-US"/>
              <a:pPr>
                <a:defRPr/>
              </a:pPr>
              <a:t>‹#›</a:t>
            </a:fld>
            <a:endParaRPr lang="en-US" altLang="en-US"/>
          </a:p>
        </p:txBody>
      </p:sp>
    </p:spTree>
    <p:extLst>
      <p:ext uri="{BB962C8B-B14F-4D97-AF65-F5344CB8AC3E}">
        <p14:creationId xmlns:p14="http://schemas.microsoft.com/office/powerpoint/2010/main" val="12091962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10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36EEDE36-27E8-CED9-C511-4344EB574AAA}"/>
              </a:ext>
            </a:extLst>
          </p:cNvPr>
          <p:cNvSpPr>
            <a:spLocks noGrp="1" noChangeArrowheads="1"/>
          </p:cNvSpPr>
          <p:nvPr>
            <p:ph type="dt" sz="half" idx="10"/>
          </p:nvPr>
        </p:nvSpPr>
        <p:spPr/>
        <p:txBody>
          <a:bodyPr/>
          <a:lstStyle>
            <a:lvl1pPr>
              <a:defRPr b="1">
                <a:latin typeface="Times New Roman" charset="0"/>
              </a:defRPr>
            </a:lvl1pPr>
          </a:lstStyle>
          <a:p>
            <a:pPr>
              <a:defRPr/>
            </a:pPr>
            <a:endParaRPr lang="en-US"/>
          </a:p>
        </p:txBody>
      </p:sp>
      <p:sp>
        <p:nvSpPr>
          <p:cNvPr id="6" name="Footer Placeholder 5">
            <a:extLst>
              <a:ext uri="{FF2B5EF4-FFF2-40B4-BE49-F238E27FC236}">
                <a16:creationId xmlns:a16="http://schemas.microsoft.com/office/drawing/2014/main" id="{911A9AEB-67A4-E5E0-A0E5-60AFD47DE00A}"/>
              </a:ext>
            </a:extLst>
          </p:cNvPr>
          <p:cNvSpPr>
            <a:spLocks noGrp="1" noChangeArrowheads="1"/>
          </p:cNvSpPr>
          <p:nvPr>
            <p:ph type="ftr" sz="quarter" idx="11"/>
          </p:nvPr>
        </p:nvSpPr>
        <p:spPr/>
        <p:txBody>
          <a:bodyPr/>
          <a:lstStyle>
            <a:lvl1pPr>
              <a:defRPr b="1">
                <a:latin typeface="Times New Roman" charset="0"/>
              </a:defRPr>
            </a:lvl1pPr>
          </a:lstStyle>
          <a:p>
            <a:pPr>
              <a:defRPr/>
            </a:pPr>
            <a:endParaRPr lang="en-US"/>
          </a:p>
        </p:txBody>
      </p:sp>
      <p:sp>
        <p:nvSpPr>
          <p:cNvPr id="7" name="Slide Number Placeholder 6">
            <a:extLst>
              <a:ext uri="{FF2B5EF4-FFF2-40B4-BE49-F238E27FC236}">
                <a16:creationId xmlns:a16="http://schemas.microsoft.com/office/drawing/2014/main" id="{5D9E4634-1C50-4C0C-5366-7B52C0D64833}"/>
              </a:ext>
            </a:extLst>
          </p:cNvPr>
          <p:cNvSpPr>
            <a:spLocks noGrp="1" noChangeArrowheads="1"/>
          </p:cNvSpPr>
          <p:nvPr>
            <p:ph type="sldNum" sz="quarter" idx="12"/>
          </p:nvPr>
        </p:nvSpPr>
        <p:spPr/>
        <p:txBody>
          <a:bodyPr/>
          <a:lstStyle>
            <a:lvl1pPr>
              <a:defRPr b="1">
                <a:latin typeface="Times New Roman" panose="02020603050405020304" pitchFamily="18" charset="0"/>
              </a:defRPr>
            </a:lvl1pPr>
          </a:lstStyle>
          <a:p>
            <a:pPr>
              <a:defRPr/>
            </a:pPr>
            <a:fld id="{A506F199-31F9-DB41-90FF-70263513F02B}" type="slidenum">
              <a:rPr lang="en-US" altLang="en-US"/>
              <a:pPr>
                <a:defRPr/>
              </a:pPr>
              <a:t>‹#›</a:t>
            </a:fld>
            <a:endParaRPr lang="en-US" altLang="en-US"/>
          </a:p>
        </p:txBody>
      </p:sp>
    </p:spTree>
    <p:extLst>
      <p:ext uri="{BB962C8B-B14F-4D97-AF65-F5344CB8AC3E}">
        <p14:creationId xmlns:p14="http://schemas.microsoft.com/office/powerpoint/2010/main" val="798617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63CCF8AF-088B-7F0E-52BD-BDF1CF1482D2}"/>
              </a:ext>
            </a:extLst>
          </p:cNvPr>
          <p:cNvSpPr>
            <a:spLocks noGrp="1" noChangeArrowheads="1"/>
          </p:cNvSpPr>
          <p:nvPr>
            <p:ph type="dt" sz="half" idx="10"/>
          </p:nvPr>
        </p:nvSpPr>
        <p:spPr/>
        <p:txBody>
          <a:bodyPr/>
          <a:lstStyle>
            <a:lvl1pPr>
              <a:defRPr b="1">
                <a:latin typeface="Times New Roman" charset="0"/>
              </a:defRPr>
            </a:lvl1pPr>
          </a:lstStyle>
          <a:p>
            <a:pPr>
              <a:defRPr/>
            </a:pPr>
            <a:endParaRPr lang="en-US"/>
          </a:p>
        </p:txBody>
      </p:sp>
      <p:sp>
        <p:nvSpPr>
          <p:cNvPr id="6" name="Footer Placeholder 5">
            <a:extLst>
              <a:ext uri="{FF2B5EF4-FFF2-40B4-BE49-F238E27FC236}">
                <a16:creationId xmlns:a16="http://schemas.microsoft.com/office/drawing/2014/main" id="{33235E16-D1F2-DD28-7DA1-C585DDDE6CCE}"/>
              </a:ext>
            </a:extLst>
          </p:cNvPr>
          <p:cNvSpPr>
            <a:spLocks noGrp="1" noChangeArrowheads="1"/>
          </p:cNvSpPr>
          <p:nvPr>
            <p:ph type="ftr" sz="quarter" idx="11"/>
          </p:nvPr>
        </p:nvSpPr>
        <p:spPr/>
        <p:txBody>
          <a:bodyPr/>
          <a:lstStyle>
            <a:lvl1pPr>
              <a:defRPr b="1">
                <a:latin typeface="Times New Roman" charset="0"/>
              </a:defRPr>
            </a:lvl1pPr>
          </a:lstStyle>
          <a:p>
            <a:pPr>
              <a:defRPr/>
            </a:pPr>
            <a:endParaRPr lang="en-US"/>
          </a:p>
        </p:txBody>
      </p:sp>
      <p:sp>
        <p:nvSpPr>
          <p:cNvPr id="7" name="Slide Number Placeholder 6">
            <a:extLst>
              <a:ext uri="{FF2B5EF4-FFF2-40B4-BE49-F238E27FC236}">
                <a16:creationId xmlns:a16="http://schemas.microsoft.com/office/drawing/2014/main" id="{D3104FE0-D374-59BD-BC26-8D6CBC8D1FBD}"/>
              </a:ext>
            </a:extLst>
          </p:cNvPr>
          <p:cNvSpPr>
            <a:spLocks noGrp="1" noChangeArrowheads="1"/>
          </p:cNvSpPr>
          <p:nvPr>
            <p:ph type="sldNum" sz="quarter" idx="12"/>
          </p:nvPr>
        </p:nvSpPr>
        <p:spPr/>
        <p:txBody>
          <a:bodyPr/>
          <a:lstStyle>
            <a:lvl1pPr>
              <a:defRPr b="1">
                <a:latin typeface="Times New Roman" panose="02020603050405020304" pitchFamily="18" charset="0"/>
              </a:defRPr>
            </a:lvl1pPr>
          </a:lstStyle>
          <a:p>
            <a:pPr>
              <a:defRPr/>
            </a:pPr>
            <a:fld id="{01141FCB-80C2-BF4B-A129-E3E7FA81134D}" type="slidenum">
              <a:rPr lang="en-US" altLang="en-US"/>
              <a:pPr>
                <a:defRPr/>
              </a:pPr>
              <a:t>‹#›</a:t>
            </a:fld>
            <a:endParaRPr lang="en-US" altLang="en-US"/>
          </a:p>
        </p:txBody>
      </p:sp>
    </p:spTree>
    <p:extLst>
      <p:ext uri="{BB962C8B-B14F-4D97-AF65-F5344CB8AC3E}">
        <p14:creationId xmlns:p14="http://schemas.microsoft.com/office/powerpoint/2010/main" val="38977694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5E85EDA-A7F7-6240-6518-E1FB9A21E334}"/>
              </a:ext>
            </a:extLst>
          </p:cNvPr>
          <p:cNvSpPr>
            <a:spLocks noGrp="1" noChangeArrowheads="1"/>
          </p:cNvSpPr>
          <p:nvPr>
            <p:ph type="dt" sz="half" idx="10"/>
          </p:nvPr>
        </p:nvSpPr>
        <p:spPr/>
        <p:txBody>
          <a:bodyPr/>
          <a:lstStyle>
            <a:lvl1pPr>
              <a:defRPr b="1">
                <a:latin typeface="Times New Roman" charset="0"/>
              </a:defRPr>
            </a:lvl1pPr>
          </a:lstStyle>
          <a:p>
            <a:pPr>
              <a:defRPr/>
            </a:pPr>
            <a:endParaRPr lang="en-US"/>
          </a:p>
        </p:txBody>
      </p:sp>
      <p:sp>
        <p:nvSpPr>
          <p:cNvPr id="5" name="Rectangle 5">
            <a:extLst>
              <a:ext uri="{FF2B5EF4-FFF2-40B4-BE49-F238E27FC236}">
                <a16:creationId xmlns:a16="http://schemas.microsoft.com/office/drawing/2014/main" id="{790D4E02-EC34-B67E-D14C-863726F206A5}"/>
              </a:ext>
            </a:extLst>
          </p:cNvPr>
          <p:cNvSpPr>
            <a:spLocks noGrp="1" noChangeArrowheads="1"/>
          </p:cNvSpPr>
          <p:nvPr>
            <p:ph type="ftr" sz="quarter" idx="11"/>
          </p:nvPr>
        </p:nvSpPr>
        <p:spPr/>
        <p:txBody>
          <a:bodyPr/>
          <a:lstStyle>
            <a:lvl1pPr>
              <a:defRPr b="1">
                <a:latin typeface="Times New Roman" charset="0"/>
              </a:defRPr>
            </a:lvl1pPr>
          </a:lstStyle>
          <a:p>
            <a:pPr>
              <a:defRPr/>
            </a:pPr>
            <a:endParaRPr lang="en-US"/>
          </a:p>
        </p:txBody>
      </p:sp>
      <p:sp>
        <p:nvSpPr>
          <p:cNvPr id="6" name="Rectangle 6">
            <a:extLst>
              <a:ext uri="{FF2B5EF4-FFF2-40B4-BE49-F238E27FC236}">
                <a16:creationId xmlns:a16="http://schemas.microsoft.com/office/drawing/2014/main" id="{CB71477E-89DB-5C74-B729-48DDFE82CB06}"/>
              </a:ext>
            </a:extLst>
          </p:cNvPr>
          <p:cNvSpPr>
            <a:spLocks noGrp="1" noChangeArrowheads="1"/>
          </p:cNvSpPr>
          <p:nvPr>
            <p:ph type="sldNum" sz="quarter" idx="12"/>
          </p:nvPr>
        </p:nvSpPr>
        <p:spPr/>
        <p:txBody>
          <a:bodyPr/>
          <a:lstStyle>
            <a:lvl1pPr>
              <a:defRPr b="1">
                <a:latin typeface="Times New Roman" panose="02020603050405020304" pitchFamily="18" charset="0"/>
              </a:defRPr>
            </a:lvl1pPr>
          </a:lstStyle>
          <a:p>
            <a:pPr>
              <a:defRPr/>
            </a:pPr>
            <a:fld id="{F05B5AD1-BF76-5E48-97C2-3D04D44118A2}" type="slidenum">
              <a:rPr lang="en-US" altLang="en-US"/>
              <a:pPr>
                <a:defRPr/>
              </a:pPr>
              <a:t>‹#›</a:t>
            </a:fld>
            <a:endParaRPr lang="en-US" altLang="en-US"/>
          </a:p>
        </p:txBody>
      </p:sp>
    </p:spTree>
    <p:extLst>
      <p:ext uri="{BB962C8B-B14F-4D97-AF65-F5344CB8AC3E}">
        <p14:creationId xmlns:p14="http://schemas.microsoft.com/office/powerpoint/2010/main" val="11567242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9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9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67D3E38-E274-6C98-7CD7-5AA37DDC884D}"/>
              </a:ext>
            </a:extLst>
          </p:cNvPr>
          <p:cNvSpPr>
            <a:spLocks noGrp="1" noChangeArrowheads="1"/>
          </p:cNvSpPr>
          <p:nvPr>
            <p:ph type="dt" sz="half" idx="10"/>
          </p:nvPr>
        </p:nvSpPr>
        <p:spPr/>
        <p:txBody>
          <a:bodyPr/>
          <a:lstStyle>
            <a:lvl1pPr>
              <a:defRPr b="1">
                <a:latin typeface="Times New Roman" charset="0"/>
              </a:defRPr>
            </a:lvl1pPr>
          </a:lstStyle>
          <a:p>
            <a:pPr>
              <a:defRPr/>
            </a:pPr>
            <a:endParaRPr lang="en-US"/>
          </a:p>
        </p:txBody>
      </p:sp>
      <p:sp>
        <p:nvSpPr>
          <p:cNvPr id="5" name="Rectangle 5">
            <a:extLst>
              <a:ext uri="{FF2B5EF4-FFF2-40B4-BE49-F238E27FC236}">
                <a16:creationId xmlns:a16="http://schemas.microsoft.com/office/drawing/2014/main" id="{EB771C14-91DF-A9F5-9E94-1AF569FF4683}"/>
              </a:ext>
            </a:extLst>
          </p:cNvPr>
          <p:cNvSpPr>
            <a:spLocks noGrp="1" noChangeArrowheads="1"/>
          </p:cNvSpPr>
          <p:nvPr>
            <p:ph type="ftr" sz="quarter" idx="11"/>
          </p:nvPr>
        </p:nvSpPr>
        <p:spPr/>
        <p:txBody>
          <a:bodyPr/>
          <a:lstStyle>
            <a:lvl1pPr>
              <a:defRPr b="1">
                <a:latin typeface="Times New Roman" charset="0"/>
              </a:defRPr>
            </a:lvl1pPr>
          </a:lstStyle>
          <a:p>
            <a:pPr>
              <a:defRPr/>
            </a:pPr>
            <a:endParaRPr lang="en-US"/>
          </a:p>
        </p:txBody>
      </p:sp>
      <p:sp>
        <p:nvSpPr>
          <p:cNvPr id="6" name="Rectangle 6">
            <a:extLst>
              <a:ext uri="{FF2B5EF4-FFF2-40B4-BE49-F238E27FC236}">
                <a16:creationId xmlns:a16="http://schemas.microsoft.com/office/drawing/2014/main" id="{9391C3AF-2847-AE3A-5323-AF9520325FD7}"/>
              </a:ext>
            </a:extLst>
          </p:cNvPr>
          <p:cNvSpPr>
            <a:spLocks noGrp="1" noChangeArrowheads="1"/>
          </p:cNvSpPr>
          <p:nvPr>
            <p:ph type="sldNum" sz="quarter" idx="12"/>
          </p:nvPr>
        </p:nvSpPr>
        <p:spPr/>
        <p:txBody>
          <a:bodyPr/>
          <a:lstStyle>
            <a:lvl1pPr>
              <a:defRPr b="1">
                <a:latin typeface="Times New Roman" panose="02020603050405020304" pitchFamily="18" charset="0"/>
              </a:defRPr>
            </a:lvl1pPr>
          </a:lstStyle>
          <a:p>
            <a:pPr>
              <a:defRPr/>
            </a:pPr>
            <a:fld id="{2B00899B-BB6E-C04B-A8FA-5B37CAD5E5F2}" type="slidenum">
              <a:rPr lang="en-US" altLang="en-US"/>
              <a:pPr>
                <a:defRPr/>
              </a:pPr>
              <a:t>‹#›</a:t>
            </a:fld>
            <a:endParaRPr lang="en-US" altLang="en-US"/>
          </a:p>
        </p:txBody>
      </p:sp>
    </p:spTree>
    <p:extLst>
      <p:ext uri="{BB962C8B-B14F-4D97-AF65-F5344CB8AC3E}">
        <p14:creationId xmlns:p14="http://schemas.microsoft.com/office/powerpoint/2010/main" val="196328321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A7F54C6-8D6F-D262-B936-6D7743D6A7FA}"/>
              </a:ext>
            </a:extLst>
          </p:cNvPr>
          <p:cNvSpPr>
            <a:spLocks noGrp="1" noChangeArrowheads="1"/>
          </p:cNvSpPr>
          <p:nvPr>
            <p:ph type="dt" sz="half" idx="10"/>
          </p:nvPr>
        </p:nvSpPr>
        <p:spPr/>
        <p:txBody>
          <a:bodyPr/>
          <a:lstStyle>
            <a:lvl1pPr>
              <a:defRPr b="1">
                <a:latin typeface="Times New Roman" charset="0"/>
              </a:defRPr>
            </a:lvl1pPr>
          </a:lstStyle>
          <a:p>
            <a:pPr>
              <a:defRPr/>
            </a:pPr>
            <a:endParaRPr lang="en-US"/>
          </a:p>
        </p:txBody>
      </p:sp>
      <p:sp>
        <p:nvSpPr>
          <p:cNvPr id="6" name="Footer Placeholder 5">
            <a:extLst>
              <a:ext uri="{FF2B5EF4-FFF2-40B4-BE49-F238E27FC236}">
                <a16:creationId xmlns:a16="http://schemas.microsoft.com/office/drawing/2014/main" id="{4F3A4B02-DDCF-83FC-5C26-3FE600B6823A}"/>
              </a:ext>
            </a:extLst>
          </p:cNvPr>
          <p:cNvSpPr>
            <a:spLocks noGrp="1" noChangeArrowheads="1"/>
          </p:cNvSpPr>
          <p:nvPr>
            <p:ph type="ftr" sz="quarter" idx="11"/>
          </p:nvPr>
        </p:nvSpPr>
        <p:spPr/>
        <p:txBody>
          <a:bodyPr/>
          <a:lstStyle>
            <a:lvl1pPr>
              <a:defRPr b="1">
                <a:latin typeface="Times New Roman" charset="0"/>
              </a:defRPr>
            </a:lvl1pPr>
          </a:lstStyle>
          <a:p>
            <a:pPr>
              <a:defRPr/>
            </a:pPr>
            <a:endParaRPr lang="en-US"/>
          </a:p>
        </p:txBody>
      </p:sp>
      <p:sp>
        <p:nvSpPr>
          <p:cNvPr id="7" name="Slide Number Placeholder 6">
            <a:extLst>
              <a:ext uri="{FF2B5EF4-FFF2-40B4-BE49-F238E27FC236}">
                <a16:creationId xmlns:a16="http://schemas.microsoft.com/office/drawing/2014/main" id="{0E77501F-7BBF-CF78-A5F2-DC0DF69405E2}"/>
              </a:ext>
            </a:extLst>
          </p:cNvPr>
          <p:cNvSpPr>
            <a:spLocks noGrp="1" noChangeArrowheads="1"/>
          </p:cNvSpPr>
          <p:nvPr>
            <p:ph type="sldNum" sz="quarter" idx="12"/>
          </p:nvPr>
        </p:nvSpPr>
        <p:spPr/>
        <p:txBody>
          <a:bodyPr/>
          <a:lstStyle>
            <a:lvl1pPr>
              <a:defRPr b="1">
                <a:latin typeface="Times New Roman" panose="02020603050405020304" pitchFamily="18" charset="0"/>
              </a:defRPr>
            </a:lvl1pPr>
          </a:lstStyle>
          <a:p>
            <a:pPr>
              <a:defRPr/>
            </a:pPr>
            <a:fld id="{D642FF2D-D2B5-A54F-94BB-B06BC534D818}" type="slidenum">
              <a:rPr lang="en-US" altLang="en-US"/>
              <a:pPr>
                <a:defRPr/>
              </a:pPr>
              <a:t>‹#›</a:t>
            </a:fld>
            <a:endParaRPr lang="en-US" altLang="en-US"/>
          </a:p>
        </p:txBody>
      </p:sp>
    </p:spTree>
    <p:extLst>
      <p:ext uri="{BB962C8B-B14F-4D97-AF65-F5344CB8AC3E}">
        <p14:creationId xmlns:p14="http://schemas.microsoft.com/office/powerpoint/2010/main" val="23108230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E3615C0B-D4F7-2C2E-4ACB-C7E1E1C2C255}"/>
              </a:ext>
            </a:extLst>
          </p:cNvPr>
          <p:cNvSpPr>
            <a:spLocks noGrp="1" noChangeArrowheads="1"/>
          </p:cNvSpPr>
          <p:nvPr>
            <p:ph type="dt" sz="half" idx="10"/>
          </p:nvPr>
        </p:nvSpPr>
        <p:spPr>
          <a:ln/>
        </p:spPr>
        <p:txBody>
          <a:bodyPr/>
          <a:lstStyle>
            <a:lvl1pPr>
              <a:defRPr/>
            </a:lvl1pPr>
          </a:lstStyle>
          <a:p>
            <a:endParaRPr lang="en-US" altLang="en-US"/>
          </a:p>
        </p:txBody>
      </p:sp>
      <p:sp>
        <p:nvSpPr>
          <p:cNvPr id="5" name="Rectangle 5">
            <a:extLst>
              <a:ext uri="{FF2B5EF4-FFF2-40B4-BE49-F238E27FC236}">
                <a16:creationId xmlns:a16="http://schemas.microsoft.com/office/drawing/2014/main" id="{396F9FB8-57C8-5D86-6C3A-4B2D66DE50D0}"/>
              </a:ext>
            </a:extLst>
          </p:cNvPr>
          <p:cNvSpPr>
            <a:spLocks noGrp="1" noChangeArrowheads="1"/>
          </p:cNvSpPr>
          <p:nvPr>
            <p:ph type="ftr" sz="quarter" idx="11"/>
          </p:nvPr>
        </p:nvSpPr>
        <p:spPr>
          <a:ln/>
        </p:spPr>
        <p:txBody>
          <a:bodyPr/>
          <a:lstStyle>
            <a:lvl1pPr>
              <a:defRPr/>
            </a:lvl1pPr>
          </a:lstStyle>
          <a:p>
            <a:endParaRPr lang="en-US" altLang="en-US"/>
          </a:p>
        </p:txBody>
      </p:sp>
      <p:sp>
        <p:nvSpPr>
          <p:cNvPr id="6" name="Rectangle 6">
            <a:extLst>
              <a:ext uri="{FF2B5EF4-FFF2-40B4-BE49-F238E27FC236}">
                <a16:creationId xmlns:a16="http://schemas.microsoft.com/office/drawing/2014/main" id="{71DCA967-5244-9CB4-3F05-1D8656D18178}"/>
              </a:ext>
            </a:extLst>
          </p:cNvPr>
          <p:cNvSpPr>
            <a:spLocks noGrp="1" noChangeArrowheads="1"/>
          </p:cNvSpPr>
          <p:nvPr>
            <p:ph type="sldNum" sz="quarter" idx="12"/>
          </p:nvPr>
        </p:nvSpPr>
        <p:spPr>
          <a:ln/>
        </p:spPr>
        <p:txBody>
          <a:bodyPr/>
          <a:lstStyle>
            <a:lvl1pPr>
              <a:defRPr/>
            </a:lvl1pPr>
          </a:lstStyle>
          <a:p>
            <a:fld id="{31B0A987-7654-1942-A459-F8E5C988B945}" type="slidenum">
              <a:rPr lang="en-US" altLang="en-US"/>
              <a:pPr/>
              <a:t>‹#›</a:t>
            </a:fld>
            <a:endParaRPr lang="en-US" altLang="en-US"/>
          </a:p>
        </p:txBody>
      </p:sp>
    </p:spTree>
    <p:extLst>
      <p:ext uri="{BB962C8B-B14F-4D97-AF65-F5344CB8AC3E}">
        <p14:creationId xmlns:p14="http://schemas.microsoft.com/office/powerpoint/2010/main" val="151737854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A0E60A4-641B-ACFC-B531-0AD2B387F91E}"/>
              </a:ext>
            </a:extLst>
          </p:cNvPr>
          <p:cNvSpPr>
            <a:spLocks noGrp="1" noChangeArrowheads="1"/>
          </p:cNvSpPr>
          <p:nvPr>
            <p:ph type="dt" sz="half" idx="10"/>
          </p:nvPr>
        </p:nvSpPr>
        <p:spPr>
          <a:ln/>
        </p:spPr>
        <p:txBody>
          <a:bodyPr/>
          <a:lstStyle>
            <a:lvl1pPr>
              <a:defRPr/>
            </a:lvl1pPr>
          </a:lstStyle>
          <a:p>
            <a:endParaRPr lang="en-US" altLang="en-US"/>
          </a:p>
        </p:txBody>
      </p:sp>
      <p:sp>
        <p:nvSpPr>
          <p:cNvPr id="5" name="Rectangle 5">
            <a:extLst>
              <a:ext uri="{FF2B5EF4-FFF2-40B4-BE49-F238E27FC236}">
                <a16:creationId xmlns:a16="http://schemas.microsoft.com/office/drawing/2014/main" id="{C2CF1FF2-41C3-64C7-B8C3-D5EA2B801CB7}"/>
              </a:ext>
            </a:extLst>
          </p:cNvPr>
          <p:cNvSpPr>
            <a:spLocks noGrp="1" noChangeArrowheads="1"/>
          </p:cNvSpPr>
          <p:nvPr>
            <p:ph type="ftr" sz="quarter" idx="11"/>
          </p:nvPr>
        </p:nvSpPr>
        <p:spPr>
          <a:ln/>
        </p:spPr>
        <p:txBody>
          <a:bodyPr/>
          <a:lstStyle>
            <a:lvl1pPr>
              <a:defRPr/>
            </a:lvl1pPr>
          </a:lstStyle>
          <a:p>
            <a:endParaRPr lang="en-US" altLang="en-US"/>
          </a:p>
        </p:txBody>
      </p:sp>
      <p:sp>
        <p:nvSpPr>
          <p:cNvPr id="6" name="Rectangle 6">
            <a:extLst>
              <a:ext uri="{FF2B5EF4-FFF2-40B4-BE49-F238E27FC236}">
                <a16:creationId xmlns:a16="http://schemas.microsoft.com/office/drawing/2014/main" id="{E646B378-60A2-02C5-475D-9965A7C4BFA1}"/>
              </a:ext>
            </a:extLst>
          </p:cNvPr>
          <p:cNvSpPr>
            <a:spLocks noGrp="1" noChangeArrowheads="1"/>
          </p:cNvSpPr>
          <p:nvPr>
            <p:ph type="sldNum" sz="quarter" idx="12"/>
          </p:nvPr>
        </p:nvSpPr>
        <p:spPr>
          <a:ln/>
        </p:spPr>
        <p:txBody>
          <a:bodyPr/>
          <a:lstStyle>
            <a:lvl1pPr>
              <a:defRPr/>
            </a:lvl1pPr>
          </a:lstStyle>
          <a:p>
            <a:fld id="{D34428BF-C9D9-AB4A-A608-8C3F08B4A779}" type="slidenum">
              <a:rPr lang="en-US" altLang="en-US"/>
              <a:pPr/>
              <a:t>‹#›</a:t>
            </a:fld>
            <a:endParaRPr lang="en-US" altLang="en-US"/>
          </a:p>
        </p:txBody>
      </p:sp>
    </p:spTree>
    <p:extLst>
      <p:ext uri="{BB962C8B-B14F-4D97-AF65-F5344CB8AC3E}">
        <p14:creationId xmlns:p14="http://schemas.microsoft.com/office/powerpoint/2010/main" val="39508266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6F939B48-7B01-1EDF-D1B7-47BEFE8993B2}"/>
              </a:ext>
            </a:extLst>
          </p:cNvPr>
          <p:cNvSpPr>
            <a:spLocks noGrp="1" noChangeArrowheads="1"/>
          </p:cNvSpPr>
          <p:nvPr>
            <p:ph type="dt" sz="half" idx="10"/>
          </p:nvPr>
        </p:nvSpPr>
        <p:spPr>
          <a:ln/>
        </p:spPr>
        <p:txBody>
          <a:bodyPr/>
          <a:lstStyle>
            <a:lvl1pPr>
              <a:defRPr/>
            </a:lvl1pPr>
          </a:lstStyle>
          <a:p>
            <a:endParaRPr lang="en-US" altLang="en-US"/>
          </a:p>
        </p:txBody>
      </p:sp>
      <p:sp>
        <p:nvSpPr>
          <p:cNvPr id="5" name="Rectangle 5">
            <a:extLst>
              <a:ext uri="{FF2B5EF4-FFF2-40B4-BE49-F238E27FC236}">
                <a16:creationId xmlns:a16="http://schemas.microsoft.com/office/drawing/2014/main" id="{C5734E3D-C45A-6FDE-7633-220635EEF7DC}"/>
              </a:ext>
            </a:extLst>
          </p:cNvPr>
          <p:cNvSpPr>
            <a:spLocks noGrp="1" noChangeArrowheads="1"/>
          </p:cNvSpPr>
          <p:nvPr>
            <p:ph type="ftr" sz="quarter" idx="11"/>
          </p:nvPr>
        </p:nvSpPr>
        <p:spPr>
          <a:ln/>
        </p:spPr>
        <p:txBody>
          <a:bodyPr/>
          <a:lstStyle>
            <a:lvl1pPr>
              <a:defRPr/>
            </a:lvl1pPr>
          </a:lstStyle>
          <a:p>
            <a:endParaRPr lang="en-US" altLang="en-US"/>
          </a:p>
        </p:txBody>
      </p:sp>
      <p:sp>
        <p:nvSpPr>
          <p:cNvPr id="6" name="Rectangle 6">
            <a:extLst>
              <a:ext uri="{FF2B5EF4-FFF2-40B4-BE49-F238E27FC236}">
                <a16:creationId xmlns:a16="http://schemas.microsoft.com/office/drawing/2014/main" id="{2A1C2271-A5D8-18C1-33FC-4776A58FA290}"/>
              </a:ext>
            </a:extLst>
          </p:cNvPr>
          <p:cNvSpPr>
            <a:spLocks noGrp="1" noChangeArrowheads="1"/>
          </p:cNvSpPr>
          <p:nvPr>
            <p:ph type="sldNum" sz="quarter" idx="12"/>
          </p:nvPr>
        </p:nvSpPr>
        <p:spPr>
          <a:ln/>
        </p:spPr>
        <p:txBody>
          <a:bodyPr/>
          <a:lstStyle>
            <a:lvl1pPr>
              <a:defRPr/>
            </a:lvl1pPr>
          </a:lstStyle>
          <a:p>
            <a:fld id="{93C159E3-E79E-404B-A3AF-540A13E7B408}" type="slidenum">
              <a:rPr lang="en-US" altLang="en-US"/>
              <a:pPr/>
              <a:t>‹#›</a:t>
            </a:fld>
            <a:endParaRPr lang="en-US" altLang="en-US"/>
          </a:p>
        </p:txBody>
      </p:sp>
    </p:spTree>
    <p:extLst>
      <p:ext uri="{BB962C8B-B14F-4D97-AF65-F5344CB8AC3E}">
        <p14:creationId xmlns:p14="http://schemas.microsoft.com/office/powerpoint/2010/main" val="34544762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C5439292-3ACE-E154-D37D-C913CF18357D}"/>
              </a:ext>
            </a:extLst>
          </p:cNvPr>
          <p:cNvSpPr>
            <a:spLocks noGrp="1" noChangeArrowheads="1"/>
          </p:cNvSpPr>
          <p:nvPr>
            <p:ph type="dt" sz="half" idx="10"/>
          </p:nvPr>
        </p:nvSpPr>
        <p:spPr>
          <a:ln/>
        </p:spPr>
        <p:txBody>
          <a:bodyPr/>
          <a:lstStyle>
            <a:lvl1pPr>
              <a:defRPr/>
            </a:lvl1pPr>
          </a:lstStyle>
          <a:p>
            <a:endParaRPr lang="en-US" altLang="en-US"/>
          </a:p>
        </p:txBody>
      </p:sp>
      <p:sp>
        <p:nvSpPr>
          <p:cNvPr id="6" name="Rectangle 5">
            <a:extLst>
              <a:ext uri="{FF2B5EF4-FFF2-40B4-BE49-F238E27FC236}">
                <a16:creationId xmlns:a16="http://schemas.microsoft.com/office/drawing/2014/main" id="{E4B18115-B9F3-52CD-DB88-50C35EEC959D}"/>
              </a:ext>
            </a:extLst>
          </p:cNvPr>
          <p:cNvSpPr>
            <a:spLocks noGrp="1" noChangeArrowheads="1"/>
          </p:cNvSpPr>
          <p:nvPr>
            <p:ph type="ftr" sz="quarter" idx="11"/>
          </p:nvPr>
        </p:nvSpPr>
        <p:spPr>
          <a:ln/>
        </p:spPr>
        <p:txBody>
          <a:bodyPr/>
          <a:lstStyle>
            <a:lvl1pPr>
              <a:defRPr/>
            </a:lvl1pPr>
          </a:lstStyle>
          <a:p>
            <a:endParaRPr lang="en-US" altLang="en-US"/>
          </a:p>
        </p:txBody>
      </p:sp>
      <p:sp>
        <p:nvSpPr>
          <p:cNvPr id="7" name="Rectangle 6">
            <a:extLst>
              <a:ext uri="{FF2B5EF4-FFF2-40B4-BE49-F238E27FC236}">
                <a16:creationId xmlns:a16="http://schemas.microsoft.com/office/drawing/2014/main" id="{4A0722D5-170D-2F07-2A26-E4EA27FF0A4E}"/>
              </a:ext>
            </a:extLst>
          </p:cNvPr>
          <p:cNvSpPr>
            <a:spLocks noGrp="1" noChangeArrowheads="1"/>
          </p:cNvSpPr>
          <p:nvPr>
            <p:ph type="sldNum" sz="quarter" idx="12"/>
          </p:nvPr>
        </p:nvSpPr>
        <p:spPr>
          <a:ln/>
        </p:spPr>
        <p:txBody>
          <a:bodyPr/>
          <a:lstStyle>
            <a:lvl1pPr>
              <a:defRPr/>
            </a:lvl1pPr>
          </a:lstStyle>
          <a:p>
            <a:fld id="{097AA89C-2291-CF4C-BF4F-CA083CACCA06}" type="slidenum">
              <a:rPr lang="en-US" altLang="en-US"/>
              <a:pPr/>
              <a:t>‹#›</a:t>
            </a:fld>
            <a:endParaRPr lang="en-US" altLang="en-US"/>
          </a:p>
        </p:txBody>
      </p:sp>
    </p:spTree>
    <p:extLst>
      <p:ext uri="{BB962C8B-B14F-4D97-AF65-F5344CB8AC3E}">
        <p14:creationId xmlns:p14="http://schemas.microsoft.com/office/powerpoint/2010/main" val="1339232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D40ACF5F-A4AA-6F8E-39FE-128D7654D1A2}"/>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A6919CA7-E21E-2CCF-7A5F-481F6738A36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51C07A89-A080-96A0-7713-F9AF654CED91}"/>
              </a:ext>
            </a:extLst>
          </p:cNvPr>
          <p:cNvSpPr>
            <a:spLocks noGrp="1" noChangeArrowheads="1"/>
          </p:cNvSpPr>
          <p:nvPr>
            <p:ph type="sldNum" sz="quarter" idx="12"/>
          </p:nvPr>
        </p:nvSpPr>
        <p:spPr>
          <a:ln/>
        </p:spPr>
        <p:txBody>
          <a:bodyPr/>
          <a:lstStyle>
            <a:lvl1pPr>
              <a:defRPr/>
            </a:lvl1pPr>
          </a:lstStyle>
          <a:p>
            <a:pPr>
              <a:defRPr/>
            </a:pPr>
            <a:fld id="{F2D08DFE-0E9A-1440-AD2D-705C7B489DC5}" type="slidenum">
              <a:rPr lang="en-US" altLang="en-US"/>
              <a:pPr>
                <a:defRPr/>
              </a:pPr>
              <a:t>‹#›</a:t>
            </a:fld>
            <a:endParaRPr lang="en-US" altLang="en-US"/>
          </a:p>
        </p:txBody>
      </p:sp>
    </p:spTree>
    <p:extLst>
      <p:ext uri="{BB962C8B-B14F-4D97-AF65-F5344CB8AC3E}">
        <p14:creationId xmlns:p14="http://schemas.microsoft.com/office/powerpoint/2010/main" val="22868701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934D6368-1411-3FEB-D238-E0EB4ADF7E2D}"/>
              </a:ext>
            </a:extLst>
          </p:cNvPr>
          <p:cNvSpPr>
            <a:spLocks noGrp="1" noChangeArrowheads="1"/>
          </p:cNvSpPr>
          <p:nvPr>
            <p:ph type="dt" sz="half" idx="10"/>
          </p:nvPr>
        </p:nvSpPr>
        <p:spPr>
          <a:ln/>
        </p:spPr>
        <p:txBody>
          <a:bodyPr/>
          <a:lstStyle>
            <a:lvl1pPr>
              <a:defRPr/>
            </a:lvl1pPr>
          </a:lstStyle>
          <a:p>
            <a:endParaRPr lang="en-US" altLang="en-US"/>
          </a:p>
        </p:txBody>
      </p:sp>
      <p:sp>
        <p:nvSpPr>
          <p:cNvPr id="8" name="Rectangle 5">
            <a:extLst>
              <a:ext uri="{FF2B5EF4-FFF2-40B4-BE49-F238E27FC236}">
                <a16:creationId xmlns:a16="http://schemas.microsoft.com/office/drawing/2014/main" id="{08C32D70-D5CD-3EEA-318F-CA2B6695B834}"/>
              </a:ext>
            </a:extLst>
          </p:cNvPr>
          <p:cNvSpPr>
            <a:spLocks noGrp="1" noChangeArrowheads="1"/>
          </p:cNvSpPr>
          <p:nvPr>
            <p:ph type="ftr" sz="quarter" idx="11"/>
          </p:nvPr>
        </p:nvSpPr>
        <p:spPr>
          <a:ln/>
        </p:spPr>
        <p:txBody>
          <a:bodyPr/>
          <a:lstStyle>
            <a:lvl1pPr>
              <a:defRPr/>
            </a:lvl1pPr>
          </a:lstStyle>
          <a:p>
            <a:endParaRPr lang="en-US" altLang="en-US"/>
          </a:p>
        </p:txBody>
      </p:sp>
      <p:sp>
        <p:nvSpPr>
          <p:cNvPr id="9" name="Rectangle 6">
            <a:extLst>
              <a:ext uri="{FF2B5EF4-FFF2-40B4-BE49-F238E27FC236}">
                <a16:creationId xmlns:a16="http://schemas.microsoft.com/office/drawing/2014/main" id="{893B5568-3E74-44C8-54D0-C61E447F1B40}"/>
              </a:ext>
            </a:extLst>
          </p:cNvPr>
          <p:cNvSpPr>
            <a:spLocks noGrp="1" noChangeArrowheads="1"/>
          </p:cNvSpPr>
          <p:nvPr>
            <p:ph type="sldNum" sz="quarter" idx="12"/>
          </p:nvPr>
        </p:nvSpPr>
        <p:spPr>
          <a:ln/>
        </p:spPr>
        <p:txBody>
          <a:bodyPr/>
          <a:lstStyle>
            <a:lvl1pPr>
              <a:defRPr/>
            </a:lvl1pPr>
          </a:lstStyle>
          <a:p>
            <a:fld id="{99C14D26-5525-BD4E-8606-82BF9F16CEB2}" type="slidenum">
              <a:rPr lang="en-US" altLang="en-US"/>
              <a:pPr/>
              <a:t>‹#›</a:t>
            </a:fld>
            <a:endParaRPr lang="en-US" altLang="en-US"/>
          </a:p>
        </p:txBody>
      </p:sp>
    </p:spTree>
    <p:extLst>
      <p:ext uri="{BB962C8B-B14F-4D97-AF65-F5344CB8AC3E}">
        <p14:creationId xmlns:p14="http://schemas.microsoft.com/office/powerpoint/2010/main" val="354261385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F0EDC315-0184-4074-1FBB-396F2164BAF6}"/>
              </a:ext>
            </a:extLst>
          </p:cNvPr>
          <p:cNvSpPr>
            <a:spLocks noGrp="1" noChangeArrowheads="1"/>
          </p:cNvSpPr>
          <p:nvPr>
            <p:ph type="dt" sz="half" idx="10"/>
          </p:nvPr>
        </p:nvSpPr>
        <p:spPr>
          <a:ln/>
        </p:spPr>
        <p:txBody>
          <a:bodyPr/>
          <a:lstStyle>
            <a:lvl1pPr>
              <a:defRPr/>
            </a:lvl1pPr>
          </a:lstStyle>
          <a:p>
            <a:endParaRPr lang="en-US" altLang="en-US"/>
          </a:p>
        </p:txBody>
      </p:sp>
      <p:sp>
        <p:nvSpPr>
          <p:cNvPr id="4" name="Rectangle 5">
            <a:extLst>
              <a:ext uri="{FF2B5EF4-FFF2-40B4-BE49-F238E27FC236}">
                <a16:creationId xmlns:a16="http://schemas.microsoft.com/office/drawing/2014/main" id="{9A23EB42-B4C6-FC28-6DC7-DA4BFC5FB10C}"/>
              </a:ext>
            </a:extLst>
          </p:cNvPr>
          <p:cNvSpPr>
            <a:spLocks noGrp="1" noChangeArrowheads="1"/>
          </p:cNvSpPr>
          <p:nvPr>
            <p:ph type="ftr" sz="quarter" idx="11"/>
          </p:nvPr>
        </p:nvSpPr>
        <p:spPr>
          <a:ln/>
        </p:spPr>
        <p:txBody>
          <a:bodyPr/>
          <a:lstStyle>
            <a:lvl1pPr>
              <a:defRPr/>
            </a:lvl1pPr>
          </a:lstStyle>
          <a:p>
            <a:endParaRPr lang="en-US" altLang="en-US"/>
          </a:p>
        </p:txBody>
      </p:sp>
      <p:sp>
        <p:nvSpPr>
          <p:cNvPr id="5" name="Rectangle 6">
            <a:extLst>
              <a:ext uri="{FF2B5EF4-FFF2-40B4-BE49-F238E27FC236}">
                <a16:creationId xmlns:a16="http://schemas.microsoft.com/office/drawing/2014/main" id="{54DD019E-4A0F-C98C-1176-03B9C94DDCEC}"/>
              </a:ext>
            </a:extLst>
          </p:cNvPr>
          <p:cNvSpPr>
            <a:spLocks noGrp="1" noChangeArrowheads="1"/>
          </p:cNvSpPr>
          <p:nvPr>
            <p:ph type="sldNum" sz="quarter" idx="12"/>
          </p:nvPr>
        </p:nvSpPr>
        <p:spPr>
          <a:ln/>
        </p:spPr>
        <p:txBody>
          <a:bodyPr/>
          <a:lstStyle>
            <a:lvl1pPr>
              <a:defRPr/>
            </a:lvl1pPr>
          </a:lstStyle>
          <a:p>
            <a:fld id="{217AD31F-15EC-774D-BB9D-C9961276505A}" type="slidenum">
              <a:rPr lang="en-US" altLang="en-US"/>
              <a:pPr/>
              <a:t>‹#›</a:t>
            </a:fld>
            <a:endParaRPr lang="en-US" altLang="en-US"/>
          </a:p>
        </p:txBody>
      </p:sp>
    </p:spTree>
    <p:extLst>
      <p:ext uri="{BB962C8B-B14F-4D97-AF65-F5344CB8AC3E}">
        <p14:creationId xmlns:p14="http://schemas.microsoft.com/office/powerpoint/2010/main" val="78178096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34A883D-1777-E53F-3201-DC14EFBC4883}"/>
              </a:ext>
            </a:extLst>
          </p:cNvPr>
          <p:cNvSpPr>
            <a:spLocks noGrp="1" noChangeArrowheads="1"/>
          </p:cNvSpPr>
          <p:nvPr>
            <p:ph type="dt" sz="half" idx="10"/>
          </p:nvPr>
        </p:nvSpPr>
        <p:spPr>
          <a:ln/>
        </p:spPr>
        <p:txBody>
          <a:bodyPr/>
          <a:lstStyle>
            <a:lvl1pPr>
              <a:defRPr/>
            </a:lvl1pPr>
          </a:lstStyle>
          <a:p>
            <a:endParaRPr lang="en-US" altLang="en-US"/>
          </a:p>
        </p:txBody>
      </p:sp>
      <p:sp>
        <p:nvSpPr>
          <p:cNvPr id="3" name="Rectangle 5">
            <a:extLst>
              <a:ext uri="{FF2B5EF4-FFF2-40B4-BE49-F238E27FC236}">
                <a16:creationId xmlns:a16="http://schemas.microsoft.com/office/drawing/2014/main" id="{3201DC7B-30D2-48B3-F49B-712C66487E9C}"/>
              </a:ext>
            </a:extLst>
          </p:cNvPr>
          <p:cNvSpPr>
            <a:spLocks noGrp="1" noChangeArrowheads="1"/>
          </p:cNvSpPr>
          <p:nvPr>
            <p:ph type="ftr" sz="quarter" idx="11"/>
          </p:nvPr>
        </p:nvSpPr>
        <p:spPr>
          <a:ln/>
        </p:spPr>
        <p:txBody>
          <a:bodyPr/>
          <a:lstStyle>
            <a:lvl1pPr>
              <a:defRPr/>
            </a:lvl1pPr>
          </a:lstStyle>
          <a:p>
            <a:endParaRPr lang="en-US" altLang="en-US"/>
          </a:p>
        </p:txBody>
      </p:sp>
      <p:sp>
        <p:nvSpPr>
          <p:cNvPr id="4" name="Rectangle 6">
            <a:extLst>
              <a:ext uri="{FF2B5EF4-FFF2-40B4-BE49-F238E27FC236}">
                <a16:creationId xmlns:a16="http://schemas.microsoft.com/office/drawing/2014/main" id="{BB9E30F2-84E9-D42B-0D8B-C5EA1D3FDFBB}"/>
              </a:ext>
            </a:extLst>
          </p:cNvPr>
          <p:cNvSpPr>
            <a:spLocks noGrp="1" noChangeArrowheads="1"/>
          </p:cNvSpPr>
          <p:nvPr>
            <p:ph type="sldNum" sz="quarter" idx="12"/>
          </p:nvPr>
        </p:nvSpPr>
        <p:spPr>
          <a:ln/>
        </p:spPr>
        <p:txBody>
          <a:bodyPr/>
          <a:lstStyle>
            <a:lvl1pPr>
              <a:defRPr/>
            </a:lvl1pPr>
          </a:lstStyle>
          <a:p>
            <a:fld id="{C81BB03B-7CEE-B140-B51A-303A4CE49343}" type="slidenum">
              <a:rPr lang="en-US" altLang="en-US"/>
              <a:pPr/>
              <a:t>‹#›</a:t>
            </a:fld>
            <a:endParaRPr lang="en-US" altLang="en-US"/>
          </a:p>
        </p:txBody>
      </p:sp>
    </p:spTree>
    <p:extLst>
      <p:ext uri="{BB962C8B-B14F-4D97-AF65-F5344CB8AC3E}">
        <p14:creationId xmlns:p14="http://schemas.microsoft.com/office/powerpoint/2010/main" val="31980295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260C09E2-A191-38F8-B577-69D4DB319DD1}"/>
              </a:ext>
            </a:extLst>
          </p:cNvPr>
          <p:cNvSpPr>
            <a:spLocks noGrp="1" noChangeArrowheads="1"/>
          </p:cNvSpPr>
          <p:nvPr>
            <p:ph type="dt" sz="half" idx="10"/>
          </p:nvPr>
        </p:nvSpPr>
        <p:spPr>
          <a:ln/>
        </p:spPr>
        <p:txBody>
          <a:bodyPr/>
          <a:lstStyle>
            <a:lvl1pPr>
              <a:defRPr/>
            </a:lvl1pPr>
          </a:lstStyle>
          <a:p>
            <a:endParaRPr lang="en-US" altLang="en-US"/>
          </a:p>
        </p:txBody>
      </p:sp>
      <p:sp>
        <p:nvSpPr>
          <p:cNvPr id="6" name="Rectangle 5">
            <a:extLst>
              <a:ext uri="{FF2B5EF4-FFF2-40B4-BE49-F238E27FC236}">
                <a16:creationId xmlns:a16="http://schemas.microsoft.com/office/drawing/2014/main" id="{C816C6B2-D58B-2E43-3459-06E19CB2184D}"/>
              </a:ext>
            </a:extLst>
          </p:cNvPr>
          <p:cNvSpPr>
            <a:spLocks noGrp="1" noChangeArrowheads="1"/>
          </p:cNvSpPr>
          <p:nvPr>
            <p:ph type="ftr" sz="quarter" idx="11"/>
          </p:nvPr>
        </p:nvSpPr>
        <p:spPr>
          <a:ln/>
        </p:spPr>
        <p:txBody>
          <a:bodyPr/>
          <a:lstStyle>
            <a:lvl1pPr>
              <a:defRPr/>
            </a:lvl1pPr>
          </a:lstStyle>
          <a:p>
            <a:endParaRPr lang="en-US" altLang="en-US"/>
          </a:p>
        </p:txBody>
      </p:sp>
      <p:sp>
        <p:nvSpPr>
          <p:cNvPr id="7" name="Rectangle 6">
            <a:extLst>
              <a:ext uri="{FF2B5EF4-FFF2-40B4-BE49-F238E27FC236}">
                <a16:creationId xmlns:a16="http://schemas.microsoft.com/office/drawing/2014/main" id="{7818E3E8-ADE6-4828-CFF6-DDB050BCB7C5}"/>
              </a:ext>
            </a:extLst>
          </p:cNvPr>
          <p:cNvSpPr>
            <a:spLocks noGrp="1" noChangeArrowheads="1"/>
          </p:cNvSpPr>
          <p:nvPr>
            <p:ph type="sldNum" sz="quarter" idx="12"/>
          </p:nvPr>
        </p:nvSpPr>
        <p:spPr>
          <a:ln/>
        </p:spPr>
        <p:txBody>
          <a:bodyPr/>
          <a:lstStyle>
            <a:lvl1pPr>
              <a:defRPr/>
            </a:lvl1pPr>
          </a:lstStyle>
          <a:p>
            <a:fld id="{95B5F87F-A18C-7A4B-A4FD-1BBB5B96DD59}" type="slidenum">
              <a:rPr lang="en-US" altLang="en-US"/>
              <a:pPr/>
              <a:t>‹#›</a:t>
            </a:fld>
            <a:endParaRPr lang="en-US" altLang="en-US"/>
          </a:p>
        </p:txBody>
      </p:sp>
    </p:spTree>
    <p:extLst>
      <p:ext uri="{BB962C8B-B14F-4D97-AF65-F5344CB8AC3E}">
        <p14:creationId xmlns:p14="http://schemas.microsoft.com/office/powerpoint/2010/main" val="76967969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BABD6A2-FAFD-1A6C-0ABF-928F2BAA260A}"/>
              </a:ext>
            </a:extLst>
          </p:cNvPr>
          <p:cNvSpPr>
            <a:spLocks noGrp="1" noChangeArrowheads="1"/>
          </p:cNvSpPr>
          <p:nvPr>
            <p:ph type="dt" sz="half" idx="10"/>
          </p:nvPr>
        </p:nvSpPr>
        <p:spPr>
          <a:ln/>
        </p:spPr>
        <p:txBody>
          <a:bodyPr/>
          <a:lstStyle>
            <a:lvl1pPr>
              <a:defRPr/>
            </a:lvl1pPr>
          </a:lstStyle>
          <a:p>
            <a:endParaRPr lang="en-US" altLang="en-US"/>
          </a:p>
        </p:txBody>
      </p:sp>
      <p:sp>
        <p:nvSpPr>
          <p:cNvPr id="6" name="Rectangle 5">
            <a:extLst>
              <a:ext uri="{FF2B5EF4-FFF2-40B4-BE49-F238E27FC236}">
                <a16:creationId xmlns:a16="http://schemas.microsoft.com/office/drawing/2014/main" id="{EBCEB14E-C909-8447-7ED5-4681109E3AB2}"/>
              </a:ext>
            </a:extLst>
          </p:cNvPr>
          <p:cNvSpPr>
            <a:spLocks noGrp="1" noChangeArrowheads="1"/>
          </p:cNvSpPr>
          <p:nvPr>
            <p:ph type="ftr" sz="quarter" idx="11"/>
          </p:nvPr>
        </p:nvSpPr>
        <p:spPr>
          <a:ln/>
        </p:spPr>
        <p:txBody>
          <a:bodyPr/>
          <a:lstStyle>
            <a:lvl1pPr>
              <a:defRPr/>
            </a:lvl1pPr>
          </a:lstStyle>
          <a:p>
            <a:endParaRPr lang="en-US" altLang="en-US"/>
          </a:p>
        </p:txBody>
      </p:sp>
      <p:sp>
        <p:nvSpPr>
          <p:cNvPr id="7" name="Rectangle 6">
            <a:extLst>
              <a:ext uri="{FF2B5EF4-FFF2-40B4-BE49-F238E27FC236}">
                <a16:creationId xmlns:a16="http://schemas.microsoft.com/office/drawing/2014/main" id="{F748E413-EE29-D8C0-5126-1B0B727318A2}"/>
              </a:ext>
            </a:extLst>
          </p:cNvPr>
          <p:cNvSpPr>
            <a:spLocks noGrp="1" noChangeArrowheads="1"/>
          </p:cNvSpPr>
          <p:nvPr>
            <p:ph type="sldNum" sz="quarter" idx="12"/>
          </p:nvPr>
        </p:nvSpPr>
        <p:spPr>
          <a:ln/>
        </p:spPr>
        <p:txBody>
          <a:bodyPr/>
          <a:lstStyle>
            <a:lvl1pPr>
              <a:defRPr/>
            </a:lvl1pPr>
          </a:lstStyle>
          <a:p>
            <a:fld id="{FD35F168-2A83-5949-895B-5BC607C9C1DA}" type="slidenum">
              <a:rPr lang="en-US" altLang="en-US"/>
              <a:pPr/>
              <a:t>‹#›</a:t>
            </a:fld>
            <a:endParaRPr lang="en-US" altLang="en-US"/>
          </a:p>
        </p:txBody>
      </p:sp>
    </p:spTree>
    <p:extLst>
      <p:ext uri="{BB962C8B-B14F-4D97-AF65-F5344CB8AC3E}">
        <p14:creationId xmlns:p14="http://schemas.microsoft.com/office/powerpoint/2010/main" val="224520476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E1A15B5-9613-8745-AADB-EE5BA8C92FFA}"/>
              </a:ext>
            </a:extLst>
          </p:cNvPr>
          <p:cNvSpPr>
            <a:spLocks noGrp="1" noChangeArrowheads="1"/>
          </p:cNvSpPr>
          <p:nvPr>
            <p:ph type="dt" sz="half" idx="10"/>
          </p:nvPr>
        </p:nvSpPr>
        <p:spPr>
          <a:ln/>
        </p:spPr>
        <p:txBody>
          <a:bodyPr/>
          <a:lstStyle>
            <a:lvl1pPr>
              <a:defRPr/>
            </a:lvl1pPr>
          </a:lstStyle>
          <a:p>
            <a:endParaRPr lang="en-US" altLang="en-US"/>
          </a:p>
        </p:txBody>
      </p:sp>
      <p:sp>
        <p:nvSpPr>
          <p:cNvPr id="5" name="Rectangle 5">
            <a:extLst>
              <a:ext uri="{FF2B5EF4-FFF2-40B4-BE49-F238E27FC236}">
                <a16:creationId xmlns:a16="http://schemas.microsoft.com/office/drawing/2014/main" id="{CB5B28FE-C519-FCF3-9974-F92FFDCD2CFA}"/>
              </a:ext>
            </a:extLst>
          </p:cNvPr>
          <p:cNvSpPr>
            <a:spLocks noGrp="1" noChangeArrowheads="1"/>
          </p:cNvSpPr>
          <p:nvPr>
            <p:ph type="ftr" sz="quarter" idx="11"/>
          </p:nvPr>
        </p:nvSpPr>
        <p:spPr>
          <a:ln/>
        </p:spPr>
        <p:txBody>
          <a:bodyPr/>
          <a:lstStyle>
            <a:lvl1pPr>
              <a:defRPr/>
            </a:lvl1pPr>
          </a:lstStyle>
          <a:p>
            <a:endParaRPr lang="en-US" altLang="en-US"/>
          </a:p>
        </p:txBody>
      </p:sp>
      <p:sp>
        <p:nvSpPr>
          <p:cNvPr id="6" name="Rectangle 6">
            <a:extLst>
              <a:ext uri="{FF2B5EF4-FFF2-40B4-BE49-F238E27FC236}">
                <a16:creationId xmlns:a16="http://schemas.microsoft.com/office/drawing/2014/main" id="{084BCE93-4516-635D-FC25-D77FA914B178}"/>
              </a:ext>
            </a:extLst>
          </p:cNvPr>
          <p:cNvSpPr>
            <a:spLocks noGrp="1" noChangeArrowheads="1"/>
          </p:cNvSpPr>
          <p:nvPr>
            <p:ph type="sldNum" sz="quarter" idx="12"/>
          </p:nvPr>
        </p:nvSpPr>
        <p:spPr>
          <a:ln/>
        </p:spPr>
        <p:txBody>
          <a:bodyPr/>
          <a:lstStyle>
            <a:lvl1pPr>
              <a:defRPr/>
            </a:lvl1pPr>
          </a:lstStyle>
          <a:p>
            <a:fld id="{6ABA75DB-5A81-B14C-B127-5C86A1AC4E4D}" type="slidenum">
              <a:rPr lang="en-US" altLang="en-US"/>
              <a:pPr/>
              <a:t>‹#›</a:t>
            </a:fld>
            <a:endParaRPr lang="en-US" altLang="en-US"/>
          </a:p>
        </p:txBody>
      </p:sp>
    </p:spTree>
    <p:extLst>
      <p:ext uri="{BB962C8B-B14F-4D97-AF65-F5344CB8AC3E}">
        <p14:creationId xmlns:p14="http://schemas.microsoft.com/office/powerpoint/2010/main" val="212402167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652B38F-DEAC-9FDB-4DDE-7FC77E9CF9DC}"/>
              </a:ext>
            </a:extLst>
          </p:cNvPr>
          <p:cNvSpPr>
            <a:spLocks noGrp="1" noChangeArrowheads="1"/>
          </p:cNvSpPr>
          <p:nvPr>
            <p:ph type="dt" sz="half" idx="10"/>
          </p:nvPr>
        </p:nvSpPr>
        <p:spPr>
          <a:ln/>
        </p:spPr>
        <p:txBody>
          <a:bodyPr/>
          <a:lstStyle>
            <a:lvl1pPr>
              <a:defRPr/>
            </a:lvl1pPr>
          </a:lstStyle>
          <a:p>
            <a:endParaRPr lang="en-US" altLang="en-US"/>
          </a:p>
        </p:txBody>
      </p:sp>
      <p:sp>
        <p:nvSpPr>
          <p:cNvPr id="5" name="Rectangle 5">
            <a:extLst>
              <a:ext uri="{FF2B5EF4-FFF2-40B4-BE49-F238E27FC236}">
                <a16:creationId xmlns:a16="http://schemas.microsoft.com/office/drawing/2014/main" id="{671A482D-1E01-9A8C-ED6C-C743B5125059}"/>
              </a:ext>
            </a:extLst>
          </p:cNvPr>
          <p:cNvSpPr>
            <a:spLocks noGrp="1" noChangeArrowheads="1"/>
          </p:cNvSpPr>
          <p:nvPr>
            <p:ph type="ftr" sz="quarter" idx="11"/>
          </p:nvPr>
        </p:nvSpPr>
        <p:spPr>
          <a:ln/>
        </p:spPr>
        <p:txBody>
          <a:bodyPr/>
          <a:lstStyle>
            <a:lvl1pPr>
              <a:defRPr/>
            </a:lvl1pPr>
          </a:lstStyle>
          <a:p>
            <a:endParaRPr lang="en-US" altLang="en-US"/>
          </a:p>
        </p:txBody>
      </p:sp>
      <p:sp>
        <p:nvSpPr>
          <p:cNvPr id="6" name="Rectangle 6">
            <a:extLst>
              <a:ext uri="{FF2B5EF4-FFF2-40B4-BE49-F238E27FC236}">
                <a16:creationId xmlns:a16="http://schemas.microsoft.com/office/drawing/2014/main" id="{DA47E11E-FDC9-C61D-77C3-64662892E7CD}"/>
              </a:ext>
            </a:extLst>
          </p:cNvPr>
          <p:cNvSpPr>
            <a:spLocks noGrp="1" noChangeArrowheads="1"/>
          </p:cNvSpPr>
          <p:nvPr>
            <p:ph type="sldNum" sz="quarter" idx="12"/>
          </p:nvPr>
        </p:nvSpPr>
        <p:spPr>
          <a:ln/>
        </p:spPr>
        <p:txBody>
          <a:bodyPr/>
          <a:lstStyle>
            <a:lvl1pPr>
              <a:defRPr/>
            </a:lvl1pPr>
          </a:lstStyle>
          <a:p>
            <a:fld id="{466D81C0-5A53-8542-A245-7BBD646A83EF}" type="slidenum">
              <a:rPr lang="en-US" altLang="en-US"/>
              <a:pPr/>
              <a:t>‹#›</a:t>
            </a:fld>
            <a:endParaRPr lang="en-US" altLang="en-US"/>
          </a:p>
        </p:txBody>
      </p:sp>
    </p:spTree>
    <p:extLst>
      <p:ext uri="{BB962C8B-B14F-4D97-AF65-F5344CB8AC3E}">
        <p14:creationId xmlns:p14="http://schemas.microsoft.com/office/powerpoint/2010/main" val="126639381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195241A5-13CF-EC35-DACA-3B7022141A96}"/>
              </a:ext>
            </a:extLst>
          </p:cNvPr>
          <p:cNvSpPr>
            <a:spLocks noGrp="1" noChangeArrowheads="1"/>
          </p:cNvSpPr>
          <p:nvPr>
            <p:ph type="dt" sz="half" idx="10"/>
          </p:nvPr>
        </p:nvSpPr>
        <p:spPr>
          <a:ln/>
        </p:spPr>
        <p:txBody>
          <a:bodyPr/>
          <a:lstStyle>
            <a:lvl1pPr>
              <a:defRPr/>
            </a:lvl1pPr>
          </a:lstStyle>
          <a:p>
            <a:endParaRPr lang="en-US" altLang="en-US"/>
          </a:p>
        </p:txBody>
      </p:sp>
      <p:sp>
        <p:nvSpPr>
          <p:cNvPr id="6" name="Rectangle 5">
            <a:extLst>
              <a:ext uri="{FF2B5EF4-FFF2-40B4-BE49-F238E27FC236}">
                <a16:creationId xmlns:a16="http://schemas.microsoft.com/office/drawing/2014/main" id="{BC284AD3-013A-BA2E-F1F6-296C0F18BBA5}"/>
              </a:ext>
            </a:extLst>
          </p:cNvPr>
          <p:cNvSpPr>
            <a:spLocks noGrp="1" noChangeArrowheads="1"/>
          </p:cNvSpPr>
          <p:nvPr>
            <p:ph type="ftr" sz="quarter" idx="11"/>
          </p:nvPr>
        </p:nvSpPr>
        <p:spPr>
          <a:ln/>
        </p:spPr>
        <p:txBody>
          <a:bodyPr/>
          <a:lstStyle>
            <a:lvl1pPr>
              <a:defRPr/>
            </a:lvl1pPr>
          </a:lstStyle>
          <a:p>
            <a:endParaRPr lang="en-US" altLang="en-US"/>
          </a:p>
        </p:txBody>
      </p:sp>
      <p:sp>
        <p:nvSpPr>
          <p:cNvPr id="7" name="Rectangle 6">
            <a:extLst>
              <a:ext uri="{FF2B5EF4-FFF2-40B4-BE49-F238E27FC236}">
                <a16:creationId xmlns:a16="http://schemas.microsoft.com/office/drawing/2014/main" id="{8350E7D6-001A-E9A1-79C8-2AA52AE009DD}"/>
              </a:ext>
            </a:extLst>
          </p:cNvPr>
          <p:cNvSpPr>
            <a:spLocks noGrp="1" noChangeArrowheads="1"/>
          </p:cNvSpPr>
          <p:nvPr>
            <p:ph type="sldNum" sz="quarter" idx="12"/>
          </p:nvPr>
        </p:nvSpPr>
        <p:spPr>
          <a:ln/>
        </p:spPr>
        <p:txBody>
          <a:bodyPr/>
          <a:lstStyle>
            <a:lvl1pPr>
              <a:defRPr/>
            </a:lvl1pPr>
          </a:lstStyle>
          <a:p>
            <a:fld id="{F21D9C27-3BB9-684C-852A-9C5CAD571883}" type="slidenum">
              <a:rPr lang="en-US" altLang="en-US"/>
              <a:pPr/>
              <a:t>‹#›</a:t>
            </a:fld>
            <a:endParaRPr lang="en-US" altLang="en-US"/>
          </a:p>
        </p:txBody>
      </p:sp>
    </p:spTree>
    <p:extLst>
      <p:ext uri="{BB962C8B-B14F-4D97-AF65-F5344CB8AC3E}">
        <p14:creationId xmlns:p14="http://schemas.microsoft.com/office/powerpoint/2010/main" val="323915176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DF657E3A-6C30-9A85-35E2-8B20791D0713}"/>
              </a:ext>
            </a:extLst>
          </p:cNvPr>
          <p:cNvSpPr>
            <a:spLocks noGrp="1" noChangeArrowheads="1"/>
          </p:cNvSpPr>
          <p:nvPr>
            <p:ph type="dt" sz="half" idx="10"/>
          </p:nvPr>
        </p:nvSpPr>
        <p:spPr>
          <a:ln/>
        </p:spPr>
        <p:txBody>
          <a:bodyPr/>
          <a:lstStyle>
            <a:lvl1pPr>
              <a:defRPr/>
            </a:lvl1pPr>
          </a:lstStyle>
          <a:p>
            <a:endParaRPr lang="en-US" altLang="en-US"/>
          </a:p>
        </p:txBody>
      </p:sp>
      <p:sp>
        <p:nvSpPr>
          <p:cNvPr id="7" name="Rectangle 5">
            <a:extLst>
              <a:ext uri="{FF2B5EF4-FFF2-40B4-BE49-F238E27FC236}">
                <a16:creationId xmlns:a16="http://schemas.microsoft.com/office/drawing/2014/main" id="{5413281A-DF65-7204-ACB4-C7C7401F0E29}"/>
              </a:ext>
            </a:extLst>
          </p:cNvPr>
          <p:cNvSpPr>
            <a:spLocks noGrp="1" noChangeArrowheads="1"/>
          </p:cNvSpPr>
          <p:nvPr>
            <p:ph type="ftr" sz="quarter" idx="11"/>
          </p:nvPr>
        </p:nvSpPr>
        <p:spPr>
          <a:ln/>
        </p:spPr>
        <p:txBody>
          <a:bodyPr/>
          <a:lstStyle>
            <a:lvl1pPr>
              <a:defRPr/>
            </a:lvl1pPr>
          </a:lstStyle>
          <a:p>
            <a:endParaRPr lang="en-US" altLang="en-US"/>
          </a:p>
        </p:txBody>
      </p:sp>
      <p:sp>
        <p:nvSpPr>
          <p:cNvPr id="8" name="Rectangle 6">
            <a:extLst>
              <a:ext uri="{FF2B5EF4-FFF2-40B4-BE49-F238E27FC236}">
                <a16:creationId xmlns:a16="http://schemas.microsoft.com/office/drawing/2014/main" id="{12154E03-C9DB-4106-9FB1-40E4CADCBB22}"/>
              </a:ext>
            </a:extLst>
          </p:cNvPr>
          <p:cNvSpPr>
            <a:spLocks noGrp="1" noChangeArrowheads="1"/>
          </p:cNvSpPr>
          <p:nvPr>
            <p:ph type="sldNum" sz="quarter" idx="12"/>
          </p:nvPr>
        </p:nvSpPr>
        <p:spPr>
          <a:ln/>
        </p:spPr>
        <p:txBody>
          <a:bodyPr/>
          <a:lstStyle>
            <a:lvl1pPr>
              <a:defRPr/>
            </a:lvl1pPr>
          </a:lstStyle>
          <a:p>
            <a:fld id="{2678F380-7FEE-FC45-BB39-C6EAF9628369}" type="slidenum">
              <a:rPr lang="en-US" altLang="en-US"/>
              <a:pPr/>
              <a:t>‹#›</a:t>
            </a:fld>
            <a:endParaRPr lang="en-US" altLang="en-US"/>
          </a:p>
        </p:txBody>
      </p:sp>
    </p:spTree>
    <p:extLst>
      <p:ext uri="{BB962C8B-B14F-4D97-AF65-F5344CB8AC3E}">
        <p14:creationId xmlns:p14="http://schemas.microsoft.com/office/powerpoint/2010/main" val="2188881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E10BF17B-AC62-A830-EB06-650462DC9E02}"/>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FF2A23CA-924E-46FD-5D5A-8E1F9EDB21B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68FDB8C7-9EC8-3BFB-D634-707B9F80BBAA}"/>
              </a:ext>
            </a:extLst>
          </p:cNvPr>
          <p:cNvSpPr>
            <a:spLocks noGrp="1" noChangeArrowheads="1"/>
          </p:cNvSpPr>
          <p:nvPr>
            <p:ph type="sldNum" sz="quarter" idx="12"/>
          </p:nvPr>
        </p:nvSpPr>
        <p:spPr>
          <a:ln/>
        </p:spPr>
        <p:txBody>
          <a:bodyPr/>
          <a:lstStyle>
            <a:lvl1pPr>
              <a:defRPr/>
            </a:lvl1pPr>
          </a:lstStyle>
          <a:p>
            <a:pPr>
              <a:defRPr/>
            </a:pPr>
            <a:fld id="{975DCB04-FB2F-4C41-B4C1-B17E85D4E14B}" type="slidenum">
              <a:rPr lang="en-US" altLang="en-US"/>
              <a:pPr>
                <a:defRPr/>
              </a:pPr>
              <a:t>‹#›</a:t>
            </a:fld>
            <a:endParaRPr lang="en-US" altLang="en-US"/>
          </a:p>
        </p:txBody>
      </p:sp>
    </p:spTree>
    <p:extLst>
      <p:ext uri="{BB962C8B-B14F-4D97-AF65-F5344CB8AC3E}">
        <p14:creationId xmlns:p14="http://schemas.microsoft.com/office/powerpoint/2010/main" val="3539076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443326FA-7D6F-68CC-3A85-E1B5CB4A24DE}"/>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E35A1D25-7417-F825-A664-8509FC727DE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5BAC77E3-C9B8-B2E6-D5E7-484055E1E538}"/>
              </a:ext>
            </a:extLst>
          </p:cNvPr>
          <p:cNvSpPr>
            <a:spLocks noGrp="1" noChangeArrowheads="1"/>
          </p:cNvSpPr>
          <p:nvPr>
            <p:ph type="sldNum" sz="quarter" idx="12"/>
          </p:nvPr>
        </p:nvSpPr>
        <p:spPr>
          <a:ln/>
        </p:spPr>
        <p:txBody>
          <a:bodyPr/>
          <a:lstStyle>
            <a:lvl1pPr>
              <a:defRPr/>
            </a:lvl1pPr>
          </a:lstStyle>
          <a:p>
            <a:pPr>
              <a:defRPr/>
            </a:pPr>
            <a:fld id="{1C06B5E1-29F8-F84B-9339-B34E7EEB3C0D}" type="slidenum">
              <a:rPr lang="en-US" altLang="en-US"/>
              <a:pPr>
                <a:defRPr/>
              </a:pPr>
              <a:t>‹#›</a:t>
            </a:fld>
            <a:endParaRPr lang="en-US" altLang="en-US"/>
          </a:p>
        </p:txBody>
      </p:sp>
    </p:spTree>
    <p:extLst>
      <p:ext uri="{BB962C8B-B14F-4D97-AF65-F5344CB8AC3E}">
        <p14:creationId xmlns:p14="http://schemas.microsoft.com/office/powerpoint/2010/main" val="2349782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3144E5E-071B-CDA0-FDFD-4F79AA0CC1C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731B96D-E3E0-E3DA-0BF0-53EF9A2D962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1232426-958C-78FF-CE57-CB1DA14F28AA}"/>
              </a:ext>
            </a:extLst>
          </p:cNvPr>
          <p:cNvSpPr>
            <a:spLocks noGrp="1" noChangeArrowheads="1"/>
          </p:cNvSpPr>
          <p:nvPr>
            <p:ph type="sldNum" sz="quarter" idx="12"/>
          </p:nvPr>
        </p:nvSpPr>
        <p:spPr>
          <a:ln/>
        </p:spPr>
        <p:txBody>
          <a:bodyPr/>
          <a:lstStyle>
            <a:lvl1pPr>
              <a:defRPr/>
            </a:lvl1pPr>
          </a:lstStyle>
          <a:p>
            <a:pPr>
              <a:defRPr/>
            </a:pPr>
            <a:fld id="{686771D7-4E8A-8847-B7C8-3D872E8045F5}" type="slidenum">
              <a:rPr lang="en-US" altLang="en-US"/>
              <a:pPr>
                <a:defRPr/>
              </a:pPr>
              <a:t>‹#›</a:t>
            </a:fld>
            <a:endParaRPr lang="en-US" altLang="en-US"/>
          </a:p>
        </p:txBody>
      </p:sp>
    </p:spTree>
    <p:extLst>
      <p:ext uri="{BB962C8B-B14F-4D97-AF65-F5344CB8AC3E}">
        <p14:creationId xmlns:p14="http://schemas.microsoft.com/office/powerpoint/2010/main" val="1079311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67161AD-264C-BCD7-013A-B256AB077FA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E9F2430-4655-4964-35D9-354E4095392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C3DD197-95D2-ECFD-4AE7-9DF8D96FC9EB}"/>
              </a:ext>
            </a:extLst>
          </p:cNvPr>
          <p:cNvSpPr>
            <a:spLocks noGrp="1" noChangeArrowheads="1"/>
          </p:cNvSpPr>
          <p:nvPr>
            <p:ph type="sldNum" sz="quarter" idx="12"/>
          </p:nvPr>
        </p:nvSpPr>
        <p:spPr>
          <a:ln/>
        </p:spPr>
        <p:txBody>
          <a:bodyPr/>
          <a:lstStyle>
            <a:lvl1pPr>
              <a:defRPr/>
            </a:lvl1pPr>
          </a:lstStyle>
          <a:p>
            <a:pPr>
              <a:defRPr/>
            </a:pPr>
            <a:fld id="{0D037EC5-D737-3744-AED4-8A2AB48BC59B}" type="slidenum">
              <a:rPr lang="en-US" altLang="en-US"/>
              <a:pPr>
                <a:defRPr/>
              </a:pPr>
              <a:t>‹#›</a:t>
            </a:fld>
            <a:endParaRPr lang="en-US" altLang="en-US"/>
          </a:p>
        </p:txBody>
      </p:sp>
    </p:spTree>
    <p:extLst>
      <p:ext uri="{BB962C8B-B14F-4D97-AF65-F5344CB8AC3E}">
        <p14:creationId xmlns:p14="http://schemas.microsoft.com/office/powerpoint/2010/main" val="744430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EC5F2F8-436F-B0C3-D5B8-B39637E69C8F}"/>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DEEEC319-A333-3021-E56F-B829ECB6ED36}"/>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82660" name="Rectangle 4">
            <a:extLst>
              <a:ext uri="{FF2B5EF4-FFF2-40B4-BE49-F238E27FC236}">
                <a16:creationId xmlns:a16="http://schemas.microsoft.com/office/drawing/2014/main" id="{ABD81F50-DC46-8AA9-1C25-F71B63B25103}"/>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ＭＳ Ｐゴシック" charset="0"/>
                <a:cs typeface="ＭＳ Ｐゴシック" charset="0"/>
              </a:defRPr>
            </a:lvl1pPr>
          </a:lstStyle>
          <a:p>
            <a:pPr>
              <a:defRPr/>
            </a:pPr>
            <a:endParaRPr lang="en-US"/>
          </a:p>
        </p:txBody>
      </p:sp>
      <p:sp>
        <p:nvSpPr>
          <p:cNvPr id="582661" name="Rectangle 5">
            <a:extLst>
              <a:ext uri="{FF2B5EF4-FFF2-40B4-BE49-F238E27FC236}">
                <a16:creationId xmlns:a16="http://schemas.microsoft.com/office/drawing/2014/main" id="{3045616A-3DCC-7AC7-EF9C-BC7A7676542D}"/>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ＭＳ Ｐゴシック" charset="0"/>
                <a:cs typeface="ＭＳ Ｐゴシック" charset="0"/>
              </a:defRPr>
            </a:lvl1pPr>
          </a:lstStyle>
          <a:p>
            <a:pPr>
              <a:defRPr/>
            </a:pPr>
            <a:endParaRPr lang="en-US"/>
          </a:p>
        </p:txBody>
      </p:sp>
      <p:sp>
        <p:nvSpPr>
          <p:cNvPr id="582662" name="Rectangle 6">
            <a:extLst>
              <a:ext uri="{FF2B5EF4-FFF2-40B4-BE49-F238E27FC236}">
                <a16:creationId xmlns:a16="http://schemas.microsoft.com/office/drawing/2014/main" id="{8E5C54F6-B263-F9D4-B868-37414EBC01F5}"/>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46CD002C-FE83-BC49-9C7F-C27672EEFDDE}"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5131" r:id="rId1"/>
    <p:sldLayoutId id="2147485132" r:id="rId2"/>
    <p:sldLayoutId id="2147485133" r:id="rId3"/>
    <p:sldLayoutId id="2147485134" r:id="rId4"/>
    <p:sldLayoutId id="2147485135" r:id="rId5"/>
    <p:sldLayoutId id="2147485136" r:id="rId6"/>
    <p:sldLayoutId id="2147485137" r:id="rId7"/>
    <p:sldLayoutId id="2147485138" r:id="rId8"/>
    <p:sldLayoutId id="2147485139" r:id="rId9"/>
    <p:sldLayoutId id="2147485140" r:id="rId10"/>
    <p:sldLayoutId id="2147485141"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0E1DFE0C-0896-FDF4-C4CB-FA40684C38CD}"/>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5603" name="Rectangle 3">
            <a:extLst>
              <a:ext uri="{FF2B5EF4-FFF2-40B4-BE49-F238E27FC236}">
                <a16:creationId xmlns:a16="http://schemas.microsoft.com/office/drawing/2014/main" id="{1270526C-D115-CE29-33A0-B9532D6C96EC}"/>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82660" name="Rectangle 4">
            <a:extLst>
              <a:ext uri="{FF2B5EF4-FFF2-40B4-BE49-F238E27FC236}">
                <a16:creationId xmlns:a16="http://schemas.microsoft.com/office/drawing/2014/main" id="{4127A1A6-2299-9679-F91F-5430E2AC65D4}"/>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FFFFFF"/>
                </a:solidFill>
                <a:latin typeface="Arial" charset="0"/>
                <a:ea typeface="ＭＳ Ｐゴシック" charset="0"/>
                <a:cs typeface="ＭＳ Ｐゴシック" charset="0"/>
              </a:defRPr>
            </a:lvl1pPr>
          </a:lstStyle>
          <a:p>
            <a:pPr>
              <a:defRPr/>
            </a:pPr>
            <a:endParaRPr lang="en-US"/>
          </a:p>
        </p:txBody>
      </p:sp>
      <p:sp>
        <p:nvSpPr>
          <p:cNvPr id="582661" name="Rectangle 5">
            <a:extLst>
              <a:ext uri="{FF2B5EF4-FFF2-40B4-BE49-F238E27FC236}">
                <a16:creationId xmlns:a16="http://schemas.microsoft.com/office/drawing/2014/main" id="{9342AB43-B93F-FDFD-6D7E-1BC8C21F5376}"/>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latin typeface="Arial" charset="0"/>
                <a:ea typeface="ＭＳ Ｐゴシック" charset="0"/>
                <a:cs typeface="ＭＳ Ｐゴシック" charset="0"/>
              </a:defRPr>
            </a:lvl1pPr>
          </a:lstStyle>
          <a:p>
            <a:pPr>
              <a:defRPr/>
            </a:pPr>
            <a:endParaRPr lang="en-US"/>
          </a:p>
        </p:txBody>
      </p:sp>
      <p:sp>
        <p:nvSpPr>
          <p:cNvPr id="582662" name="Rectangle 6">
            <a:extLst>
              <a:ext uri="{FF2B5EF4-FFF2-40B4-BE49-F238E27FC236}">
                <a16:creationId xmlns:a16="http://schemas.microsoft.com/office/drawing/2014/main" id="{C1D65EA9-D7B2-125E-4E65-61919612F423}"/>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FFFFFF"/>
                </a:solidFill>
              </a:defRPr>
            </a:lvl1pPr>
          </a:lstStyle>
          <a:p>
            <a:pPr>
              <a:defRPr/>
            </a:pPr>
            <a:fld id="{FC05196B-9282-AC44-B337-6205C396BB59}"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5153" r:id="rId1"/>
    <p:sldLayoutId id="2147485154" r:id="rId2"/>
    <p:sldLayoutId id="2147485155" r:id="rId3"/>
    <p:sldLayoutId id="2147485156" r:id="rId4"/>
    <p:sldLayoutId id="2147485157" r:id="rId5"/>
    <p:sldLayoutId id="2147485158" r:id="rId6"/>
    <p:sldLayoutId id="2147485159" r:id="rId7"/>
    <p:sldLayoutId id="2147485160" r:id="rId8"/>
    <p:sldLayoutId id="2147485161" r:id="rId9"/>
    <p:sldLayoutId id="2147485162" r:id="rId10"/>
    <p:sldLayoutId id="2147485163"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773CFE06-EF84-E212-6784-BD14B324D4FB}"/>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7891" name="Rectangle 3">
            <a:extLst>
              <a:ext uri="{FF2B5EF4-FFF2-40B4-BE49-F238E27FC236}">
                <a16:creationId xmlns:a16="http://schemas.microsoft.com/office/drawing/2014/main" id="{351F123F-95E7-E985-B8B3-DAB2629C1A65}"/>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DD5D9B8D-3364-E600-BF32-25899A6EEAD7}"/>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aseline="0">
                <a:solidFill>
                  <a:srgbClr val="000000"/>
                </a:solidFill>
                <a:latin typeface="Times New Roman" charset="0"/>
                <a:ea typeface="ＭＳ Ｐゴシック" charset="0"/>
                <a:cs typeface="ＭＳ Ｐゴシック" charset="0"/>
              </a:defRPr>
            </a:lvl1pPr>
          </a:lstStyle>
          <a:p>
            <a:pPr>
              <a:defRPr/>
            </a:pPr>
            <a:endParaRPr lang="en-US"/>
          </a:p>
        </p:txBody>
      </p:sp>
      <p:sp>
        <p:nvSpPr>
          <p:cNvPr id="1029" name="Rectangle 5">
            <a:extLst>
              <a:ext uri="{FF2B5EF4-FFF2-40B4-BE49-F238E27FC236}">
                <a16:creationId xmlns:a16="http://schemas.microsoft.com/office/drawing/2014/main" id="{96E08984-B88E-3F06-B76E-FB80689E4C06}"/>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aseline="0">
                <a:solidFill>
                  <a:srgbClr val="000000"/>
                </a:solidFill>
                <a:latin typeface="Times New Roman" charset="0"/>
                <a:ea typeface="ＭＳ Ｐゴシック" charset="0"/>
                <a:cs typeface="ＭＳ Ｐゴシック" charset="0"/>
              </a:defRPr>
            </a:lvl1pPr>
          </a:lstStyle>
          <a:p>
            <a:pPr>
              <a:defRPr/>
            </a:pPr>
            <a:r>
              <a:rPr lang="en-US"/>
              <a:t>Planetary Sciences</a:t>
            </a:r>
          </a:p>
        </p:txBody>
      </p:sp>
      <p:sp>
        <p:nvSpPr>
          <p:cNvPr id="1030" name="Rectangle 6">
            <a:extLst>
              <a:ext uri="{FF2B5EF4-FFF2-40B4-BE49-F238E27FC236}">
                <a16:creationId xmlns:a16="http://schemas.microsoft.com/office/drawing/2014/main" id="{9D114BAF-044D-3E49-23BE-ABD76F33D057}"/>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panose="02020603050405020304" pitchFamily="18" charset="0"/>
              </a:defRPr>
            </a:lvl1pPr>
          </a:lstStyle>
          <a:p>
            <a:pPr>
              <a:defRPr/>
            </a:pPr>
            <a:fld id="{DBBBFA63-2CC8-BB4C-9383-0E4B2C64A9D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186" r:id="rId1"/>
    <p:sldLayoutId id="2147485187" r:id="rId2"/>
    <p:sldLayoutId id="2147485188" r:id="rId3"/>
    <p:sldLayoutId id="2147485189" r:id="rId4"/>
    <p:sldLayoutId id="2147485190" r:id="rId5"/>
    <p:sldLayoutId id="2147485191" r:id="rId6"/>
    <p:sldLayoutId id="2147485192" r:id="rId7"/>
    <p:sldLayoutId id="2147485193" r:id="rId8"/>
    <p:sldLayoutId id="2147485194" r:id="rId9"/>
    <p:sldLayoutId id="2147485195" r:id="rId10"/>
    <p:sldLayoutId id="2147485196" r:id="rId11"/>
  </p:sldLayoutIdLst>
  <p:hf hd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2232F72D-D0AF-62D6-264C-B1619A49F6AE}"/>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0179" name="Rectangle 3">
            <a:extLst>
              <a:ext uri="{FF2B5EF4-FFF2-40B4-BE49-F238E27FC236}">
                <a16:creationId xmlns:a16="http://schemas.microsoft.com/office/drawing/2014/main" id="{6ACC72CD-54B1-1773-DFBC-CB5667244A0F}"/>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7A0F8DD5-24DF-C3B4-93CA-DF7505416DB1}"/>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solidFill>
                  <a:srgbClr val="FFFFFF"/>
                </a:solidFill>
                <a:latin typeface="Arial" charset="0"/>
                <a:ea typeface="ＭＳ Ｐゴシック" charset="0"/>
                <a:cs typeface="ＭＳ Ｐゴシック" charset="0"/>
              </a:defRPr>
            </a:lvl1pPr>
          </a:lstStyle>
          <a:p>
            <a:pPr>
              <a:defRPr/>
            </a:pPr>
            <a:endParaRPr lang="en-US"/>
          </a:p>
        </p:txBody>
      </p:sp>
      <p:sp>
        <p:nvSpPr>
          <p:cNvPr id="1029" name="Rectangle 5">
            <a:extLst>
              <a:ext uri="{FF2B5EF4-FFF2-40B4-BE49-F238E27FC236}">
                <a16:creationId xmlns:a16="http://schemas.microsoft.com/office/drawing/2014/main" id="{1A94E6BF-8A19-643C-6F47-C526F4BEE3B9}"/>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solidFill>
                  <a:srgbClr val="FFFFFF"/>
                </a:solidFill>
                <a:latin typeface="Arial" charset="0"/>
                <a:ea typeface="ＭＳ Ｐゴシック" charset="0"/>
                <a:cs typeface="ＭＳ Ｐゴシック" charset="0"/>
              </a:defRPr>
            </a:lvl1pPr>
          </a:lstStyle>
          <a:p>
            <a:pPr>
              <a:defRPr/>
            </a:pPr>
            <a:endParaRPr lang="en-US"/>
          </a:p>
        </p:txBody>
      </p:sp>
      <p:sp>
        <p:nvSpPr>
          <p:cNvPr id="1030" name="Rectangle 6">
            <a:extLst>
              <a:ext uri="{FF2B5EF4-FFF2-40B4-BE49-F238E27FC236}">
                <a16:creationId xmlns:a16="http://schemas.microsoft.com/office/drawing/2014/main" id="{FB1221B6-3F0F-64BD-BA14-9F8E0D978C6C}"/>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FFFFFF"/>
                </a:solidFill>
              </a:defRPr>
            </a:lvl1pPr>
          </a:lstStyle>
          <a:p>
            <a:pPr>
              <a:defRPr/>
            </a:pPr>
            <a:fld id="{50F31D5E-1779-0045-B24F-27DEE3A4A17A}"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5197" r:id="rId1"/>
    <p:sldLayoutId id="2147485198" r:id="rId2"/>
    <p:sldLayoutId id="2147485199" r:id="rId3"/>
    <p:sldLayoutId id="2147485200" r:id="rId4"/>
    <p:sldLayoutId id="2147485201" r:id="rId5"/>
    <p:sldLayoutId id="2147485202" r:id="rId6"/>
    <p:sldLayoutId id="2147485203" r:id="rId7"/>
    <p:sldLayoutId id="2147485204" r:id="rId8"/>
    <p:sldLayoutId id="2147485205" r:id="rId9"/>
    <p:sldLayoutId id="2147485206" r:id="rId10"/>
    <p:sldLayoutId id="2147485207" r:id="rId11"/>
    <p:sldLayoutId id="2147485208" r:id="rId12"/>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58535EC-A96C-F1E0-6519-E0FA0A8CB791}"/>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94BB6234-1815-C844-5D57-7CFBC2F5CC52}"/>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E6C5EEF1-AEF8-583C-7077-53EC810422E7}"/>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defRPr>
            </a:lvl1pPr>
          </a:lstStyle>
          <a:p>
            <a:endParaRPr lang="en-US" altLang="en-US"/>
          </a:p>
        </p:txBody>
      </p:sp>
      <p:sp>
        <p:nvSpPr>
          <p:cNvPr id="1029" name="Rectangle 5">
            <a:extLst>
              <a:ext uri="{FF2B5EF4-FFF2-40B4-BE49-F238E27FC236}">
                <a16:creationId xmlns:a16="http://schemas.microsoft.com/office/drawing/2014/main" id="{7DFC7DBB-BCE8-938F-E41E-D96C5BD295BD}"/>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chemeClr val="tx1"/>
                </a:solidFill>
              </a:defRPr>
            </a:lvl1pPr>
          </a:lstStyle>
          <a:p>
            <a:endParaRPr lang="en-US" altLang="en-US"/>
          </a:p>
        </p:txBody>
      </p:sp>
      <p:sp>
        <p:nvSpPr>
          <p:cNvPr id="1030" name="Rectangle 6">
            <a:extLst>
              <a:ext uri="{FF2B5EF4-FFF2-40B4-BE49-F238E27FC236}">
                <a16:creationId xmlns:a16="http://schemas.microsoft.com/office/drawing/2014/main" id="{8DC4E0EB-272E-C1F6-ECC8-3011951CBB4B}"/>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defRPr>
            </a:lvl1pPr>
          </a:lstStyle>
          <a:p>
            <a:fld id="{D9D13B2A-D123-ED4A-97D8-B54111B4AA31}" type="slidenum">
              <a:rPr lang="en-US" altLang="en-US"/>
              <a:pPr/>
              <a:t>‹#›</a:t>
            </a:fld>
            <a:endParaRPr lang="en-US" altLang="en-US"/>
          </a:p>
        </p:txBody>
      </p:sp>
    </p:spTree>
    <p:extLst>
      <p:ext uri="{BB962C8B-B14F-4D97-AF65-F5344CB8AC3E}">
        <p14:creationId xmlns:p14="http://schemas.microsoft.com/office/powerpoint/2010/main" val="254615305"/>
      </p:ext>
    </p:extLst>
  </p:cSld>
  <p:clrMap bg1="lt1" tx1="dk1" bg2="lt2" tx2="dk2" accent1="accent1" accent2="accent2" accent3="accent3" accent4="accent4" accent5="accent5" accent6="accent6" hlink="hlink" folHlink="folHlink"/>
  <p:sldLayoutIdLst>
    <p:sldLayoutId id="2147485210" r:id="rId1"/>
    <p:sldLayoutId id="2147485211" r:id="rId2"/>
    <p:sldLayoutId id="2147485212" r:id="rId3"/>
    <p:sldLayoutId id="2147485213" r:id="rId4"/>
    <p:sldLayoutId id="2147485214" r:id="rId5"/>
    <p:sldLayoutId id="2147485215" r:id="rId6"/>
    <p:sldLayoutId id="2147485216" r:id="rId7"/>
    <p:sldLayoutId id="2147485217" r:id="rId8"/>
    <p:sldLayoutId id="2147485218" r:id="rId9"/>
    <p:sldLayoutId id="2147485219" r:id="rId10"/>
    <p:sldLayoutId id="2147485220" r:id="rId11"/>
    <p:sldLayoutId id="2147485221" r:id="rId12"/>
    <p:sldLayoutId id="2147485222" r:id="rId13"/>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99237EA-3586-C882-F480-AAAC7434287E}"/>
              </a:ext>
            </a:extLst>
          </p:cNvPr>
          <p:cNvSpPr/>
          <p:nvPr/>
        </p:nvSpPr>
        <p:spPr bwMode="auto">
          <a:xfrm>
            <a:off x="4684986" y="3276811"/>
            <a:ext cx="1143000" cy="1143000"/>
          </a:xfrm>
          <a:prstGeom prst="ellipse">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3" name="Oval 2">
            <a:extLst>
              <a:ext uri="{FF2B5EF4-FFF2-40B4-BE49-F238E27FC236}">
                <a16:creationId xmlns:a16="http://schemas.microsoft.com/office/drawing/2014/main" id="{4A81387B-2797-37EC-73C6-7FC8658C23EE}"/>
              </a:ext>
            </a:extLst>
          </p:cNvPr>
          <p:cNvSpPr/>
          <p:nvPr/>
        </p:nvSpPr>
        <p:spPr bwMode="auto">
          <a:xfrm>
            <a:off x="4881477" y="3096768"/>
            <a:ext cx="27432" cy="27432"/>
          </a:xfrm>
          <a:prstGeom prst="ellipse">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5" name="Oval 4">
            <a:extLst>
              <a:ext uri="{FF2B5EF4-FFF2-40B4-BE49-F238E27FC236}">
                <a16:creationId xmlns:a16="http://schemas.microsoft.com/office/drawing/2014/main" id="{9F699DE5-A09B-9A4D-0231-E2C4933AF186}"/>
              </a:ext>
            </a:extLst>
          </p:cNvPr>
          <p:cNvSpPr/>
          <p:nvPr/>
        </p:nvSpPr>
        <p:spPr bwMode="auto">
          <a:xfrm>
            <a:off x="5567277" y="3096768"/>
            <a:ext cx="27432" cy="27432"/>
          </a:xfrm>
          <a:prstGeom prst="ellipse">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6" name="Oval 5">
            <a:extLst>
              <a:ext uri="{FF2B5EF4-FFF2-40B4-BE49-F238E27FC236}">
                <a16:creationId xmlns:a16="http://schemas.microsoft.com/office/drawing/2014/main" id="{C1CB7389-94FB-8CF7-6F19-4962ECA9C828}"/>
              </a:ext>
            </a:extLst>
          </p:cNvPr>
          <p:cNvSpPr/>
          <p:nvPr/>
        </p:nvSpPr>
        <p:spPr bwMode="auto">
          <a:xfrm>
            <a:off x="4406777" y="3565267"/>
            <a:ext cx="27432" cy="27432"/>
          </a:xfrm>
          <a:prstGeom prst="ellipse">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7" name="Oval 6">
            <a:extLst>
              <a:ext uri="{FF2B5EF4-FFF2-40B4-BE49-F238E27FC236}">
                <a16:creationId xmlns:a16="http://schemas.microsoft.com/office/drawing/2014/main" id="{2CCED645-8F8B-1D4F-80C0-CA8519E60BAC}"/>
              </a:ext>
            </a:extLst>
          </p:cNvPr>
          <p:cNvSpPr/>
          <p:nvPr/>
        </p:nvSpPr>
        <p:spPr bwMode="auto">
          <a:xfrm>
            <a:off x="6019800" y="3581400"/>
            <a:ext cx="27432" cy="27432"/>
          </a:xfrm>
          <a:prstGeom prst="ellipse">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8" name="Oval 7">
            <a:extLst>
              <a:ext uri="{FF2B5EF4-FFF2-40B4-BE49-F238E27FC236}">
                <a16:creationId xmlns:a16="http://schemas.microsoft.com/office/drawing/2014/main" id="{DB706D31-10E3-003D-243F-B7ED10F361D0}"/>
              </a:ext>
            </a:extLst>
          </p:cNvPr>
          <p:cNvSpPr/>
          <p:nvPr/>
        </p:nvSpPr>
        <p:spPr bwMode="auto">
          <a:xfrm>
            <a:off x="4651563" y="4356100"/>
            <a:ext cx="27432" cy="27432"/>
          </a:xfrm>
          <a:prstGeom prst="ellipse">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9" name="Oval 8">
            <a:extLst>
              <a:ext uri="{FF2B5EF4-FFF2-40B4-BE49-F238E27FC236}">
                <a16:creationId xmlns:a16="http://schemas.microsoft.com/office/drawing/2014/main" id="{9263DCBE-637F-3DC5-9D48-DAF7060BB2C3}"/>
              </a:ext>
            </a:extLst>
          </p:cNvPr>
          <p:cNvSpPr/>
          <p:nvPr/>
        </p:nvSpPr>
        <p:spPr bwMode="auto">
          <a:xfrm>
            <a:off x="5839968" y="4343400"/>
            <a:ext cx="27432" cy="27432"/>
          </a:xfrm>
          <a:prstGeom prst="ellipse">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0" name="Oval 9">
            <a:extLst>
              <a:ext uri="{FF2B5EF4-FFF2-40B4-BE49-F238E27FC236}">
                <a16:creationId xmlns:a16="http://schemas.microsoft.com/office/drawing/2014/main" id="{8A540B0D-015B-F451-5009-098939C2C1F2}"/>
              </a:ext>
            </a:extLst>
          </p:cNvPr>
          <p:cNvSpPr/>
          <p:nvPr/>
        </p:nvSpPr>
        <p:spPr bwMode="auto">
          <a:xfrm>
            <a:off x="6017172" y="3657600"/>
            <a:ext cx="914400" cy="914400"/>
          </a:xfrm>
          <a:prstGeom prst="ellipse">
            <a:avLst/>
          </a:prstGeom>
          <a:gradFill>
            <a:gsLst>
              <a:gs pos="0">
                <a:srgbClr val="E8FF00">
                  <a:tint val="66000"/>
                  <a:satMod val="160000"/>
                  <a:lumMod val="0"/>
                </a:srgbClr>
              </a:gs>
              <a:gs pos="0">
                <a:srgbClr val="E8FF00">
                  <a:tint val="44500"/>
                  <a:satMod val="160000"/>
                </a:srgbClr>
              </a:gs>
              <a:gs pos="0">
                <a:srgbClr val="E8FF00">
                  <a:tint val="23500"/>
                  <a:satMod val="160000"/>
                </a:srgbClr>
              </a:gs>
            </a:gsLst>
            <a:path path="circle">
              <a:fillToRect r="100000" b="100000"/>
            </a:path>
          </a:gra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1" name="Oval 10">
            <a:extLst>
              <a:ext uri="{FF2B5EF4-FFF2-40B4-BE49-F238E27FC236}">
                <a16:creationId xmlns:a16="http://schemas.microsoft.com/office/drawing/2014/main" id="{87AB6522-35A5-3C39-6C71-51EC57689543}"/>
              </a:ext>
            </a:extLst>
          </p:cNvPr>
          <p:cNvSpPr/>
          <p:nvPr/>
        </p:nvSpPr>
        <p:spPr bwMode="auto">
          <a:xfrm>
            <a:off x="3581400" y="3657600"/>
            <a:ext cx="914400" cy="914400"/>
          </a:xfrm>
          <a:prstGeom prst="ellipse">
            <a:avLst/>
          </a:prstGeom>
          <a:gradFill>
            <a:gsLst>
              <a:gs pos="0">
                <a:srgbClr val="E8FF00">
                  <a:tint val="66000"/>
                  <a:satMod val="160000"/>
                  <a:lumMod val="0"/>
                </a:srgbClr>
              </a:gs>
              <a:gs pos="0">
                <a:srgbClr val="E8FF00">
                  <a:tint val="44500"/>
                  <a:satMod val="160000"/>
                </a:srgbClr>
              </a:gs>
              <a:gs pos="0">
                <a:srgbClr val="E8FF00">
                  <a:tint val="23500"/>
                  <a:satMod val="160000"/>
                </a:srgbClr>
              </a:gs>
            </a:gsLst>
            <a:path path="circle">
              <a:fillToRect r="100000" b="100000"/>
            </a:path>
          </a:gra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2" name="Oval 11">
            <a:extLst>
              <a:ext uri="{FF2B5EF4-FFF2-40B4-BE49-F238E27FC236}">
                <a16:creationId xmlns:a16="http://schemas.microsoft.com/office/drawing/2014/main" id="{9DE58596-946C-39C9-0813-89A9805EE571}"/>
              </a:ext>
            </a:extLst>
          </p:cNvPr>
          <p:cNvSpPr/>
          <p:nvPr/>
        </p:nvSpPr>
        <p:spPr bwMode="auto">
          <a:xfrm>
            <a:off x="4419600" y="4541520"/>
            <a:ext cx="640080" cy="640080"/>
          </a:xfrm>
          <a:prstGeom prst="ellipse">
            <a:avLst/>
          </a:prstGeom>
          <a:solidFill>
            <a:srgbClr val="FFFF00"/>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3" name="Oval 12">
            <a:extLst>
              <a:ext uri="{FF2B5EF4-FFF2-40B4-BE49-F238E27FC236}">
                <a16:creationId xmlns:a16="http://schemas.microsoft.com/office/drawing/2014/main" id="{50914956-A88E-C057-2147-B9F1B2F7002E}"/>
              </a:ext>
            </a:extLst>
          </p:cNvPr>
          <p:cNvSpPr/>
          <p:nvPr/>
        </p:nvSpPr>
        <p:spPr bwMode="auto">
          <a:xfrm>
            <a:off x="5455920" y="4541520"/>
            <a:ext cx="640080" cy="640080"/>
          </a:xfrm>
          <a:prstGeom prst="ellipse">
            <a:avLst/>
          </a:prstGeom>
          <a:solidFill>
            <a:srgbClr val="FFFF00"/>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4" name="Oval 13">
            <a:extLst>
              <a:ext uri="{FF2B5EF4-FFF2-40B4-BE49-F238E27FC236}">
                <a16:creationId xmlns:a16="http://schemas.microsoft.com/office/drawing/2014/main" id="{C53977DF-A6D2-FC02-6456-EA0F87E226B7}"/>
              </a:ext>
            </a:extLst>
          </p:cNvPr>
          <p:cNvSpPr/>
          <p:nvPr/>
        </p:nvSpPr>
        <p:spPr bwMode="auto">
          <a:xfrm>
            <a:off x="5836920" y="2788920"/>
            <a:ext cx="640080" cy="640080"/>
          </a:xfrm>
          <a:prstGeom prst="ellipse">
            <a:avLst/>
          </a:prstGeom>
          <a:solidFill>
            <a:srgbClr val="FFFF00"/>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5" name="Oval 14">
            <a:extLst>
              <a:ext uri="{FF2B5EF4-FFF2-40B4-BE49-F238E27FC236}">
                <a16:creationId xmlns:a16="http://schemas.microsoft.com/office/drawing/2014/main" id="{E2B6FB99-E479-EE9C-660B-DC6D133CCE0D}"/>
              </a:ext>
            </a:extLst>
          </p:cNvPr>
          <p:cNvSpPr/>
          <p:nvPr/>
        </p:nvSpPr>
        <p:spPr bwMode="auto">
          <a:xfrm>
            <a:off x="4922520" y="2362200"/>
            <a:ext cx="640080" cy="640080"/>
          </a:xfrm>
          <a:prstGeom prst="ellipse">
            <a:avLst/>
          </a:prstGeom>
          <a:solidFill>
            <a:srgbClr val="FFFF00"/>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6" name="Oval 15">
            <a:extLst>
              <a:ext uri="{FF2B5EF4-FFF2-40B4-BE49-F238E27FC236}">
                <a16:creationId xmlns:a16="http://schemas.microsoft.com/office/drawing/2014/main" id="{0C672ECE-4A61-87DE-0BFC-35A26DDD419C}"/>
              </a:ext>
            </a:extLst>
          </p:cNvPr>
          <p:cNvSpPr/>
          <p:nvPr/>
        </p:nvSpPr>
        <p:spPr bwMode="auto">
          <a:xfrm>
            <a:off x="4038600" y="2788920"/>
            <a:ext cx="640080" cy="640080"/>
          </a:xfrm>
          <a:prstGeom prst="ellipse">
            <a:avLst/>
          </a:prstGeom>
          <a:solidFill>
            <a:srgbClr val="FFFF00"/>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7" name="Oval 16">
            <a:extLst>
              <a:ext uri="{FF2B5EF4-FFF2-40B4-BE49-F238E27FC236}">
                <a16:creationId xmlns:a16="http://schemas.microsoft.com/office/drawing/2014/main" id="{AE8F5FC8-A9D0-92D0-D861-29373EAEB9BD}"/>
              </a:ext>
            </a:extLst>
          </p:cNvPr>
          <p:cNvSpPr/>
          <p:nvPr/>
        </p:nvSpPr>
        <p:spPr bwMode="auto">
          <a:xfrm>
            <a:off x="5013960" y="5219700"/>
            <a:ext cx="502920" cy="502920"/>
          </a:xfrm>
          <a:prstGeom prst="ellipse">
            <a:avLst/>
          </a:prstGeom>
          <a:solidFill>
            <a:srgbClr val="FF9800"/>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8" name="Oval 17">
            <a:extLst>
              <a:ext uri="{FF2B5EF4-FFF2-40B4-BE49-F238E27FC236}">
                <a16:creationId xmlns:a16="http://schemas.microsoft.com/office/drawing/2014/main" id="{7611128D-C9B3-52CA-439C-7FCBB62AE05A}"/>
              </a:ext>
            </a:extLst>
          </p:cNvPr>
          <p:cNvSpPr/>
          <p:nvPr/>
        </p:nvSpPr>
        <p:spPr bwMode="auto">
          <a:xfrm>
            <a:off x="5767026" y="5367020"/>
            <a:ext cx="502920" cy="502920"/>
          </a:xfrm>
          <a:prstGeom prst="ellipse">
            <a:avLst/>
          </a:prstGeom>
          <a:solidFill>
            <a:srgbClr val="FF9800"/>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9" name="Oval 18">
            <a:extLst>
              <a:ext uri="{FF2B5EF4-FFF2-40B4-BE49-F238E27FC236}">
                <a16:creationId xmlns:a16="http://schemas.microsoft.com/office/drawing/2014/main" id="{65F8FD54-27F8-9E90-ADD2-C1C74D14C8CB}"/>
              </a:ext>
            </a:extLst>
          </p:cNvPr>
          <p:cNvSpPr/>
          <p:nvPr/>
        </p:nvSpPr>
        <p:spPr bwMode="auto">
          <a:xfrm>
            <a:off x="4244340" y="5367020"/>
            <a:ext cx="502920" cy="502920"/>
          </a:xfrm>
          <a:prstGeom prst="ellipse">
            <a:avLst/>
          </a:prstGeom>
          <a:solidFill>
            <a:srgbClr val="FF9800"/>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20" name="Oval 19">
            <a:extLst>
              <a:ext uri="{FF2B5EF4-FFF2-40B4-BE49-F238E27FC236}">
                <a16:creationId xmlns:a16="http://schemas.microsoft.com/office/drawing/2014/main" id="{6806D19F-5465-B0EB-BBA0-B09858C9C9EB}"/>
              </a:ext>
            </a:extLst>
          </p:cNvPr>
          <p:cNvSpPr/>
          <p:nvPr/>
        </p:nvSpPr>
        <p:spPr bwMode="auto">
          <a:xfrm>
            <a:off x="6490926" y="2215896"/>
            <a:ext cx="502920" cy="502920"/>
          </a:xfrm>
          <a:prstGeom prst="ellipse">
            <a:avLst/>
          </a:prstGeom>
          <a:solidFill>
            <a:srgbClr val="FF9800"/>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21" name="Oval 20">
            <a:extLst>
              <a:ext uri="{FF2B5EF4-FFF2-40B4-BE49-F238E27FC236}">
                <a16:creationId xmlns:a16="http://schemas.microsoft.com/office/drawing/2014/main" id="{0AC80CB8-3273-D014-957E-C846FE4B3252}"/>
              </a:ext>
            </a:extLst>
          </p:cNvPr>
          <p:cNvSpPr/>
          <p:nvPr/>
        </p:nvSpPr>
        <p:spPr bwMode="auto">
          <a:xfrm>
            <a:off x="3491274" y="2280920"/>
            <a:ext cx="502920" cy="502920"/>
          </a:xfrm>
          <a:prstGeom prst="ellipse">
            <a:avLst/>
          </a:prstGeom>
          <a:solidFill>
            <a:srgbClr val="FF9800"/>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22" name="Oval 21">
            <a:extLst>
              <a:ext uri="{FF2B5EF4-FFF2-40B4-BE49-F238E27FC236}">
                <a16:creationId xmlns:a16="http://schemas.microsoft.com/office/drawing/2014/main" id="{5E3BA0BD-30FD-F3DB-19F4-F5802015E806}"/>
              </a:ext>
            </a:extLst>
          </p:cNvPr>
          <p:cNvSpPr/>
          <p:nvPr/>
        </p:nvSpPr>
        <p:spPr bwMode="auto">
          <a:xfrm>
            <a:off x="5736546" y="2110740"/>
            <a:ext cx="502920" cy="502920"/>
          </a:xfrm>
          <a:prstGeom prst="ellipse">
            <a:avLst/>
          </a:prstGeom>
          <a:solidFill>
            <a:srgbClr val="FF9800"/>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23" name="Oval 22">
            <a:extLst>
              <a:ext uri="{FF2B5EF4-FFF2-40B4-BE49-F238E27FC236}">
                <a16:creationId xmlns:a16="http://schemas.microsoft.com/office/drawing/2014/main" id="{D75A2971-CC03-3E02-511A-9EFB15630010}"/>
              </a:ext>
            </a:extLst>
          </p:cNvPr>
          <p:cNvSpPr/>
          <p:nvPr/>
        </p:nvSpPr>
        <p:spPr bwMode="auto">
          <a:xfrm>
            <a:off x="4245654" y="2110740"/>
            <a:ext cx="502920" cy="502920"/>
          </a:xfrm>
          <a:prstGeom prst="ellipse">
            <a:avLst/>
          </a:prstGeom>
          <a:solidFill>
            <a:srgbClr val="FF9800"/>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24" name="Oval 23">
            <a:extLst>
              <a:ext uri="{FF2B5EF4-FFF2-40B4-BE49-F238E27FC236}">
                <a16:creationId xmlns:a16="http://schemas.microsoft.com/office/drawing/2014/main" id="{E09EC5C5-083A-3DA9-B539-EBF091BC4659}"/>
              </a:ext>
            </a:extLst>
          </p:cNvPr>
          <p:cNvSpPr/>
          <p:nvPr/>
        </p:nvSpPr>
        <p:spPr bwMode="auto">
          <a:xfrm>
            <a:off x="3341821" y="2991370"/>
            <a:ext cx="502920" cy="502920"/>
          </a:xfrm>
          <a:prstGeom prst="ellipse">
            <a:avLst/>
          </a:prstGeom>
          <a:solidFill>
            <a:srgbClr val="FF9800"/>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25" name="Oval 24">
            <a:extLst>
              <a:ext uri="{FF2B5EF4-FFF2-40B4-BE49-F238E27FC236}">
                <a16:creationId xmlns:a16="http://schemas.microsoft.com/office/drawing/2014/main" id="{5B46585A-7B43-6718-1ACE-8EE9B84C052E}"/>
              </a:ext>
            </a:extLst>
          </p:cNvPr>
          <p:cNvSpPr/>
          <p:nvPr/>
        </p:nvSpPr>
        <p:spPr bwMode="auto">
          <a:xfrm>
            <a:off x="6680112" y="2987040"/>
            <a:ext cx="502920" cy="502920"/>
          </a:xfrm>
          <a:prstGeom prst="ellipse">
            <a:avLst/>
          </a:prstGeom>
          <a:solidFill>
            <a:srgbClr val="FF9800"/>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26" name="Oval 25">
            <a:extLst>
              <a:ext uri="{FF2B5EF4-FFF2-40B4-BE49-F238E27FC236}">
                <a16:creationId xmlns:a16="http://schemas.microsoft.com/office/drawing/2014/main" id="{F3453033-91A0-16B0-2A7E-1FCC1DE89180}"/>
              </a:ext>
            </a:extLst>
          </p:cNvPr>
          <p:cNvSpPr/>
          <p:nvPr/>
        </p:nvSpPr>
        <p:spPr bwMode="auto">
          <a:xfrm>
            <a:off x="3742734" y="4747260"/>
            <a:ext cx="502920" cy="502920"/>
          </a:xfrm>
          <a:prstGeom prst="ellipse">
            <a:avLst/>
          </a:prstGeom>
          <a:solidFill>
            <a:srgbClr val="FF9800"/>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27" name="Oval 26">
            <a:extLst>
              <a:ext uri="{FF2B5EF4-FFF2-40B4-BE49-F238E27FC236}">
                <a16:creationId xmlns:a16="http://schemas.microsoft.com/office/drawing/2014/main" id="{6050CF61-14FE-BBD2-49DD-B7D0069D8D75}"/>
              </a:ext>
            </a:extLst>
          </p:cNvPr>
          <p:cNvSpPr/>
          <p:nvPr/>
        </p:nvSpPr>
        <p:spPr bwMode="auto">
          <a:xfrm>
            <a:off x="6269946" y="4747260"/>
            <a:ext cx="502920" cy="502920"/>
          </a:xfrm>
          <a:prstGeom prst="ellipse">
            <a:avLst/>
          </a:prstGeom>
          <a:solidFill>
            <a:srgbClr val="FF9800"/>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28" name="Oval 27">
            <a:extLst>
              <a:ext uri="{FF2B5EF4-FFF2-40B4-BE49-F238E27FC236}">
                <a16:creationId xmlns:a16="http://schemas.microsoft.com/office/drawing/2014/main" id="{714F26F2-8EB6-4865-46FC-9E5A7AA29E14}"/>
              </a:ext>
            </a:extLst>
          </p:cNvPr>
          <p:cNvSpPr/>
          <p:nvPr/>
        </p:nvSpPr>
        <p:spPr bwMode="auto">
          <a:xfrm>
            <a:off x="5965107" y="1437193"/>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30" name="Oval 29">
            <a:extLst>
              <a:ext uri="{FF2B5EF4-FFF2-40B4-BE49-F238E27FC236}">
                <a16:creationId xmlns:a16="http://schemas.microsoft.com/office/drawing/2014/main" id="{65044C5F-7C21-8BBC-F0A8-A3CBB41C0EF0}"/>
              </a:ext>
            </a:extLst>
          </p:cNvPr>
          <p:cNvSpPr/>
          <p:nvPr/>
        </p:nvSpPr>
        <p:spPr bwMode="auto">
          <a:xfrm>
            <a:off x="4260933" y="1430857"/>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31" name="Oval 30">
            <a:extLst>
              <a:ext uri="{FF2B5EF4-FFF2-40B4-BE49-F238E27FC236}">
                <a16:creationId xmlns:a16="http://schemas.microsoft.com/office/drawing/2014/main" id="{2BC44DEE-B695-0532-39A7-51930E88C55F}"/>
              </a:ext>
            </a:extLst>
          </p:cNvPr>
          <p:cNvSpPr/>
          <p:nvPr/>
        </p:nvSpPr>
        <p:spPr bwMode="auto">
          <a:xfrm>
            <a:off x="3152104" y="2621280"/>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32" name="Oval 31">
            <a:extLst>
              <a:ext uri="{FF2B5EF4-FFF2-40B4-BE49-F238E27FC236}">
                <a16:creationId xmlns:a16="http://schemas.microsoft.com/office/drawing/2014/main" id="{0BD739F3-26C0-7DDC-E783-BFE04416D760}"/>
              </a:ext>
            </a:extLst>
          </p:cNvPr>
          <p:cNvSpPr/>
          <p:nvPr/>
        </p:nvSpPr>
        <p:spPr bwMode="auto">
          <a:xfrm>
            <a:off x="6188905" y="1821180"/>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33" name="Oval 32">
            <a:extLst>
              <a:ext uri="{FF2B5EF4-FFF2-40B4-BE49-F238E27FC236}">
                <a16:creationId xmlns:a16="http://schemas.microsoft.com/office/drawing/2014/main" id="{22801429-B993-B758-C1C5-E3D5A7E87610}"/>
              </a:ext>
            </a:extLst>
          </p:cNvPr>
          <p:cNvSpPr/>
          <p:nvPr/>
        </p:nvSpPr>
        <p:spPr bwMode="auto">
          <a:xfrm>
            <a:off x="5669280" y="1736625"/>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34" name="Oval 33">
            <a:extLst>
              <a:ext uri="{FF2B5EF4-FFF2-40B4-BE49-F238E27FC236}">
                <a16:creationId xmlns:a16="http://schemas.microsoft.com/office/drawing/2014/main" id="{CD80062E-49C6-F1CF-69F1-E2D4D47818AC}"/>
              </a:ext>
            </a:extLst>
          </p:cNvPr>
          <p:cNvSpPr/>
          <p:nvPr/>
        </p:nvSpPr>
        <p:spPr bwMode="auto">
          <a:xfrm>
            <a:off x="4055358" y="1813560"/>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35" name="Oval 34">
            <a:extLst>
              <a:ext uri="{FF2B5EF4-FFF2-40B4-BE49-F238E27FC236}">
                <a16:creationId xmlns:a16="http://schemas.microsoft.com/office/drawing/2014/main" id="{1CB880DA-607A-F3B3-E551-513B53D17A39}"/>
              </a:ext>
            </a:extLst>
          </p:cNvPr>
          <p:cNvSpPr/>
          <p:nvPr/>
        </p:nvSpPr>
        <p:spPr bwMode="auto">
          <a:xfrm>
            <a:off x="4539931" y="1734566"/>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36" name="Oval 35">
            <a:extLst>
              <a:ext uri="{FF2B5EF4-FFF2-40B4-BE49-F238E27FC236}">
                <a16:creationId xmlns:a16="http://schemas.microsoft.com/office/drawing/2014/main" id="{31DA9D2B-A746-975E-6EAE-4F8B349D58F3}"/>
              </a:ext>
            </a:extLst>
          </p:cNvPr>
          <p:cNvSpPr/>
          <p:nvPr/>
        </p:nvSpPr>
        <p:spPr bwMode="auto">
          <a:xfrm>
            <a:off x="5105400" y="1676400"/>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37" name="Oval 36">
            <a:extLst>
              <a:ext uri="{FF2B5EF4-FFF2-40B4-BE49-F238E27FC236}">
                <a16:creationId xmlns:a16="http://schemas.microsoft.com/office/drawing/2014/main" id="{DBE1C52F-B8C1-5918-3395-1A809FDC8DA5}"/>
              </a:ext>
            </a:extLst>
          </p:cNvPr>
          <p:cNvSpPr/>
          <p:nvPr/>
        </p:nvSpPr>
        <p:spPr bwMode="auto">
          <a:xfrm>
            <a:off x="5370786" y="2004630"/>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38" name="Oval 37">
            <a:extLst>
              <a:ext uri="{FF2B5EF4-FFF2-40B4-BE49-F238E27FC236}">
                <a16:creationId xmlns:a16="http://schemas.microsoft.com/office/drawing/2014/main" id="{E65C6C60-9DE4-71A1-31B3-4317CCB82215}"/>
              </a:ext>
            </a:extLst>
          </p:cNvPr>
          <p:cNvSpPr/>
          <p:nvPr/>
        </p:nvSpPr>
        <p:spPr bwMode="auto">
          <a:xfrm>
            <a:off x="4856025" y="2008886"/>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39" name="Oval 38">
            <a:extLst>
              <a:ext uri="{FF2B5EF4-FFF2-40B4-BE49-F238E27FC236}">
                <a16:creationId xmlns:a16="http://schemas.microsoft.com/office/drawing/2014/main" id="{823F300E-A2D1-FD77-3A43-7B160EA2722E}"/>
              </a:ext>
            </a:extLst>
          </p:cNvPr>
          <p:cNvSpPr/>
          <p:nvPr/>
        </p:nvSpPr>
        <p:spPr bwMode="auto">
          <a:xfrm>
            <a:off x="5128260" y="6126480"/>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40" name="Oval 39">
            <a:extLst>
              <a:ext uri="{FF2B5EF4-FFF2-40B4-BE49-F238E27FC236}">
                <a16:creationId xmlns:a16="http://schemas.microsoft.com/office/drawing/2014/main" id="{8C323501-0DFF-DD73-3061-1D3E6A1ED9A4}"/>
              </a:ext>
            </a:extLst>
          </p:cNvPr>
          <p:cNvSpPr/>
          <p:nvPr/>
        </p:nvSpPr>
        <p:spPr bwMode="auto">
          <a:xfrm>
            <a:off x="6451598" y="1493932"/>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41" name="Oval 40">
            <a:extLst>
              <a:ext uri="{FF2B5EF4-FFF2-40B4-BE49-F238E27FC236}">
                <a16:creationId xmlns:a16="http://schemas.microsoft.com/office/drawing/2014/main" id="{9B347187-6068-CFA1-A8F5-F50F1AF0A21F}"/>
              </a:ext>
            </a:extLst>
          </p:cNvPr>
          <p:cNvSpPr/>
          <p:nvPr/>
        </p:nvSpPr>
        <p:spPr bwMode="auto">
          <a:xfrm>
            <a:off x="3741308" y="1511232"/>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42" name="Oval 41">
            <a:extLst>
              <a:ext uri="{FF2B5EF4-FFF2-40B4-BE49-F238E27FC236}">
                <a16:creationId xmlns:a16="http://schemas.microsoft.com/office/drawing/2014/main" id="{0BEF662C-20B8-25B8-35BE-F47A4A1AC77B}"/>
              </a:ext>
            </a:extLst>
          </p:cNvPr>
          <p:cNvSpPr/>
          <p:nvPr/>
        </p:nvSpPr>
        <p:spPr bwMode="auto">
          <a:xfrm>
            <a:off x="3954780" y="5847217"/>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43" name="Oval 42">
            <a:extLst>
              <a:ext uri="{FF2B5EF4-FFF2-40B4-BE49-F238E27FC236}">
                <a16:creationId xmlns:a16="http://schemas.microsoft.com/office/drawing/2014/main" id="{10BD6CFB-83F8-4F6F-C4D7-6529BA173820}"/>
              </a:ext>
            </a:extLst>
          </p:cNvPr>
          <p:cNvSpPr/>
          <p:nvPr/>
        </p:nvSpPr>
        <p:spPr bwMode="auto">
          <a:xfrm>
            <a:off x="6756017" y="1828800"/>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44" name="Oval 43">
            <a:extLst>
              <a:ext uri="{FF2B5EF4-FFF2-40B4-BE49-F238E27FC236}">
                <a16:creationId xmlns:a16="http://schemas.microsoft.com/office/drawing/2014/main" id="{B00B5B52-6BF7-4EB2-26BE-7E558004C526}"/>
              </a:ext>
            </a:extLst>
          </p:cNvPr>
          <p:cNvSpPr/>
          <p:nvPr/>
        </p:nvSpPr>
        <p:spPr bwMode="auto">
          <a:xfrm>
            <a:off x="7176902" y="2193036"/>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45" name="Oval 44">
            <a:extLst>
              <a:ext uri="{FF2B5EF4-FFF2-40B4-BE49-F238E27FC236}">
                <a16:creationId xmlns:a16="http://schemas.microsoft.com/office/drawing/2014/main" id="{86B72D4C-45C6-885D-B14E-6C09C6C5E41B}"/>
              </a:ext>
            </a:extLst>
          </p:cNvPr>
          <p:cNvSpPr/>
          <p:nvPr/>
        </p:nvSpPr>
        <p:spPr bwMode="auto">
          <a:xfrm>
            <a:off x="3014944" y="2193036"/>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46" name="Oval 45">
            <a:extLst>
              <a:ext uri="{FF2B5EF4-FFF2-40B4-BE49-F238E27FC236}">
                <a16:creationId xmlns:a16="http://schemas.microsoft.com/office/drawing/2014/main" id="{E56E2501-5E5D-5346-C561-FE0D7055471E}"/>
              </a:ext>
            </a:extLst>
          </p:cNvPr>
          <p:cNvSpPr/>
          <p:nvPr/>
        </p:nvSpPr>
        <p:spPr bwMode="auto">
          <a:xfrm>
            <a:off x="2771104" y="2856058"/>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47" name="Oval 46">
            <a:extLst>
              <a:ext uri="{FF2B5EF4-FFF2-40B4-BE49-F238E27FC236}">
                <a16:creationId xmlns:a16="http://schemas.microsoft.com/office/drawing/2014/main" id="{0AAB22F0-6C60-A960-8F46-BAB648B4DE10}"/>
              </a:ext>
            </a:extLst>
          </p:cNvPr>
          <p:cNvSpPr/>
          <p:nvPr/>
        </p:nvSpPr>
        <p:spPr bwMode="auto">
          <a:xfrm>
            <a:off x="3219818" y="3614420"/>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48" name="Oval 47">
            <a:extLst>
              <a:ext uri="{FF2B5EF4-FFF2-40B4-BE49-F238E27FC236}">
                <a16:creationId xmlns:a16="http://schemas.microsoft.com/office/drawing/2014/main" id="{1379D6EB-D55B-FB84-9C1B-FD00F3773F9A}"/>
              </a:ext>
            </a:extLst>
          </p:cNvPr>
          <p:cNvSpPr/>
          <p:nvPr/>
        </p:nvSpPr>
        <p:spPr bwMode="auto">
          <a:xfrm>
            <a:off x="7058696" y="2626223"/>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49" name="Oval 48">
            <a:extLst>
              <a:ext uri="{FF2B5EF4-FFF2-40B4-BE49-F238E27FC236}">
                <a16:creationId xmlns:a16="http://schemas.microsoft.com/office/drawing/2014/main" id="{4830518B-8F98-4DC8-1877-C71F8C5E67C0}"/>
              </a:ext>
            </a:extLst>
          </p:cNvPr>
          <p:cNvSpPr/>
          <p:nvPr/>
        </p:nvSpPr>
        <p:spPr bwMode="auto">
          <a:xfrm>
            <a:off x="7193280" y="1734340"/>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50" name="Oval 49">
            <a:extLst>
              <a:ext uri="{FF2B5EF4-FFF2-40B4-BE49-F238E27FC236}">
                <a16:creationId xmlns:a16="http://schemas.microsoft.com/office/drawing/2014/main" id="{F115E4D5-2A79-513E-AAD8-845B98C45D2B}"/>
              </a:ext>
            </a:extLst>
          </p:cNvPr>
          <p:cNvSpPr/>
          <p:nvPr/>
        </p:nvSpPr>
        <p:spPr bwMode="auto">
          <a:xfrm>
            <a:off x="3068080" y="1733928"/>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51" name="Oval 50">
            <a:extLst>
              <a:ext uri="{FF2B5EF4-FFF2-40B4-BE49-F238E27FC236}">
                <a16:creationId xmlns:a16="http://schemas.microsoft.com/office/drawing/2014/main" id="{C74A29F0-99EC-0D81-9BC4-7CFC43B58B70}"/>
              </a:ext>
            </a:extLst>
          </p:cNvPr>
          <p:cNvSpPr/>
          <p:nvPr/>
        </p:nvSpPr>
        <p:spPr bwMode="auto">
          <a:xfrm>
            <a:off x="5705223" y="1066800"/>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52" name="Oval 51">
            <a:extLst>
              <a:ext uri="{FF2B5EF4-FFF2-40B4-BE49-F238E27FC236}">
                <a16:creationId xmlns:a16="http://schemas.microsoft.com/office/drawing/2014/main" id="{A07341D4-EAAC-AA13-42C4-13A12C6FF1A6}"/>
              </a:ext>
            </a:extLst>
          </p:cNvPr>
          <p:cNvSpPr/>
          <p:nvPr/>
        </p:nvSpPr>
        <p:spPr bwMode="auto">
          <a:xfrm>
            <a:off x="4362140" y="6075941"/>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53" name="Oval 52">
            <a:extLst>
              <a:ext uri="{FF2B5EF4-FFF2-40B4-BE49-F238E27FC236}">
                <a16:creationId xmlns:a16="http://schemas.microsoft.com/office/drawing/2014/main" id="{74361E0B-BD06-F432-5138-8F66D6E8E90C}"/>
              </a:ext>
            </a:extLst>
          </p:cNvPr>
          <p:cNvSpPr/>
          <p:nvPr/>
        </p:nvSpPr>
        <p:spPr bwMode="auto">
          <a:xfrm>
            <a:off x="5105400" y="990600"/>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54" name="Oval 53">
            <a:extLst>
              <a:ext uri="{FF2B5EF4-FFF2-40B4-BE49-F238E27FC236}">
                <a16:creationId xmlns:a16="http://schemas.microsoft.com/office/drawing/2014/main" id="{ED6BE5A8-F609-752E-5A1F-4A6EF43F1630}"/>
              </a:ext>
            </a:extLst>
          </p:cNvPr>
          <p:cNvSpPr/>
          <p:nvPr/>
        </p:nvSpPr>
        <p:spPr bwMode="auto">
          <a:xfrm>
            <a:off x="4831080" y="1367536"/>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55" name="Oval 54">
            <a:extLst>
              <a:ext uri="{FF2B5EF4-FFF2-40B4-BE49-F238E27FC236}">
                <a16:creationId xmlns:a16="http://schemas.microsoft.com/office/drawing/2014/main" id="{73F1E699-2212-9CB9-9882-0F89AF1EA25C}"/>
              </a:ext>
            </a:extLst>
          </p:cNvPr>
          <p:cNvSpPr/>
          <p:nvPr/>
        </p:nvSpPr>
        <p:spPr bwMode="auto">
          <a:xfrm>
            <a:off x="7453642" y="2821940"/>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56" name="Oval 55">
            <a:extLst>
              <a:ext uri="{FF2B5EF4-FFF2-40B4-BE49-F238E27FC236}">
                <a16:creationId xmlns:a16="http://schemas.microsoft.com/office/drawing/2014/main" id="{B3B342E1-02AF-BBFE-5141-1CA874B2C7AB}"/>
              </a:ext>
            </a:extLst>
          </p:cNvPr>
          <p:cNvSpPr/>
          <p:nvPr/>
        </p:nvSpPr>
        <p:spPr bwMode="auto">
          <a:xfrm>
            <a:off x="2898573" y="3290947"/>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57" name="Oval 56">
            <a:extLst>
              <a:ext uri="{FF2B5EF4-FFF2-40B4-BE49-F238E27FC236}">
                <a16:creationId xmlns:a16="http://schemas.microsoft.com/office/drawing/2014/main" id="{6BA8DD91-BC79-3354-499C-175A56C75598}"/>
              </a:ext>
            </a:extLst>
          </p:cNvPr>
          <p:cNvSpPr/>
          <p:nvPr/>
        </p:nvSpPr>
        <p:spPr bwMode="auto">
          <a:xfrm>
            <a:off x="6841446" y="4605577"/>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58" name="Oval 57">
            <a:extLst>
              <a:ext uri="{FF2B5EF4-FFF2-40B4-BE49-F238E27FC236}">
                <a16:creationId xmlns:a16="http://schemas.microsoft.com/office/drawing/2014/main" id="{815E477C-F916-A5B8-3694-DDD37EF98A09}"/>
              </a:ext>
            </a:extLst>
          </p:cNvPr>
          <p:cNvSpPr/>
          <p:nvPr/>
        </p:nvSpPr>
        <p:spPr bwMode="auto">
          <a:xfrm>
            <a:off x="3407087" y="4570435"/>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59" name="Oval 58">
            <a:extLst>
              <a:ext uri="{FF2B5EF4-FFF2-40B4-BE49-F238E27FC236}">
                <a16:creationId xmlns:a16="http://schemas.microsoft.com/office/drawing/2014/main" id="{17F6E045-0618-847F-941D-034E19F92728}"/>
              </a:ext>
            </a:extLst>
          </p:cNvPr>
          <p:cNvSpPr/>
          <p:nvPr/>
        </p:nvSpPr>
        <p:spPr bwMode="auto">
          <a:xfrm>
            <a:off x="3307080" y="1430857"/>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60" name="Oval 59">
            <a:extLst>
              <a:ext uri="{FF2B5EF4-FFF2-40B4-BE49-F238E27FC236}">
                <a16:creationId xmlns:a16="http://schemas.microsoft.com/office/drawing/2014/main" id="{18782B14-4EF2-CEB8-60FD-E6CA73808024}"/>
              </a:ext>
            </a:extLst>
          </p:cNvPr>
          <p:cNvSpPr/>
          <p:nvPr/>
        </p:nvSpPr>
        <p:spPr bwMode="auto">
          <a:xfrm>
            <a:off x="2545080" y="4157472"/>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61" name="Oval 60">
            <a:extLst>
              <a:ext uri="{FF2B5EF4-FFF2-40B4-BE49-F238E27FC236}">
                <a16:creationId xmlns:a16="http://schemas.microsoft.com/office/drawing/2014/main" id="{66235717-82CC-B7B3-B3DD-0F8AA4631F72}"/>
              </a:ext>
            </a:extLst>
          </p:cNvPr>
          <p:cNvSpPr/>
          <p:nvPr/>
        </p:nvSpPr>
        <p:spPr bwMode="auto">
          <a:xfrm>
            <a:off x="7533730" y="2428998"/>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62" name="Oval 61">
            <a:extLst>
              <a:ext uri="{FF2B5EF4-FFF2-40B4-BE49-F238E27FC236}">
                <a16:creationId xmlns:a16="http://schemas.microsoft.com/office/drawing/2014/main" id="{19ED2EEA-5735-C79B-D59F-3A2AA3FCF44F}"/>
              </a:ext>
            </a:extLst>
          </p:cNvPr>
          <p:cNvSpPr/>
          <p:nvPr/>
        </p:nvSpPr>
        <p:spPr bwMode="auto">
          <a:xfrm>
            <a:off x="2675774" y="2428998"/>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63" name="Oval 62">
            <a:extLst>
              <a:ext uri="{FF2B5EF4-FFF2-40B4-BE49-F238E27FC236}">
                <a16:creationId xmlns:a16="http://schemas.microsoft.com/office/drawing/2014/main" id="{8340966B-52BA-7AF0-0566-2AB563A513DA}"/>
              </a:ext>
            </a:extLst>
          </p:cNvPr>
          <p:cNvSpPr/>
          <p:nvPr/>
        </p:nvSpPr>
        <p:spPr bwMode="auto">
          <a:xfrm>
            <a:off x="4499300" y="1066800"/>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9456" name="Oval 19455">
            <a:extLst>
              <a:ext uri="{FF2B5EF4-FFF2-40B4-BE49-F238E27FC236}">
                <a16:creationId xmlns:a16="http://schemas.microsoft.com/office/drawing/2014/main" id="{70EABC52-E45D-DA60-F8B1-0308BF618CC0}"/>
              </a:ext>
            </a:extLst>
          </p:cNvPr>
          <p:cNvSpPr/>
          <p:nvPr/>
        </p:nvSpPr>
        <p:spPr bwMode="auto">
          <a:xfrm>
            <a:off x="3493139" y="1859280"/>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9457" name="Oval 19456">
            <a:extLst>
              <a:ext uri="{FF2B5EF4-FFF2-40B4-BE49-F238E27FC236}">
                <a16:creationId xmlns:a16="http://schemas.microsoft.com/office/drawing/2014/main" id="{DF2E768D-F5CE-2B46-61D4-90CA7D2BBA44}"/>
              </a:ext>
            </a:extLst>
          </p:cNvPr>
          <p:cNvSpPr/>
          <p:nvPr/>
        </p:nvSpPr>
        <p:spPr bwMode="auto">
          <a:xfrm>
            <a:off x="7329126" y="3298861"/>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9459" name="Oval 19458">
            <a:extLst>
              <a:ext uri="{FF2B5EF4-FFF2-40B4-BE49-F238E27FC236}">
                <a16:creationId xmlns:a16="http://schemas.microsoft.com/office/drawing/2014/main" id="{2CF5D140-4FFF-823F-C925-C6798EC0ED35}"/>
              </a:ext>
            </a:extLst>
          </p:cNvPr>
          <p:cNvSpPr/>
          <p:nvPr/>
        </p:nvSpPr>
        <p:spPr bwMode="auto">
          <a:xfrm>
            <a:off x="7396570" y="3810000"/>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9460" name="Oval 19459">
            <a:extLst>
              <a:ext uri="{FF2B5EF4-FFF2-40B4-BE49-F238E27FC236}">
                <a16:creationId xmlns:a16="http://schemas.microsoft.com/office/drawing/2014/main" id="{4C9C8641-EF38-9165-F8D3-3A720D5D72EB}"/>
              </a:ext>
            </a:extLst>
          </p:cNvPr>
          <p:cNvSpPr/>
          <p:nvPr/>
        </p:nvSpPr>
        <p:spPr bwMode="auto">
          <a:xfrm>
            <a:off x="6993846" y="3599180"/>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9461" name="Oval 19460">
            <a:extLst>
              <a:ext uri="{FF2B5EF4-FFF2-40B4-BE49-F238E27FC236}">
                <a16:creationId xmlns:a16="http://schemas.microsoft.com/office/drawing/2014/main" id="{23BEF3D0-4C6F-FB07-EA7F-AC985CD35831}"/>
              </a:ext>
            </a:extLst>
          </p:cNvPr>
          <p:cNvSpPr/>
          <p:nvPr/>
        </p:nvSpPr>
        <p:spPr bwMode="auto">
          <a:xfrm>
            <a:off x="5462226" y="5848700"/>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9462" name="Oval 19461">
            <a:extLst>
              <a:ext uri="{FF2B5EF4-FFF2-40B4-BE49-F238E27FC236}">
                <a16:creationId xmlns:a16="http://schemas.microsoft.com/office/drawing/2014/main" id="{83E58068-414E-F481-C0BF-D595A4E82B5B}"/>
              </a:ext>
            </a:extLst>
          </p:cNvPr>
          <p:cNvSpPr/>
          <p:nvPr/>
        </p:nvSpPr>
        <p:spPr bwMode="auto">
          <a:xfrm>
            <a:off x="7802880" y="3002280"/>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9463" name="Oval 19462">
            <a:extLst>
              <a:ext uri="{FF2B5EF4-FFF2-40B4-BE49-F238E27FC236}">
                <a16:creationId xmlns:a16="http://schemas.microsoft.com/office/drawing/2014/main" id="{98BE7EB2-8EE8-142E-5072-D62CD28B7682}"/>
              </a:ext>
            </a:extLst>
          </p:cNvPr>
          <p:cNvSpPr/>
          <p:nvPr/>
        </p:nvSpPr>
        <p:spPr bwMode="auto">
          <a:xfrm>
            <a:off x="2424146" y="3002280"/>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9464" name="Oval 19463">
            <a:extLst>
              <a:ext uri="{FF2B5EF4-FFF2-40B4-BE49-F238E27FC236}">
                <a16:creationId xmlns:a16="http://schemas.microsoft.com/office/drawing/2014/main" id="{866DB9D2-DEE9-DECA-98E2-F42A3DC3F00A}"/>
              </a:ext>
            </a:extLst>
          </p:cNvPr>
          <p:cNvSpPr/>
          <p:nvPr/>
        </p:nvSpPr>
        <p:spPr bwMode="auto">
          <a:xfrm>
            <a:off x="7726680" y="3428107"/>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9465" name="Oval 19464">
            <a:extLst>
              <a:ext uri="{FF2B5EF4-FFF2-40B4-BE49-F238E27FC236}">
                <a16:creationId xmlns:a16="http://schemas.microsoft.com/office/drawing/2014/main" id="{301F848F-82D3-0FE4-0F84-CD5E43967414}"/>
              </a:ext>
            </a:extLst>
          </p:cNvPr>
          <p:cNvSpPr/>
          <p:nvPr/>
        </p:nvSpPr>
        <p:spPr bwMode="auto">
          <a:xfrm>
            <a:off x="2556510" y="3429000"/>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9466" name="Oval 19465">
            <a:extLst>
              <a:ext uri="{FF2B5EF4-FFF2-40B4-BE49-F238E27FC236}">
                <a16:creationId xmlns:a16="http://schemas.microsoft.com/office/drawing/2014/main" id="{090E62FC-7E9E-022E-236B-67507BEB0178}"/>
              </a:ext>
            </a:extLst>
          </p:cNvPr>
          <p:cNvSpPr/>
          <p:nvPr/>
        </p:nvSpPr>
        <p:spPr bwMode="auto">
          <a:xfrm>
            <a:off x="5394960" y="1373483"/>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9467" name="Oval 19466">
            <a:extLst>
              <a:ext uri="{FF2B5EF4-FFF2-40B4-BE49-F238E27FC236}">
                <a16:creationId xmlns:a16="http://schemas.microsoft.com/office/drawing/2014/main" id="{08B3D06B-E5D9-0E16-9C29-332CB34EA4BA}"/>
              </a:ext>
            </a:extLst>
          </p:cNvPr>
          <p:cNvSpPr/>
          <p:nvPr/>
        </p:nvSpPr>
        <p:spPr bwMode="auto">
          <a:xfrm>
            <a:off x="7384120" y="4431792"/>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9468" name="Oval 19467">
            <a:extLst>
              <a:ext uri="{FF2B5EF4-FFF2-40B4-BE49-F238E27FC236}">
                <a16:creationId xmlns:a16="http://schemas.microsoft.com/office/drawing/2014/main" id="{5260E44A-4C85-770C-9171-92AEC6CCE398}"/>
              </a:ext>
            </a:extLst>
          </p:cNvPr>
          <p:cNvSpPr/>
          <p:nvPr/>
        </p:nvSpPr>
        <p:spPr bwMode="auto">
          <a:xfrm>
            <a:off x="2901014" y="4431792"/>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9469" name="Oval 19468">
            <a:extLst>
              <a:ext uri="{FF2B5EF4-FFF2-40B4-BE49-F238E27FC236}">
                <a16:creationId xmlns:a16="http://schemas.microsoft.com/office/drawing/2014/main" id="{7309D5AF-EDF7-3865-8AD2-405764546368}"/>
              </a:ext>
            </a:extLst>
          </p:cNvPr>
          <p:cNvSpPr/>
          <p:nvPr/>
        </p:nvSpPr>
        <p:spPr bwMode="auto">
          <a:xfrm>
            <a:off x="7120758" y="4116014"/>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9470" name="Oval 19469">
            <a:extLst>
              <a:ext uri="{FF2B5EF4-FFF2-40B4-BE49-F238E27FC236}">
                <a16:creationId xmlns:a16="http://schemas.microsoft.com/office/drawing/2014/main" id="{95440E6C-E839-D315-B19D-0FA5B9B4AC93}"/>
              </a:ext>
            </a:extLst>
          </p:cNvPr>
          <p:cNvSpPr/>
          <p:nvPr/>
        </p:nvSpPr>
        <p:spPr bwMode="auto">
          <a:xfrm>
            <a:off x="3163929" y="4126311"/>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9471" name="Oval 19470">
            <a:extLst>
              <a:ext uri="{FF2B5EF4-FFF2-40B4-BE49-F238E27FC236}">
                <a16:creationId xmlns:a16="http://schemas.microsoft.com/office/drawing/2014/main" id="{84093A5E-B52C-E057-A0B7-6087FDC92916}"/>
              </a:ext>
            </a:extLst>
          </p:cNvPr>
          <p:cNvSpPr/>
          <p:nvPr/>
        </p:nvSpPr>
        <p:spPr bwMode="auto">
          <a:xfrm>
            <a:off x="4771749" y="5847217"/>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9472" name="Oval 19471">
            <a:extLst>
              <a:ext uri="{FF2B5EF4-FFF2-40B4-BE49-F238E27FC236}">
                <a16:creationId xmlns:a16="http://schemas.microsoft.com/office/drawing/2014/main" id="{6F93D5D6-2548-DA49-4672-766283B09150}"/>
              </a:ext>
            </a:extLst>
          </p:cNvPr>
          <p:cNvSpPr/>
          <p:nvPr/>
        </p:nvSpPr>
        <p:spPr bwMode="auto">
          <a:xfrm>
            <a:off x="6248400" y="1143000"/>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9473" name="Oval 19472">
            <a:extLst>
              <a:ext uri="{FF2B5EF4-FFF2-40B4-BE49-F238E27FC236}">
                <a16:creationId xmlns:a16="http://schemas.microsoft.com/office/drawing/2014/main" id="{E8A13176-D6B6-0797-CC9D-F28119CC8B84}"/>
              </a:ext>
            </a:extLst>
          </p:cNvPr>
          <p:cNvSpPr/>
          <p:nvPr/>
        </p:nvSpPr>
        <p:spPr bwMode="auto">
          <a:xfrm>
            <a:off x="3992880" y="1143000"/>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9474" name="Oval 19473">
            <a:extLst>
              <a:ext uri="{FF2B5EF4-FFF2-40B4-BE49-F238E27FC236}">
                <a16:creationId xmlns:a16="http://schemas.microsoft.com/office/drawing/2014/main" id="{6B6ECA37-E645-18BB-7747-5DCA2818EC54}"/>
              </a:ext>
            </a:extLst>
          </p:cNvPr>
          <p:cNvSpPr/>
          <p:nvPr/>
        </p:nvSpPr>
        <p:spPr bwMode="auto">
          <a:xfrm>
            <a:off x="6888480" y="1440521"/>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9475" name="Oval 19474">
            <a:extLst>
              <a:ext uri="{FF2B5EF4-FFF2-40B4-BE49-F238E27FC236}">
                <a16:creationId xmlns:a16="http://schemas.microsoft.com/office/drawing/2014/main" id="{E43D4D4F-A109-404B-6412-41439C30FDD3}"/>
              </a:ext>
            </a:extLst>
          </p:cNvPr>
          <p:cNvSpPr/>
          <p:nvPr/>
        </p:nvSpPr>
        <p:spPr bwMode="auto">
          <a:xfrm>
            <a:off x="7726680" y="4157472"/>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9476" name="Oval 19475">
            <a:extLst>
              <a:ext uri="{FF2B5EF4-FFF2-40B4-BE49-F238E27FC236}">
                <a16:creationId xmlns:a16="http://schemas.microsoft.com/office/drawing/2014/main" id="{C4AF408A-5AA9-B021-9745-12B80F5056DE}"/>
              </a:ext>
            </a:extLst>
          </p:cNvPr>
          <p:cNvSpPr/>
          <p:nvPr/>
        </p:nvSpPr>
        <p:spPr bwMode="auto">
          <a:xfrm>
            <a:off x="3026769" y="5305154"/>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9477" name="Oval 19476">
            <a:extLst>
              <a:ext uri="{FF2B5EF4-FFF2-40B4-BE49-F238E27FC236}">
                <a16:creationId xmlns:a16="http://schemas.microsoft.com/office/drawing/2014/main" id="{D325E876-8D5D-CABD-528B-407BAC3E3C0A}"/>
              </a:ext>
            </a:extLst>
          </p:cNvPr>
          <p:cNvSpPr/>
          <p:nvPr/>
        </p:nvSpPr>
        <p:spPr bwMode="auto">
          <a:xfrm>
            <a:off x="3407087" y="5617849"/>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9478" name="Oval 19477">
            <a:extLst>
              <a:ext uri="{FF2B5EF4-FFF2-40B4-BE49-F238E27FC236}">
                <a16:creationId xmlns:a16="http://schemas.microsoft.com/office/drawing/2014/main" id="{DEDCDAB7-DA01-A0EA-EC5E-E9C06F8130FF}"/>
              </a:ext>
            </a:extLst>
          </p:cNvPr>
          <p:cNvSpPr/>
          <p:nvPr/>
        </p:nvSpPr>
        <p:spPr bwMode="auto">
          <a:xfrm>
            <a:off x="2862689" y="3810000"/>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9479" name="Oval 19478">
            <a:extLst>
              <a:ext uri="{FF2B5EF4-FFF2-40B4-BE49-F238E27FC236}">
                <a16:creationId xmlns:a16="http://schemas.microsoft.com/office/drawing/2014/main" id="{85E9657E-117F-2EF2-C244-9F5D8CC395FC}"/>
              </a:ext>
            </a:extLst>
          </p:cNvPr>
          <p:cNvSpPr/>
          <p:nvPr/>
        </p:nvSpPr>
        <p:spPr bwMode="auto">
          <a:xfrm>
            <a:off x="7183032" y="4831245"/>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9480" name="Oval 19479">
            <a:extLst>
              <a:ext uri="{FF2B5EF4-FFF2-40B4-BE49-F238E27FC236}">
                <a16:creationId xmlns:a16="http://schemas.microsoft.com/office/drawing/2014/main" id="{FE5E6996-4C6C-B84B-A77D-CC7E2C39B1DE}"/>
              </a:ext>
            </a:extLst>
          </p:cNvPr>
          <p:cNvSpPr/>
          <p:nvPr/>
        </p:nvSpPr>
        <p:spPr bwMode="auto">
          <a:xfrm>
            <a:off x="6841446" y="5122164"/>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9481" name="Oval 19480">
            <a:extLst>
              <a:ext uri="{FF2B5EF4-FFF2-40B4-BE49-F238E27FC236}">
                <a16:creationId xmlns:a16="http://schemas.microsoft.com/office/drawing/2014/main" id="{60FAB5A7-2968-478D-6E25-253BDECED972}"/>
              </a:ext>
            </a:extLst>
          </p:cNvPr>
          <p:cNvSpPr/>
          <p:nvPr/>
        </p:nvSpPr>
        <p:spPr bwMode="auto">
          <a:xfrm>
            <a:off x="3407087" y="5094142"/>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9482" name="Oval 19481">
            <a:extLst>
              <a:ext uri="{FF2B5EF4-FFF2-40B4-BE49-F238E27FC236}">
                <a16:creationId xmlns:a16="http://schemas.microsoft.com/office/drawing/2014/main" id="{3A96BD8F-D5CC-03EC-EDFD-88B1C25AC710}"/>
              </a:ext>
            </a:extLst>
          </p:cNvPr>
          <p:cNvSpPr/>
          <p:nvPr/>
        </p:nvSpPr>
        <p:spPr bwMode="auto">
          <a:xfrm>
            <a:off x="3604591" y="5971608"/>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9483" name="Oval 19482">
            <a:extLst>
              <a:ext uri="{FF2B5EF4-FFF2-40B4-BE49-F238E27FC236}">
                <a16:creationId xmlns:a16="http://schemas.microsoft.com/office/drawing/2014/main" id="{27E5C128-370A-E062-7199-D9C1D092E538}"/>
              </a:ext>
            </a:extLst>
          </p:cNvPr>
          <p:cNvSpPr/>
          <p:nvPr/>
        </p:nvSpPr>
        <p:spPr bwMode="auto">
          <a:xfrm>
            <a:off x="5486400" y="6278880"/>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9484" name="Oval 19483">
            <a:extLst>
              <a:ext uri="{FF2B5EF4-FFF2-40B4-BE49-F238E27FC236}">
                <a16:creationId xmlns:a16="http://schemas.microsoft.com/office/drawing/2014/main" id="{5BA34083-4633-D032-603F-1A4769ACB6B6}"/>
              </a:ext>
            </a:extLst>
          </p:cNvPr>
          <p:cNvSpPr/>
          <p:nvPr/>
        </p:nvSpPr>
        <p:spPr bwMode="auto">
          <a:xfrm>
            <a:off x="7574280" y="4754880"/>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9485" name="Oval 19484">
            <a:extLst>
              <a:ext uri="{FF2B5EF4-FFF2-40B4-BE49-F238E27FC236}">
                <a16:creationId xmlns:a16="http://schemas.microsoft.com/office/drawing/2014/main" id="{20E68A49-C823-F2CE-23AF-1163E4503B11}"/>
              </a:ext>
            </a:extLst>
          </p:cNvPr>
          <p:cNvSpPr/>
          <p:nvPr/>
        </p:nvSpPr>
        <p:spPr bwMode="auto">
          <a:xfrm>
            <a:off x="2621280" y="4754880"/>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9486" name="Oval 19485">
            <a:extLst>
              <a:ext uri="{FF2B5EF4-FFF2-40B4-BE49-F238E27FC236}">
                <a16:creationId xmlns:a16="http://schemas.microsoft.com/office/drawing/2014/main" id="{1EB0D46D-01D1-F044-512A-BF053E67FEE5}"/>
              </a:ext>
            </a:extLst>
          </p:cNvPr>
          <p:cNvSpPr/>
          <p:nvPr/>
        </p:nvSpPr>
        <p:spPr bwMode="auto">
          <a:xfrm>
            <a:off x="7269480" y="5306967"/>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9487" name="Oval 19486">
            <a:extLst>
              <a:ext uri="{FF2B5EF4-FFF2-40B4-BE49-F238E27FC236}">
                <a16:creationId xmlns:a16="http://schemas.microsoft.com/office/drawing/2014/main" id="{2A15A565-06F7-CE26-821E-5B4014741DC6}"/>
              </a:ext>
            </a:extLst>
          </p:cNvPr>
          <p:cNvSpPr/>
          <p:nvPr/>
        </p:nvSpPr>
        <p:spPr bwMode="auto">
          <a:xfrm>
            <a:off x="5899881" y="6075941"/>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9488" name="Oval 19487">
            <a:extLst>
              <a:ext uri="{FF2B5EF4-FFF2-40B4-BE49-F238E27FC236}">
                <a16:creationId xmlns:a16="http://schemas.microsoft.com/office/drawing/2014/main" id="{A1700B64-A8BB-A56C-ED2A-2E662AB1E488}"/>
              </a:ext>
            </a:extLst>
          </p:cNvPr>
          <p:cNvSpPr/>
          <p:nvPr/>
        </p:nvSpPr>
        <p:spPr bwMode="auto">
          <a:xfrm>
            <a:off x="6278880" y="5851501"/>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9489" name="Oval 19488">
            <a:extLst>
              <a:ext uri="{FF2B5EF4-FFF2-40B4-BE49-F238E27FC236}">
                <a16:creationId xmlns:a16="http://schemas.microsoft.com/office/drawing/2014/main" id="{3B90DC26-1AE8-7D93-DFAF-AE3AAE4E3C8B}"/>
              </a:ext>
            </a:extLst>
          </p:cNvPr>
          <p:cNvSpPr/>
          <p:nvPr/>
        </p:nvSpPr>
        <p:spPr bwMode="auto">
          <a:xfrm>
            <a:off x="3064187" y="4831245"/>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9490" name="Oval 19489">
            <a:extLst>
              <a:ext uri="{FF2B5EF4-FFF2-40B4-BE49-F238E27FC236}">
                <a16:creationId xmlns:a16="http://schemas.microsoft.com/office/drawing/2014/main" id="{C93AB6AF-5034-ECC1-1866-8066C6F9ED39}"/>
              </a:ext>
            </a:extLst>
          </p:cNvPr>
          <p:cNvSpPr/>
          <p:nvPr/>
        </p:nvSpPr>
        <p:spPr bwMode="auto">
          <a:xfrm>
            <a:off x="6405792" y="5425440"/>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9491" name="Oval 19490">
            <a:extLst>
              <a:ext uri="{FF2B5EF4-FFF2-40B4-BE49-F238E27FC236}">
                <a16:creationId xmlns:a16="http://schemas.microsoft.com/office/drawing/2014/main" id="{5AD35070-978E-AD8A-6D9A-AF6E88FA11EE}"/>
              </a:ext>
            </a:extLst>
          </p:cNvPr>
          <p:cNvSpPr/>
          <p:nvPr/>
        </p:nvSpPr>
        <p:spPr bwMode="auto">
          <a:xfrm>
            <a:off x="3794760" y="5425440"/>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9492" name="Oval 19491">
            <a:extLst>
              <a:ext uri="{FF2B5EF4-FFF2-40B4-BE49-F238E27FC236}">
                <a16:creationId xmlns:a16="http://schemas.microsoft.com/office/drawing/2014/main" id="{8D272828-696A-4E7F-06F9-62ECE5245A8A}"/>
              </a:ext>
            </a:extLst>
          </p:cNvPr>
          <p:cNvSpPr/>
          <p:nvPr/>
        </p:nvSpPr>
        <p:spPr bwMode="auto">
          <a:xfrm>
            <a:off x="7924800" y="3764712"/>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9493" name="Oval 19492">
            <a:extLst>
              <a:ext uri="{FF2B5EF4-FFF2-40B4-BE49-F238E27FC236}">
                <a16:creationId xmlns:a16="http://schemas.microsoft.com/office/drawing/2014/main" id="{418FFA73-EA66-353F-A2B8-0D369C42AC9B}"/>
              </a:ext>
            </a:extLst>
          </p:cNvPr>
          <p:cNvSpPr/>
          <p:nvPr/>
        </p:nvSpPr>
        <p:spPr bwMode="auto">
          <a:xfrm>
            <a:off x="2362200" y="3764280"/>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9494" name="Oval 19493">
            <a:extLst>
              <a:ext uri="{FF2B5EF4-FFF2-40B4-BE49-F238E27FC236}">
                <a16:creationId xmlns:a16="http://schemas.microsoft.com/office/drawing/2014/main" id="{EA215F7C-CEEC-7959-2AC7-7BB55D1756E2}"/>
              </a:ext>
            </a:extLst>
          </p:cNvPr>
          <p:cNvSpPr/>
          <p:nvPr/>
        </p:nvSpPr>
        <p:spPr bwMode="auto">
          <a:xfrm>
            <a:off x="6705600" y="5988657"/>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9495" name="Oval 19494">
            <a:extLst>
              <a:ext uri="{FF2B5EF4-FFF2-40B4-BE49-F238E27FC236}">
                <a16:creationId xmlns:a16="http://schemas.microsoft.com/office/drawing/2014/main" id="{006268F0-ED51-B72D-31EE-610AC53C1E5D}"/>
              </a:ext>
            </a:extLst>
          </p:cNvPr>
          <p:cNvSpPr/>
          <p:nvPr/>
        </p:nvSpPr>
        <p:spPr bwMode="auto">
          <a:xfrm>
            <a:off x="4739640" y="6278880"/>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9496" name="Oval 19495">
            <a:extLst>
              <a:ext uri="{FF2B5EF4-FFF2-40B4-BE49-F238E27FC236}">
                <a16:creationId xmlns:a16="http://schemas.microsoft.com/office/drawing/2014/main" id="{EA381038-4679-716F-E497-A98AF495AFAA}"/>
              </a:ext>
            </a:extLst>
          </p:cNvPr>
          <p:cNvSpPr/>
          <p:nvPr/>
        </p:nvSpPr>
        <p:spPr bwMode="auto">
          <a:xfrm>
            <a:off x="6858000" y="5616803"/>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9503" name="TextBox 19502">
            <a:extLst>
              <a:ext uri="{FF2B5EF4-FFF2-40B4-BE49-F238E27FC236}">
                <a16:creationId xmlns:a16="http://schemas.microsoft.com/office/drawing/2014/main" id="{970AD8E3-1D45-59BD-6035-DF4626588C8C}"/>
              </a:ext>
            </a:extLst>
          </p:cNvPr>
          <p:cNvSpPr txBox="1"/>
          <p:nvPr/>
        </p:nvSpPr>
        <p:spPr>
          <a:xfrm>
            <a:off x="587870" y="1600200"/>
            <a:ext cx="1393330" cy="452431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34" charset="-128"/>
                <a:cs typeface="+mn-cs"/>
              </a:rPr>
              <a:t>100</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34" charset="-128"/>
                <a:cs typeface="+mn-cs"/>
              </a:rPr>
              <a:t>dwarfs</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34"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34" charset="-128"/>
                <a:cs typeface="+mn-cs"/>
              </a:rPr>
              <a:t>6 wd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34" charset="-128"/>
                <a:cs typeface="+mn-cs"/>
              </a:rPr>
              <a:t>1 A</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EBE899"/>
                </a:solidFill>
                <a:effectLst/>
                <a:uLnTx/>
                <a:uFillTx/>
                <a:latin typeface="Times New Roman" panose="02020603050405020304" pitchFamily="18" charset="0"/>
                <a:ea typeface="ＭＳ Ｐゴシック" panose="020B0600070205080204" pitchFamily="34" charset="-128"/>
                <a:cs typeface="+mn-cs"/>
              </a:rPr>
              <a:t>2 F</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imes New Roman" panose="02020603050405020304" pitchFamily="18" charset="0"/>
                <a:ea typeface="ＭＳ Ｐゴシック" panose="020B0600070205080204" pitchFamily="34" charset="-128"/>
                <a:cs typeface="+mn-cs"/>
              </a:rPr>
              <a:t>5 G</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9800"/>
                </a:solidFill>
                <a:effectLst/>
                <a:uLnTx/>
                <a:uFillTx/>
                <a:latin typeface="Times New Roman" panose="02020603050405020304" pitchFamily="18" charset="0"/>
                <a:ea typeface="ＭＳ Ｐゴシック" panose="020B0600070205080204" pitchFamily="34" charset="-128"/>
                <a:cs typeface="+mn-cs"/>
              </a:rPr>
              <a:t>11 K</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34" charset="-128"/>
                <a:cs typeface="+mn-cs"/>
              </a:rPr>
              <a:t>75 M</a:t>
            </a:r>
          </a:p>
        </p:txBody>
      </p:sp>
      <p:sp>
        <p:nvSpPr>
          <p:cNvPr id="29" name="Rectangle 2">
            <a:extLst>
              <a:ext uri="{FF2B5EF4-FFF2-40B4-BE49-F238E27FC236}">
                <a16:creationId xmlns:a16="http://schemas.microsoft.com/office/drawing/2014/main" id="{84AB354C-9179-F0E7-50AA-8374BAB2B27D}"/>
              </a:ext>
            </a:extLst>
          </p:cNvPr>
          <p:cNvSpPr txBox="1">
            <a:spLocks noChangeArrowheads="1"/>
          </p:cNvSpPr>
          <p:nvPr/>
        </p:nvSpPr>
        <p:spPr bwMode="auto">
          <a:xfrm>
            <a:off x="0" y="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34" charset="-128"/>
              </a:rPr>
              <a:t>Stellar Populations I</a:t>
            </a:r>
          </a:p>
        </p:txBody>
      </p:sp>
      <p:sp>
        <p:nvSpPr>
          <p:cNvPr id="19458" name="TextBox 1">
            <a:extLst>
              <a:ext uri="{FF2B5EF4-FFF2-40B4-BE49-F238E27FC236}">
                <a16:creationId xmlns:a16="http://schemas.microsoft.com/office/drawing/2014/main" id="{7464BE76-622C-348B-5765-1C98C73DCC64}"/>
              </a:ext>
            </a:extLst>
          </p:cNvPr>
          <p:cNvSpPr txBox="1">
            <a:spLocks noChangeArrowheads="1"/>
          </p:cNvSpPr>
          <p:nvPr/>
        </p:nvSpPr>
        <p:spPr bwMode="auto">
          <a:xfrm>
            <a:off x="7226373" y="6400800"/>
            <a:ext cx="1834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600" dirty="0">
                <a:solidFill>
                  <a:srgbClr val="FFFFFF"/>
                </a:solidFill>
                <a:latin typeface="Times New Roman" panose="02020603050405020304" pitchFamily="18" charset="0"/>
              </a:rPr>
              <a:t>Henry &amp; </a:t>
            </a:r>
            <a:r>
              <a:rPr lang="en-US" altLang="en-US" sz="1600" dirty="0" err="1">
                <a:solidFill>
                  <a:srgbClr val="FFFFFF"/>
                </a:solidFill>
                <a:latin typeface="Times New Roman" panose="02020603050405020304" pitchFamily="18" charset="0"/>
              </a:rPr>
              <a:t>Jao</a:t>
            </a:r>
            <a:r>
              <a:rPr lang="en-US" altLang="en-US" sz="1600" dirty="0">
                <a:solidFill>
                  <a:srgbClr val="FFFFFF"/>
                </a:solidFill>
                <a:latin typeface="Times New Roman" panose="02020603050405020304" pitchFamily="18" charset="0"/>
              </a:rPr>
              <a:t> (2024)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377" name="Rectangle 2">
            <a:extLst>
              <a:ext uri="{FF2B5EF4-FFF2-40B4-BE49-F238E27FC236}">
                <a16:creationId xmlns:a16="http://schemas.microsoft.com/office/drawing/2014/main" id="{BAC43005-1C08-92E8-2939-845A7FAE0801}"/>
              </a:ext>
            </a:extLst>
          </p:cNvPr>
          <p:cNvSpPr>
            <a:spLocks noGrp="1" noChangeArrowheads="1"/>
          </p:cNvSpPr>
          <p:nvPr>
            <p:ph type="title"/>
          </p:nvPr>
        </p:nvSpPr>
        <p:spPr>
          <a:xfrm>
            <a:off x="0" y="-228600"/>
            <a:ext cx="9144000" cy="1143000"/>
          </a:xfrm>
        </p:spPr>
        <p:txBody>
          <a:bodyPr/>
          <a:lstStyle/>
          <a:p>
            <a:pPr eaLnBrk="1" hangingPunct="1"/>
            <a:r>
              <a:rPr lang="en-US" altLang="en-US" b="1">
                <a:ea typeface="ＭＳ Ｐゴシック" panose="020B0600070205080204" pitchFamily="34" charset="-128"/>
              </a:rPr>
              <a:t>Stellar Types within 25 Parsecs</a:t>
            </a:r>
          </a:p>
        </p:txBody>
      </p:sp>
      <p:sp>
        <p:nvSpPr>
          <p:cNvPr id="101378" name="TextBox 1">
            <a:extLst>
              <a:ext uri="{FF2B5EF4-FFF2-40B4-BE49-F238E27FC236}">
                <a16:creationId xmlns:a16="http://schemas.microsoft.com/office/drawing/2014/main" id="{5AB1AC4E-E3C4-D392-37D3-64BE49513B35}"/>
              </a:ext>
            </a:extLst>
          </p:cNvPr>
          <p:cNvSpPr txBox="1">
            <a:spLocks noChangeArrowheads="1"/>
          </p:cNvSpPr>
          <p:nvPr/>
        </p:nvSpPr>
        <p:spPr bwMode="auto">
          <a:xfrm>
            <a:off x="7086600" y="6477000"/>
            <a:ext cx="2057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1600" dirty="0">
                <a:solidFill>
                  <a:srgbClr val="0000FF"/>
                </a:solidFill>
              </a:rPr>
              <a:t>RECONS pre-GDR2</a:t>
            </a:r>
          </a:p>
        </p:txBody>
      </p:sp>
      <p:sp>
        <p:nvSpPr>
          <p:cNvPr id="8" name="TextBox 7">
            <a:extLst>
              <a:ext uri="{FF2B5EF4-FFF2-40B4-BE49-F238E27FC236}">
                <a16:creationId xmlns:a16="http://schemas.microsoft.com/office/drawing/2014/main" id="{6F547FF5-6FB5-C93A-24A0-FB15ACB8C6D8}"/>
              </a:ext>
            </a:extLst>
          </p:cNvPr>
          <p:cNvSpPr txBox="1">
            <a:spLocks noChangeArrowheads="1"/>
          </p:cNvSpPr>
          <p:nvPr/>
        </p:nvSpPr>
        <p:spPr bwMode="auto">
          <a:xfrm>
            <a:off x="533400" y="762000"/>
            <a:ext cx="2514600" cy="581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en-US" altLang="en-US" sz="2000" dirty="0">
              <a:solidFill>
                <a:srgbClr val="000000"/>
              </a:solidFill>
            </a:endParaRPr>
          </a:p>
          <a:p>
            <a:pPr eaLnBrk="1" hangingPunct="1">
              <a:spcBef>
                <a:spcPct val="0"/>
              </a:spcBef>
              <a:buFontTx/>
              <a:buNone/>
            </a:pPr>
            <a:endParaRPr lang="en-US" altLang="en-US" sz="1200" dirty="0">
              <a:solidFill>
                <a:srgbClr val="000000"/>
              </a:solidFill>
            </a:endParaRPr>
          </a:p>
          <a:p>
            <a:pPr eaLnBrk="1" hangingPunct="1">
              <a:spcBef>
                <a:spcPct val="0"/>
              </a:spcBef>
              <a:buFontTx/>
              <a:buNone/>
            </a:pPr>
            <a:r>
              <a:rPr lang="en-US" altLang="en-US" sz="2000" dirty="0" err="1">
                <a:solidFill>
                  <a:srgbClr val="000000"/>
                </a:solidFill>
              </a:rPr>
              <a:t>supergiants</a:t>
            </a:r>
            <a:r>
              <a:rPr lang="en-US" altLang="en-US" sz="2000" dirty="0">
                <a:solidFill>
                  <a:srgbClr val="000000"/>
                </a:solidFill>
              </a:rPr>
              <a:t>	I </a:t>
            </a:r>
          </a:p>
          <a:p>
            <a:pPr eaLnBrk="1" hangingPunct="1">
              <a:spcBef>
                <a:spcPct val="0"/>
              </a:spcBef>
              <a:buFontTx/>
              <a:buNone/>
            </a:pPr>
            <a:endParaRPr lang="en-US" altLang="en-US" sz="1200" dirty="0">
              <a:solidFill>
                <a:srgbClr val="000000"/>
              </a:solidFill>
            </a:endParaRPr>
          </a:p>
          <a:p>
            <a:pPr eaLnBrk="1" hangingPunct="1">
              <a:spcBef>
                <a:spcPct val="0"/>
              </a:spcBef>
              <a:buFontTx/>
              <a:buNone/>
            </a:pPr>
            <a:r>
              <a:rPr lang="en-US" altLang="en-US" sz="2000" dirty="0">
                <a:solidFill>
                  <a:srgbClr val="000000"/>
                </a:solidFill>
              </a:rPr>
              <a:t>bright giants	II</a:t>
            </a:r>
          </a:p>
          <a:p>
            <a:pPr eaLnBrk="1" hangingPunct="1">
              <a:spcBef>
                <a:spcPct val="0"/>
              </a:spcBef>
              <a:buFontTx/>
              <a:buNone/>
            </a:pPr>
            <a:endParaRPr lang="en-US" altLang="en-US" sz="1200" dirty="0">
              <a:solidFill>
                <a:srgbClr val="000000"/>
              </a:solidFill>
            </a:endParaRPr>
          </a:p>
          <a:p>
            <a:pPr eaLnBrk="1" hangingPunct="1">
              <a:spcBef>
                <a:spcPct val="0"/>
              </a:spcBef>
              <a:buFontTx/>
              <a:buNone/>
            </a:pPr>
            <a:r>
              <a:rPr lang="en-US" altLang="en-US" sz="2000" dirty="0">
                <a:solidFill>
                  <a:srgbClr val="000000"/>
                </a:solidFill>
              </a:rPr>
              <a:t>giants		III</a:t>
            </a:r>
          </a:p>
          <a:p>
            <a:pPr eaLnBrk="1" hangingPunct="1">
              <a:spcBef>
                <a:spcPct val="0"/>
              </a:spcBef>
              <a:buFontTx/>
              <a:buNone/>
            </a:pPr>
            <a:endParaRPr lang="en-US" altLang="en-US" sz="1200" dirty="0">
              <a:solidFill>
                <a:srgbClr val="000000"/>
              </a:solidFill>
            </a:endParaRPr>
          </a:p>
          <a:p>
            <a:pPr eaLnBrk="1" hangingPunct="1">
              <a:spcBef>
                <a:spcPct val="0"/>
              </a:spcBef>
              <a:buFontTx/>
              <a:buNone/>
            </a:pPr>
            <a:r>
              <a:rPr lang="en-US" altLang="en-US" sz="2000" dirty="0">
                <a:solidFill>
                  <a:srgbClr val="000000"/>
                </a:solidFill>
              </a:rPr>
              <a:t>subgiants	IV</a:t>
            </a:r>
          </a:p>
          <a:p>
            <a:pPr eaLnBrk="1" hangingPunct="1">
              <a:spcBef>
                <a:spcPct val="0"/>
              </a:spcBef>
              <a:buFontTx/>
              <a:buNone/>
            </a:pPr>
            <a:endParaRPr lang="en-US" altLang="en-US" sz="1200" dirty="0">
              <a:solidFill>
                <a:srgbClr val="000000"/>
              </a:solidFill>
            </a:endParaRPr>
          </a:p>
          <a:p>
            <a:pPr eaLnBrk="1" hangingPunct="1">
              <a:spcBef>
                <a:spcPct val="0"/>
              </a:spcBef>
              <a:buFontTx/>
              <a:buNone/>
            </a:pPr>
            <a:r>
              <a:rPr lang="en-US" altLang="en-US" sz="2000" dirty="0">
                <a:solidFill>
                  <a:srgbClr val="000000"/>
                </a:solidFill>
              </a:rPr>
              <a:t>dwarfs		V</a:t>
            </a:r>
          </a:p>
          <a:p>
            <a:pPr eaLnBrk="1" hangingPunct="1">
              <a:spcBef>
                <a:spcPct val="0"/>
              </a:spcBef>
              <a:buFontTx/>
              <a:buNone/>
            </a:pPr>
            <a:endParaRPr lang="en-US" altLang="en-US" sz="1200" dirty="0">
              <a:solidFill>
                <a:srgbClr val="000000"/>
              </a:solidFill>
            </a:endParaRPr>
          </a:p>
          <a:p>
            <a:pPr eaLnBrk="1" hangingPunct="1">
              <a:spcBef>
                <a:spcPct val="0"/>
              </a:spcBef>
              <a:buFontTx/>
              <a:buNone/>
            </a:pPr>
            <a:r>
              <a:rPr lang="en-US" altLang="en-US" sz="2000" dirty="0">
                <a:solidFill>
                  <a:srgbClr val="000000"/>
                </a:solidFill>
              </a:rPr>
              <a:t>pre-main seq        …</a:t>
            </a:r>
          </a:p>
          <a:p>
            <a:pPr eaLnBrk="1" hangingPunct="1">
              <a:spcBef>
                <a:spcPct val="0"/>
              </a:spcBef>
              <a:buFontTx/>
              <a:buNone/>
            </a:pPr>
            <a:endParaRPr lang="en-US" altLang="en-US" sz="1200" dirty="0">
              <a:solidFill>
                <a:srgbClr val="000000"/>
              </a:solidFill>
            </a:endParaRPr>
          </a:p>
          <a:p>
            <a:pPr eaLnBrk="1" hangingPunct="1">
              <a:spcBef>
                <a:spcPct val="0"/>
              </a:spcBef>
              <a:buFontTx/>
              <a:buNone/>
            </a:pPr>
            <a:r>
              <a:rPr lang="en-US" altLang="en-US" sz="2000" dirty="0">
                <a:solidFill>
                  <a:srgbClr val="000000"/>
                </a:solidFill>
              </a:rPr>
              <a:t>subdwarfs	VI</a:t>
            </a:r>
          </a:p>
          <a:p>
            <a:pPr eaLnBrk="1" hangingPunct="1">
              <a:spcBef>
                <a:spcPct val="0"/>
              </a:spcBef>
              <a:buFontTx/>
              <a:buNone/>
            </a:pPr>
            <a:endParaRPr lang="en-US" altLang="en-US" sz="1200" dirty="0">
              <a:solidFill>
                <a:srgbClr val="000000"/>
              </a:solidFill>
            </a:endParaRPr>
          </a:p>
          <a:p>
            <a:pPr eaLnBrk="1" hangingPunct="1">
              <a:spcBef>
                <a:spcPct val="0"/>
              </a:spcBef>
              <a:buFontTx/>
              <a:buNone/>
            </a:pPr>
            <a:r>
              <a:rPr lang="en-US" altLang="en-US" sz="2000" dirty="0">
                <a:solidFill>
                  <a:srgbClr val="000000"/>
                </a:solidFill>
              </a:rPr>
              <a:t>white dwarfs	VII</a:t>
            </a:r>
          </a:p>
          <a:p>
            <a:pPr eaLnBrk="1" hangingPunct="1">
              <a:spcBef>
                <a:spcPct val="0"/>
              </a:spcBef>
              <a:buFontTx/>
              <a:buNone/>
            </a:pPr>
            <a:endParaRPr lang="en-US" altLang="en-US" sz="1200" dirty="0">
              <a:solidFill>
                <a:srgbClr val="000000"/>
              </a:solidFill>
            </a:endParaRPr>
          </a:p>
          <a:p>
            <a:pPr eaLnBrk="1" hangingPunct="1">
              <a:spcBef>
                <a:spcPct val="0"/>
              </a:spcBef>
              <a:buFontTx/>
              <a:buNone/>
            </a:pPr>
            <a:r>
              <a:rPr lang="en-US" altLang="en-US" sz="2000" dirty="0">
                <a:solidFill>
                  <a:srgbClr val="000000"/>
                </a:solidFill>
              </a:rPr>
              <a:t>SUBTOTAL</a:t>
            </a:r>
          </a:p>
          <a:p>
            <a:pPr eaLnBrk="1" hangingPunct="1">
              <a:spcBef>
                <a:spcPct val="0"/>
              </a:spcBef>
              <a:buFontTx/>
              <a:buNone/>
            </a:pPr>
            <a:endParaRPr lang="en-US" altLang="en-US" sz="1200" dirty="0">
              <a:solidFill>
                <a:srgbClr val="000000"/>
              </a:solidFill>
            </a:endParaRPr>
          </a:p>
          <a:p>
            <a:pPr eaLnBrk="1" hangingPunct="1">
              <a:spcBef>
                <a:spcPct val="0"/>
              </a:spcBef>
              <a:buFontTx/>
              <a:buNone/>
            </a:pPr>
            <a:r>
              <a:rPr lang="en-US" altLang="en-US" sz="2000" dirty="0">
                <a:solidFill>
                  <a:srgbClr val="FF0000"/>
                </a:solidFill>
              </a:rPr>
              <a:t>unclassified</a:t>
            </a:r>
          </a:p>
          <a:p>
            <a:pPr eaLnBrk="1" hangingPunct="1">
              <a:spcBef>
                <a:spcPct val="0"/>
              </a:spcBef>
              <a:buFontTx/>
              <a:buNone/>
            </a:pPr>
            <a:endParaRPr lang="en-US" altLang="en-US" sz="1200" dirty="0">
              <a:solidFill>
                <a:srgbClr val="000000"/>
              </a:solidFill>
            </a:endParaRPr>
          </a:p>
          <a:p>
            <a:pPr eaLnBrk="1" hangingPunct="1">
              <a:spcBef>
                <a:spcPct val="0"/>
              </a:spcBef>
              <a:buFontTx/>
              <a:buNone/>
            </a:pPr>
            <a:r>
              <a:rPr lang="en-US" altLang="en-US" sz="2000" dirty="0">
                <a:solidFill>
                  <a:srgbClr val="000000"/>
                </a:solidFill>
              </a:rPr>
              <a:t>TOTAL</a:t>
            </a:r>
          </a:p>
        </p:txBody>
      </p:sp>
      <p:sp>
        <p:nvSpPr>
          <p:cNvPr id="10" name="TextBox 9">
            <a:extLst>
              <a:ext uri="{FF2B5EF4-FFF2-40B4-BE49-F238E27FC236}">
                <a16:creationId xmlns:a16="http://schemas.microsoft.com/office/drawing/2014/main" id="{938F45D0-B7B3-03AD-06D1-FE681064E9AF}"/>
              </a:ext>
            </a:extLst>
          </p:cNvPr>
          <p:cNvSpPr txBox="1">
            <a:spLocks noChangeArrowheads="1"/>
          </p:cNvSpPr>
          <p:nvPr/>
        </p:nvSpPr>
        <p:spPr bwMode="auto">
          <a:xfrm>
            <a:off x="3505200" y="762000"/>
            <a:ext cx="4876800"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000" dirty="0">
                <a:solidFill>
                  <a:srgbClr val="000000"/>
                </a:solidFill>
              </a:rPr>
              <a:t>Database           Expected                  Fraction</a:t>
            </a:r>
          </a:p>
          <a:p>
            <a:pPr eaLnBrk="1" hangingPunct="1">
              <a:spcBef>
                <a:spcPct val="0"/>
              </a:spcBef>
              <a:buFontTx/>
              <a:buNone/>
            </a:pPr>
            <a:endParaRPr lang="en-US" altLang="en-US" sz="1200" dirty="0">
              <a:solidFill>
                <a:srgbClr val="000000"/>
              </a:solidFill>
            </a:endParaRPr>
          </a:p>
          <a:p>
            <a:pPr eaLnBrk="1" hangingPunct="1">
              <a:spcBef>
                <a:spcPct val="0"/>
              </a:spcBef>
              <a:buFontTx/>
              <a:buNone/>
            </a:pPr>
            <a:r>
              <a:rPr lang="en-US" altLang="en-US" sz="2000" dirty="0">
                <a:solidFill>
                  <a:srgbClr val="000000"/>
                </a:solidFill>
              </a:rPr>
              <a:t>      0		      0		      0%</a:t>
            </a:r>
          </a:p>
          <a:p>
            <a:pPr eaLnBrk="1" hangingPunct="1">
              <a:spcBef>
                <a:spcPct val="0"/>
              </a:spcBef>
              <a:buFontTx/>
              <a:buNone/>
            </a:pPr>
            <a:endParaRPr lang="en-US" altLang="en-US" sz="1200" dirty="0">
              <a:solidFill>
                <a:srgbClr val="000000"/>
              </a:solidFill>
            </a:endParaRPr>
          </a:p>
          <a:p>
            <a:pPr eaLnBrk="1" hangingPunct="1">
              <a:spcBef>
                <a:spcPct val="0"/>
              </a:spcBef>
              <a:buFontTx/>
              <a:buNone/>
            </a:pPr>
            <a:r>
              <a:rPr lang="en-US" altLang="en-US" sz="2000" dirty="0">
                <a:solidFill>
                  <a:srgbClr val="000000"/>
                </a:solidFill>
              </a:rPr>
              <a:t>      1		      1		 ~   0%</a:t>
            </a:r>
          </a:p>
          <a:p>
            <a:pPr eaLnBrk="1" hangingPunct="1">
              <a:spcBef>
                <a:spcPct val="0"/>
              </a:spcBef>
              <a:buFontTx/>
              <a:buNone/>
            </a:pPr>
            <a:endParaRPr lang="en-US" altLang="en-US" sz="1200" dirty="0">
              <a:solidFill>
                <a:srgbClr val="000000"/>
              </a:solidFill>
            </a:endParaRPr>
          </a:p>
          <a:p>
            <a:pPr eaLnBrk="1" hangingPunct="1">
              <a:spcBef>
                <a:spcPct val="0"/>
              </a:spcBef>
              <a:buFontTx/>
              <a:buNone/>
            </a:pPr>
            <a:r>
              <a:rPr lang="en-US" altLang="en-US" sz="2000" dirty="0">
                <a:solidFill>
                  <a:srgbClr val="000000"/>
                </a:solidFill>
              </a:rPr>
              <a:t>    24	            ~    30		 ~   1%</a:t>
            </a:r>
          </a:p>
          <a:p>
            <a:pPr eaLnBrk="1" hangingPunct="1">
              <a:spcBef>
                <a:spcPct val="0"/>
              </a:spcBef>
              <a:buFontTx/>
              <a:buNone/>
            </a:pPr>
            <a:endParaRPr lang="en-US" altLang="en-US" sz="1200" dirty="0">
              <a:solidFill>
                <a:srgbClr val="000000"/>
              </a:solidFill>
            </a:endParaRPr>
          </a:p>
          <a:p>
            <a:pPr eaLnBrk="1" hangingPunct="1">
              <a:spcBef>
                <a:spcPct val="0"/>
              </a:spcBef>
              <a:buFontTx/>
              <a:buNone/>
            </a:pPr>
            <a:r>
              <a:rPr lang="en-US" altLang="en-US" sz="2000" dirty="0">
                <a:solidFill>
                  <a:srgbClr val="000000"/>
                </a:solidFill>
              </a:rPr>
              <a:t>    83	            ~  100		 ~   3%</a:t>
            </a:r>
          </a:p>
          <a:p>
            <a:pPr eaLnBrk="1" hangingPunct="1">
              <a:spcBef>
                <a:spcPct val="0"/>
              </a:spcBef>
              <a:buFontTx/>
              <a:buNone/>
            </a:pPr>
            <a:endParaRPr lang="en-US" altLang="en-US" sz="1200" dirty="0">
              <a:solidFill>
                <a:srgbClr val="000000"/>
              </a:solidFill>
            </a:endParaRPr>
          </a:p>
          <a:p>
            <a:pPr eaLnBrk="1" hangingPunct="1">
              <a:spcBef>
                <a:spcPct val="0"/>
              </a:spcBef>
              <a:buFontTx/>
              <a:buNone/>
            </a:pPr>
            <a:r>
              <a:rPr lang="en-US" altLang="en-US" sz="2000" dirty="0">
                <a:solidFill>
                  <a:srgbClr val="000000"/>
                </a:solidFill>
              </a:rPr>
              <a:t>2693	            ~3500		</a:t>
            </a:r>
            <a:r>
              <a:rPr lang="en-US" altLang="en-US" sz="2000" dirty="0">
                <a:solidFill>
                  <a:srgbClr val="FF0000"/>
                </a:solidFill>
              </a:rPr>
              <a:t> ~ 90%</a:t>
            </a:r>
          </a:p>
          <a:p>
            <a:pPr eaLnBrk="1" hangingPunct="1">
              <a:spcBef>
                <a:spcPct val="0"/>
              </a:spcBef>
              <a:buFontTx/>
              <a:buNone/>
            </a:pPr>
            <a:endParaRPr lang="en-US" altLang="en-US" sz="1200" dirty="0">
              <a:solidFill>
                <a:srgbClr val="000000"/>
              </a:solidFill>
            </a:endParaRPr>
          </a:p>
          <a:p>
            <a:pPr eaLnBrk="1" hangingPunct="1">
              <a:spcBef>
                <a:spcPct val="0"/>
              </a:spcBef>
              <a:buFontTx/>
              <a:buNone/>
            </a:pPr>
            <a:r>
              <a:rPr lang="en-US" altLang="en-US" sz="2000" dirty="0">
                <a:solidFill>
                  <a:srgbClr val="000000"/>
                </a:solidFill>
              </a:rPr>
              <a:t>    12	            ~    30		 ~   1%</a:t>
            </a:r>
          </a:p>
          <a:p>
            <a:pPr eaLnBrk="1" hangingPunct="1">
              <a:spcBef>
                <a:spcPct val="0"/>
              </a:spcBef>
              <a:buFontTx/>
              <a:buNone/>
            </a:pPr>
            <a:endParaRPr lang="en-US" altLang="en-US" sz="1200" dirty="0">
              <a:solidFill>
                <a:srgbClr val="000000"/>
              </a:solidFill>
            </a:endParaRPr>
          </a:p>
          <a:p>
            <a:pPr eaLnBrk="1" hangingPunct="1">
              <a:spcBef>
                <a:spcPct val="0"/>
              </a:spcBef>
              <a:buFontTx/>
              <a:buNone/>
            </a:pPr>
            <a:r>
              <a:rPr lang="en-US" altLang="en-US" sz="2000" dirty="0">
                <a:solidFill>
                  <a:srgbClr val="000000"/>
                </a:solidFill>
              </a:rPr>
              <a:t>    16	            ~    30		 ~   1%</a:t>
            </a:r>
          </a:p>
          <a:p>
            <a:pPr eaLnBrk="1" hangingPunct="1">
              <a:spcBef>
                <a:spcPct val="0"/>
              </a:spcBef>
              <a:buFontTx/>
              <a:buNone/>
            </a:pPr>
            <a:endParaRPr lang="en-US" altLang="en-US" sz="1200" dirty="0">
              <a:solidFill>
                <a:srgbClr val="000000"/>
              </a:solidFill>
            </a:endParaRPr>
          </a:p>
          <a:p>
            <a:pPr eaLnBrk="1" hangingPunct="1">
              <a:spcBef>
                <a:spcPct val="0"/>
              </a:spcBef>
              <a:buFontTx/>
              <a:buNone/>
            </a:pPr>
            <a:r>
              <a:rPr lang="en-US" altLang="en-US" sz="1200" dirty="0">
                <a:solidFill>
                  <a:srgbClr val="000000"/>
                </a:solidFill>
              </a:rPr>
              <a:t>   </a:t>
            </a:r>
            <a:r>
              <a:rPr lang="en-US" altLang="en-US" sz="2000" dirty="0">
                <a:solidFill>
                  <a:srgbClr val="000000"/>
                </a:solidFill>
              </a:rPr>
              <a:t>190	            ~  200		 </a:t>
            </a:r>
            <a:r>
              <a:rPr lang="en-US" altLang="en-US" sz="2000" dirty="0">
                <a:solidFill>
                  <a:srgbClr val="FF0000"/>
                </a:solidFill>
              </a:rPr>
              <a:t>~   5%</a:t>
            </a:r>
          </a:p>
          <a:p>
            <a:pPr eaLnBrk="1" hangingPunct="1">
              <a:spcBef>
                <a:spcPct val="0"/>
              </a:spcBef>
              <a:buFontTx/>
              <a:buNone/>
            </a:pPr>
            <a:endParaRPr lang="en-US" altLang="en-US" sz="1200" dirty="0">
              <a:solidFill>
                <a:srgbClr val="000000"/>
              </a:solidFill>
            </a:endParaRPr>
          </a:p>
          <a:p>
            <a:pPr eaLnBrk="1" hangingPunct="1">
              <a:spcBef>
                <a:spcPct val="0"/>
              </a:spcBef>
              <a:buFontTx/>
              <a:buNone/>
            </a:pPr>
            <a:r>
              <a:rPr lang="en-US" altLang="en-US" sz="2000" dirty="0">
                <a:solidFill>
                  <a:srgbClr val="000000"/>
                </a:solidFill>
              </a:rPr>
              <a:t>3019		……		  ……</a:t>
            </a:r>
          </a:p>
          <a:p>
            <a:pPr eaLnBrk="1" hangingPunct="1">
              <a:spcBef>
                <a:spcPct val="0"/>
              </a:spcBef>
              <a:buFontTx/>
              <a:buNone/>
            </a:pPr>
            <a:endParaRPr lang="en-US" altLang="en-US" sz="1200" dirty="0">
              <a:solidFill>
                <a:srgbClr val="000000"/>
              </a:solidFill>
            </a:endParaRPr>
          </a:p>
          <a:p>
            <a:pPr eaLnBrk="1" hangingPunct="1">
              <a:spcBef>
                <a:spcPct val="0"/>
              </a:spcBef>
              <a:buFontTx/>
              <a:buNone/>
            </a:pPr>
            <a:r>
              <a:rPr lang="en-US" altLang="en-US" sz="2000" dirty="0">
                <a:solidFill>
                  <a:srgbClr val="FF0000"/>
                </a:solidFill>
              </a:rPr>
              <a:t>  874</a:t>
            </a:r>
            <a:r>
              <a:rPr lang="en-US" altLang="en-US" sz="2000" dirty="0">
                <a:solidFill>
                  <a:srgbClr val="000000"/>
                </a:solidFill>
              </a:rPr>
              <a:t>		……	             </a:t>
            </a:r>
            <a:r>
              <a:rPr lang="en-US" altLang="en-US" sz="2000" dirty="0">
                <a:solidFill>
                  <a:srgbClr val="FF0000"/>
                </a:solidFill>
              </a:rPr>
              <a:t>+ dwarfs</a:t>
            </a:r>
          </a:p>
          <a:p>
            <a:pPr eaLnBrk="1" hangingPunct="1">
              <a:spcBef>
                <a:spcPct val="0"/>
              </a:spcBef>
              <a:buFontTx/>
              <a:buNone/>
            </a:pPr>
            <a:endParaRPr lang="en-US" altLang="en-US" sz="1200" dirty="0">
              <a:solidFill>
                <a:srgbClr val="000000"/>
              </a:solidFill>
            </a:endParaRPr>
          </a:p>
          <a:p>
            <a:pPr eaLnBrk="1" hangingPunct="1">
              <a:spcBef>
                <a:spcPct val="0"/>
              </a:spcBef>
              <a:buFontTx/>
              <a:buNone/>
            </a:pPr>
            <a:r>
              <a:rPr lang="en-US" altLang="en-US" sz="2000" dirty="0">
                <a:solidFill>
                  <a:srgbClr val="000000"/>
                </a:solidFill>
              </a:rPr>
              <a:t>3893		3893		  100%</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000"/>
                                        <p:tgtEl>
                                          <p:spTgt spid="1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2000"/>
                                        <p:tgtEl>
                                          <p:spTgt spid="8">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animEffect transition="in" filter="fade">
                                      <p:cBhvr>
                                        <p:cTn id="15" dur="2000"/>
                                        <p:tgtEl>
                                          <p:spTgt spid="8">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8">
                                            <p:txEl>
                                              <p:pRg st="6" end="6"/>
                                            </p:txEl>
                                          </p:spTgt>
                                        </p:tgtEl>
                                        <p:attrNameLst>
                                          <p:attrName>style.visibility</p:attrName>
                                        </p:attrNameLst>
                                      </p:cBhvr>
                                      <p:to>
                                        <p:strVal val="visible"/>
                                      </p:to>
                                    </p:set>
                                    <p:animEffect transition="in" filter="fade">
                                      <p:cBhvr>
                                        <p:cTn id="18" dur="2000"/>
                                        <p:tgtEl>
                                          <p:spTgt spid="8">
                                            <p:txEl>
                                              <p:pRg st="6" end="6"/>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8">
                                            <p:txEl>
                                              <p:pRg st="8" end="8"/>
                                            </p:txEl>
                                          </p:spTgt>
                                        </p:tgtEl>
                                        <p:attrNameLst>
                                          <p:attrName>style.visibility</p:attrName>
                                        </p:attrNameLst>
                                      </p:cBhvr>
                                      <p:to>
                                        <p:strVal val="visible"/>
                                      </p:to>
                                    </p:set>
                                    <p:animEffect transition="in" filter="fade">
                                      <p:cBhvr>
                                        <p:cTn id="21" dur="2000"/>
                                        <p:tgtEl>
                                          <p:spTgt spid="8">
                                            <p:txEl>
                                              <p:pRg st="8" end="8"/>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8">
                                            <p:txEl>
                                              <p:pRg st="10" end="10"/>
                                            </p:txEl>
                                          </p:spTgt>
                                        </p:tgtEl>
                                        <p:attrNameLst>
                                          <p:attrName>style.visibility</p:attrName>
                                        </p:attrNameLst>
                                      </p:cBhvr>
                                      <p:to>
                                        <p:strVal val="visible"/>
                                      </p:to>
                                    </p:set>
                                    <p:animEffect transition="in" filter="fade">
                                      <p:cBhvr>
                                        <p:cTn id="24" dur="2000"/>
                                        <p:tgtEl>
                                          <p:spTgt spid="8">
                                            <p:txEl>
                                              <p:pRg st="10" end="10"/>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8">
                                            <p:txEl>
                                              <p:pRg st="12" end="12"/>
                                            </p:txEl>
                                          </p:spTgt>
                                        </p:tgtEl>
                                        <p:attrNameLst>
                                          <p:attrName>style.visibility</p:attrName>
                                        </p:attrNameLst>
                                      </p:cBhvr>
                                      <p:to>
                                        <p:strVal val="visible"/>
                                      </p:to>
                                    </p:set>
                                    <p:animEffect transition="in" filter="fade">
                                      <p:cBhvr>
                                        <p:cTn id="27" dur="2000"/>
                                        <p:tgtEl>
                                          <p:spTgt spid="8">
                                            <p:txEl>
                                              <p:pRg st="12" end="12"/>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8">
                                            <p:txEl>
                                              <p:pRg st="14" end="14"/>
                                            </p:txEl>
                                          </p:spTgt>
                                        </p:tgtEl>
                                        <p:attrNameLst>
                                          <p:attrName>style.visibility</p:attrName>
                                        </p:attrNameLst>
                                      </p:cBhvr>
                                      <p:to>
                                        <p:strVal val="visible"/>
                                      </p:to>
                                    </p:set>
                                    <p:animEffect transition="in" filter="fade">
                                      <p:cBhvr>
                                        <p:cTn id="30" dur="2000"/>
                                        <p:tgtEl>
                                          <p:spTgt spid="8">
                                            <p:txEl>
                                              <p:pRg st="14" end="14"/>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8">
                                            <p:txEl>
                                              <p:pRg st="16" end="16"/>
                                            </p:txEl>
                                          </p:spTgt>
                                        </p:tgtEl>
                                        <p:attrNameLst>
                                          <p:attrName>style.visibility</p:attrName>
                                        </p:attrNameLst>
                                      </p:cBhvr>
                                      <p:to>
                                        <p:strVal val="visible"/>
                                      </p:to>
                                    </p:set>
                                    <p:animEffect transition="in" filter="fade">
                                      <p:cBhvr>
                                        <p:cTn id="33" dur="2000"/>
                                        <p:tgtEl>
                                          <p:spTgt spid="8">
                                            <p:txEl>
                                              <p:pRg st="16" end="16"/>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8">
                                            <p:txEl>
                                              <p:pRg st="18" end="18"/>
                                            </p:txEl>
                                          </p:spTgt>
                                        </p:tgtEl>
                                        <p:attrNameLst>
                                          <p:attrName>style.visibility</p:attrName>
                                        </p:attrNameLst>
                                      </p:cBhvr>
                                      <p:to>
                                        <p:strVal val="visible"/>
                                      </p:to>
                                    </p:set>
                                    <p:animEffect transition="in" filter="fade">
                                      <p:cBhvr>
                                        <p:cTn id="36" dur="2000"/>
                                        <p:tgtEl>
                                          <p:spTgt spid="8">
                                            <p:txEl>
                                              <p:pRg st="18" end="18"/>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nodeType="clickEffect">
                                  <p:stCondLst>
                                    <p:cond delay="0"/>
                                  </p:stCondLst>
                                  <p:childTnLst>
                                    <p:set>
                                      <p:cBhvr>
                                        <p:cTn id="40" dur="1" fill="hold">
                                          <p:stCondLst>
                                            <p:cond delay="0"/>
                                          </p:stCondLst>
                                        </p:cTn>
                                        <p:tgtEl>
                                          <p:spTgt spid="10">
                                            <p:txEl>
                                              <p:pRg st="18" end="18"/>
                                            </p:txEl>
                                          </p:spTgt>
                                        </p:tgtEl>
                                        <p:attrNameLst>
                                          <p:attrName>style.visibility</p:attrName>
                                        </p:attrNameLst>
                                      </p:cBhvr>
                                      <p:to>
                                        <p:strVal val="visible"/>
                                      </p:to>
                                    </p:set>
                                    <p:animEffect transition="in" filter="fade">
                                      <p:cBhvr>
                                        <p:cTn id="41" dur="2000"/>
                                        <p:tgtEl>
                                          <p:spTgt spid="10">
                                            <p:txEl>
                                              <p:pRg st="18" end="18"/>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nodeType="clickEffect">
                                  <p:stCondLst>
                                    <p:cond delay="0"/>
                                  </p:stCondLst>
                                  <p:childTnLst>
                                    <p:set>
                                      <p:cBhvr>
                                        <p:cTn id="45" dur="1" fill="hold">
                                          <p:stCondLst>
                                            <p:cond delay="0"/>
                                          </p:stCondLst>
                                        </p:cTn>
                                        <p:tgtEl>
                                          <p:spTgt spid="10">
                                            <p:txEl>
                                              <p:pRg st="2" end="2"/>
                                            </p:txEl>
                                          </p:spTgt>
                                        </p:tgtEl>
                                        <p:attrNameLst>
                                          <p:attrName>style.visibility</p:attrName>
                                        </p:attrNameLst>
                                      </p:cBhvr>
                                      <p:to>
                                        <p:strVal val="visible"/>
                                      </p:to>
                                    </p:set>
                                    <p:animEffect transition="in" filter="fade">
                                      <p:cBhvr>
                                        <p:cTn id="46" dur="2000"/>
                                        <p:tgtEl>
                                          <p:spTgt spid="10">
                                            <p:txEl>
                                              <p:pRg st="2" end="2"/>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10">
                                            <p:txEl>
                                              <p:pRg st="4" end="4"/>
                                            </p:txEl>
                                          </p:spTgt>
                                        </p:tgtEl>
                                        <p:attrNameLst>
                                          <p:attrName>style.visibility</p:attrName>
                                        </p:attrNameLst>
                                      </p:cBhvr>
                                      <p:to>
                                        <p:strVal val="visible"/>
                                      </p:to>
                                    </p:set>
                                    <p:animEffect transition="in" filter="fade">
                                      <p:cBhvr>
                                        <p:cTn id="49" dur="2000"/>
                                        <p:tgtEl>
                                          <p:spTgt spid="10">
                                            <p:txEl>
                                              <p:pRg st="4" end="4"/>
                                            </p:txEl>
                                          </p:spTgt>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0" presetClass="entr" presetSubtype="0" fill="hold" nodeType="clickEffect">
                                  <p:stCondLst>
                                    <p:cond delay="0"/>
                                  </p:stCondLst>
                                  <p:childTnLst>
                                    <p:set>
                                      <p:cBhvr>
                                        <p:cTn id="53" dur="1" fill="hold">
                                          <p:stCondLst>
                                            <p:cond delay="0"/>
                                          </p:stCondLst>
                                        </p:cTn>
                                        <p:tgtEl>
                                          <p:spTgt spid="10">
                                            <p:txEl>
                                              <p:pRg st="6" end="6"/>
                                            </p:txEl>
                                          </p:spTgt>
                                        </p:tgtEl>
                                        <p:attrNameLst>
                                          <p:attrName>style.visibility</p:attrName>
                                        </p:attrNameLst>
                                      </p:cBhvr>
                                      <p:to>
                                        <p:strVal val="visible"/>
                                      </p:to>
                                    </p:set>
                                    <p:animEffect transition="in" filter="fade">
                                      <p:cBhvr>
                                        <p:cTn id="54" dur="2000"/>
                                        <p:tgtEl>
                                          <p:spTgt spid="10">
                                            <p:txEl>
                                              <p:pRg st="6" end="6"/>
                                            </p:txEl>
                                          </p:spTgt>
                                        </p:tgtEl>
                                      </p:cBhvr>
                                    </p:animEffect>
                                  </p:childTnLst>
                                </p:cTn>
                              </p:par>
                              <p:par>
                                <p:cTn id="55" presetID="10" presetClass="entr" presetSubtype="0" fill="hold" nodeType="withEffect">
                                  <p:stCondLst>
                                    <p:cond delay="0"/>
                                  </p:stCondLst>
                                  <p:childTnLst>
                                    <p:set>
                                      <p:cBhvr>
                                        <p:cTn id="56" dur="1" fill="hold">
                                          <p:stCondLst>
                                            <p:cond delay="0"/>
                                          </p:stCondLst>
                                        </p:cTn>
                                        <p:tgtEl>
                                          <p:spTgt spid="10">
                                            <p:txEl>
                                              <p:pRg st="8" end="8"/>
                                            </p:txEl>
                                          </p:spTgt>
                                        </p:tgtEl>
                                        <p:attrNameLst>
                                          <p:attrName>style.visibility</p:attrName>
                                        </p:attrNameLst>
                                      </p:cBhvr>
                                      <p:to>
                                        <p:strVal val="visible"/>
                                      </p:to>
                                    </p:set>
                                    <p:animEffect transition="in" filter="fade">
                                      <p:cBhvr>
                                        <p:cTn id="57" dur="2000"/>
                                        <p:tgtEl>
                                          <p:spTgt spid="10">
                                            <p:txEl>
                                              <p:pRg st="8" end="8"/>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nodeType="clickEffect">
                                  <p:stCondLst>
                                    <p:cond delay="0"/>
                                  </p:stCondLst>
                                  <p:childTnLst>
                                    <p:set>
                                      <p:cBhvr>
                                        <p:cTn id="61" dur="1" fill="hold">
                                          <p:stCondLst>
                                            <p:cond delay="0"/>
                                          </p:stCondLst>
                                        </p:cTn>
                                        <p:tgtEl>
                                          <p:spTgt spid="10">
                                            <p:txEl>
                                              <p:pRg st="10" end="10"/>
                                            </p:txEl>
                                          </p:spTgt>
                                        </p:tgtEl>
                                        <p:attrNameLst>
                                          <p:attrName>style.visibility</p:attrName>
                                        </p:attrNameLst>
                                      </p:cBhvr>
                                      <p:to>
                                        <p:strVal val="visible"/>
                                      </p:to>
                                    </p:set>
                                    <p:animEffect transition="in" filter="fade">
                                      <p:cBhvr>
                                        <p:cTn id="62" dur="2000"/>
                                        <p:tgtEl>
                                          <p:spTgt spid="10">
                                            <p:txEl>
                                              <p:pRg st="10" end="10"/>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nodeType="clickEffect">
                                  <p:stCondLst>
                                    <p:cond delay="0"/>
                                  </p:stCondLst>
                                  <p:childTnLst>
                                    <p:set>
                                      <p:cBhvr>
                                        <p:cTn id="66" dur="1" fill="hold">
                                          <p:stCondLst>
                                            <p:cond delay="0"/>
                                          </p:stCondLst>
                                        </p:cTn>
                                        <p:tgtEl>
                                          <p:spTgt spid="10">
                                            <p:txEl>
                                              <p:pRg st="12" end="12"/>
                                            </p:txEl>
                                          </p:spTgt>
                                        </p:tgtEl>
                                        <p:attrNameLst>
                                          <p:attrName>style.visibility</p:attrName>
                                        </p:attrNameLst>
                                      </p:cBhvr>
                                      <p:to>
                                        <p:strVal val="visible"/>
                                      </p:to>
                                    </p:set>
                                    <p:animEffect transition="in" filter="fade">
                                      <p:cBhvr>
                                        <p:cTn id="67" dur="2000"/>
                                        <p:tgtEl>
                                          <p:spTgt spid="10">
                                            <p:txEl>
                                              <p:pRg st="12" end="12"/>
                                            </p:txEl>
                                          </p:spTgt>
                                        </p:tgtEl>
                                      </p:cBhvr>
                                    </p:animEffect>
                                  </p:childTnLst>
                                </p:cTn>
                              </p:par>
                              <p:par>
                                <p:cTn id="68" presetID="10" presetClass="entr" presetSubtype="0" fill="hold" nodeType="withEffect">
                                  <p:stCondLst>
                                    <p:cond delay="0"/>
                                  </p:stCondLst>
                                  <p:childTnLst>
                                    <p:set>
                                      <p:cBhvr>
                                        <p:cTn id="69" dur="1" fill="hold">
                                          <p:stCondLst>
                                            <p:cond delay="0"/>
                                          </p:stCondLst>
                                        </p:cTn>
                                        <p:tgtEl>
                                          <p:spTgt spid="10">
                                            <p:txEl>
                                              <p:pRg st="14" end="14"/>
                                            </p:txEl>
                                          </p:spTgt>
                                        </p:tgtEl>
                                        <p:attrNameLst>
                                          <p:attrName>style.visibility</p:attrName>
                                        </p:attrNameLst>
                                      </p:cBhvr>
                                      <p:to>
                                        <p:strVal val="visible"/>
                                      </p:to>
                                    </p:set>
                                    <p:animEffect transition="in" filter="fade">
                                      <p:cBhvr>
                                        <p:cTn id="70" dur="2000"/>
                                        <p:tgtEl>
                                          <p:spTgt spid="10">
                                            <p:txEl>
                                              <p:pRg st="14" end="14"/>
                                            </p:txEl>
                                          </p:spTgt>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10" presetClass="entr" presetSubtype="0" fill="hold" nodeType="clickEffect">
                                  <p:stCondLst>
                                    <p:cond delay="0"/>
                                  </p:stCondLst>
                                  <p:childTnLst>
                                    <p:set>
                                      <p:cBhvr>
                                        <p:cTn id="74" dur="1" fill="hold">
                                          <p:stCondLst>
                                            <p:cond delay="0"/>
                                          </p:stCondLst>
                                        </p:cTn>
                                        <p:tgtEl>
                                          <p:spTgt spid="10">
                                            <p:txEl>
                                              <p:pRg st="16" end="16"/>
                                            </p:txEl>
                                          </p:spTgt>
                                        </p:tgtEl>
                                        <p:attrNameLst>
                                          <p:attrName>style.visibility</p:attrName>
                                        </p:attrNameLst>
                                      </p:cBhvr>
                                      <p:to>
                                        <p:strVal val="visible"/>
                                      </p:to>
                                    </p:set>
                                    <p:animEffect transition="in" filter="fade">
                                      <p:cBhvr>
                                        <p:cTn id="75" dur="2000"/>
                                        <p:tgtEl>
                                          <p:spTgt spid="10">
                                            <p:txEl>
                                              <p:pRg st="16" end="16"/>
                                            </p:txEl>
                                          </p:spTgt>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10" presetClass="entr" presetSubtype="0" fill="hold" nodeType="clickEffect">
                                  <p:stCondLst>
                                    <p:cond delay="0"/>
                                  </p:stCondLst>
                                  <p:childTnLst>
                                    <p:set>
                                      <p:cBhvr>
                                        <p:cTn id="79" dur="1" fill="hold">
                                          <p:stCondLst>
                                            <p:cond delay="0"/>
                                          </p:stCondLst>
                                        </p:cTn>
                                        <p:tgtEl>
                                          <p:spTgt spid="8">
                                            <p:txEl>
                                              <p:pRg st="20" end="20"/>
                                            </p:txEl>
                                          </p:spTgt>
                                        </p:tgtEl>
                                        <p:attrNameLst>
                                          <p:attrName>style.visibility</p:attrName>
                                        </p:attrNameLst>
                                      </p:cBhvr>
                                      <p:to>
                                        <p:strVal val="visible"/>
                                      </p:to>
                                    </p:set>
                                    <p:animEffect transition="in" filter="fade">
                                      <p:cBhvr>
                                        <p:cTn id="80" dur="2000"/>
                                        <p:tgtEl>
                                          <p:spTgt spid="8">
                                            <p:txEl>
                                              <p:pRg st="20" end="20"/>
                                            </p:txEl>
                                          </p:spTgt>
                                        </p:tgtEl>
                                      </p:cBhvr>
                                    </p:animEffect>
                                  </p:childTnLst>
                                </p:cTn>
                              </p:par>
                              <p:par>
                                <p:cTn id="81" presetID="10" presetClass="entr" presetSubtype="0" fill="hold" nodeType="withEffect">
                                  <p:stCondLst>
                                    <p:cond delay="0"/>
                                  </p:stCondLst>
                                  <p:childTnLst>
                                    <p:set>
                                      <p:cBhvr>
                                        <p:cTn id="82" dur="1" fill="hold">
                                          <p:stCondLst>
                                            <p:cond delay="0"/>
                                          </p:stCondLst>
                                        </p:cTn>
                                        <p:tgtEl>
                                          <p:spTgt spid="8">
                                            <p:txEl>
                                              <p:pRg st="22" end="22"/>
                                            </p:txEl>
                                          </p:spTgt>
                                        </p:tgtEl>
                                        <p:attrNameLst>
                                          <p:attrName>style.visibility</p:attrName>
                                        </p:attrNameLst>
                                      </p:cBhvr>
                                      <p:to>
                                        <p:strVal val="visible"/>
                                      </p:to>
                                    </p:set>
                                    <p:animEffect transition="in" filter="fade">
                                      <p:cBhvr>
                                        <p:cTn id="83" dur="2000"/>
                                        <p:tgtEl>
                                          <p:spTgt spid="8">
                                            <p:txEl>
                                              <p:pRg st="22" end="22"/>
                                            </p:txEl>
                                          </p:spTgt>
                                        </p:tgtEl>
                                      </p:cBhvr>
                                    </p:animEffect>
                                  </p:childTnLst>
                                </p:cTn>
                              </p:par>
                              <p:par>
                                <p:cTn id="84" presetID="10" presetClass="entr" presetSubtype="0" fill="hold" nodeType="withEffect">
                                  <p:stCondLst>
                                    <p:cond delay="0"/>
                                  </p:stCondLst>
                                  <p:childTnLst>
                                    <p:set>
                                      <p:cBhvr>
                                        <p:cTn id="85" dur="1" fill="hold">
                                          <p:stCondLst>
                                            <p:cond delay="0"/>
                                          </p:stCondLst>
                                        </p:cTn>
                                        <p:tgtEl>
                                          <p:spTgt spid="10">
                                            <p:txEl>
                                              <p:pRg st="20" end="20"/>
                                            </p:txEl>
                                          </p:spTgt>
                                        </p:tgtEl>
                                        <p:attrNameLst>
                                          <p:attrName>style.visibility</p:attrName>
                                        </p:attrNameLst>
                                      </p:cBhvr>
                                      <p:to>
                                        <p:strVal val="visible"/>
                                      </p:to>
                                    </p:set>
                                    <p:animEffect transition="in" filter="fade">
                                      <p:cBhvr>
                                        <p:cTn id="86" dur="2000"/>
                                        <p:tgtEl>
                                          <p:spTgt spid="10">
                                            <p:txEl>
                                              <p:pRg st="20" end="20"/>
                                            </p:txEl>
                                          </p:spTgt>
                                        </p:tgtEl>
                                      </p:cBhvr>
                                    </p:animEffect>
                                  </p:childTnLst>
                                </p:cTn>
                              </p:par>
                              <p:par>
                                <p:cTn id="87" presetID="10" presetClass="entr" presetSubtype="0" fill="hold" nodeType="withEffect">
                                  <p:stCondLst>
                                    <p:cond delay="0"/>
                                  </p:stCondLst>
                                  <p:childTnLst>
                                    <p:set>
                                      <p:cBhvr>
                                        <p:cTn id="88" dur="1" fill="hold">
                                          <p:stCondLst>
                                            <p:cond delay="0"/>
                                          </p:stCondLst>
                                        </p:cTn>
                                        <p:tgtEl>
                                          <p:spTgt spid="10">
                                            <p:txEl>
                                              <p:pRg st="22" end="22"/>
                                            </p:txEl>
                                          </p:spTgt>
                                        </p:tgtEl>
                                        <p:attrNameLst>
                                          <p:attrName>style.visibility</p:attrName>
                                        </p:attrNameLst>
                                      </p:cBhvr>
                                      <p:to>
                                        <p:strVal val="visible"/>
                                      </p:to>
                                    </p:set>
                                    <p:animEffect transition="in" filter="fade">
                                      <p:cBhvr>
                                        <p:cTn id="89" dur="2000"/>
                                        <p:tgtEl>
                                          <p:spTgt spid="10">
                                            <p:txEl>
                                              <p:pRg st="22" end="2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CFB63FB5-1C67-A41E-E66F-E113831F9471}"/>
            </a:ext>
          </a:extLst>
        </p:cNvPr>
        <p:cNvGrpSpPr/>
        <p:nvPr/>
      </p:nvGrpSpPr>
      <p:grpSpPr>
        <a:xfrm>
          <a:off x="0" y="0"/>
          <a:ext cx="0" cy="0"/>
          <a:chOff x="0" y="0"/>
          <a:chExt cx="0" cy="0"/>
        </a:xfrm>
      </p:grpSpPr>
      <p:sp>
        <p:nvSpPr>
          <p:cNvPr id="101377" name="Rectangle 2">
            <a:extLst>
              <a:ext uri="{FF2B5EF4-FFF2-40B4-BE49-F238E27FC236}">
                <a16:creationId xmlns:a16="http://schemas.microsoft.com/office/drawing/2014/main" id="{705B5B63-E57C-650C-D08B-37331C3C3EA9}"/>
              </a:ext>
            </a:extLst>
          </p:cNvPr>
          <p:cNvSpPr>
            <a:spLocks noGrp="1" noChangeArrowheads="1"/>
          </p:cNvSpPr>
          <p:nvPr>
            <p:ph type="title"/>
          </p:nvPr>
        </p:nvSpPr>
        <p:spPr>
          <a:xfrm>
            <a:off x="0" y="-228600"/>
            <a:ext cx="9144000" cy="1143000"/>
          </a:xfrm>
        </p:spPr>
        <p:txBody>
          <a:bodyPr/>
          <a:lstStyle/>
          <a:p>
            <a:pPr eaLnBrk="1" hangingPunct="1"/>
            <a:r>
              <a:rPr lang="en-US" altLang="en-US" b="1">
                <a:ea typeface="ＭＳ Ｐゴシック" panose="020B0600070205080204" pitchFamily="34" charset="-128"/>
              </a:rPr>
              <a:t>Stellar Types within 25 Parsecs</a:t>
            </a:r>
          </a:p>
        </p:txBody>
      </p:sp>
      <p:sp>
        <p:nvSpPr>
          <p:cNvPr id="101378" name="TextBox 1">
            <a:extLst>
              <a:ext uri="{FF2B5EF4-FFF2-40B4-BE49-F238E27FC236}">
                <a16:creationId xmlns:a16="http://schemas.microsoft.com/office/drawing/2014/main" id="{0E3F0D8C-B6F2-B0B4-53DC-3904E8C11DB6}"/>
              </a:ext>
            </a:extLst>
          </p:cNvPr>
          <p:cNvSpPr txBox="1">
            <a:spLocks noChangeArrowheads="1"/>
          </p:cNvSpPr>
          <p:nvPr/>
        </p:nvSpPr>
        <p:spPr bwMode="auto">
          <a:xfrm>
            <a:off x="7086600" y="6477000"/>
            <a:ext cx="2057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1600" dirty="0">
                <a:solidFill>
                  <a:srgbClr val="0000FF"/>
                </a:solidFill>
              </a:rPr>
              <a:t>RECONS pre-GDR2</a:t>
            </a:r>
          </a:p>
        </p:txBody>
      </p:sp>
      <p:sp>
        <p:nvSpPr>
          <p:cNvPr id="8" name="TextBox 7">
            <a:extLst>
              <a:ext uri="{FF2B5EF4-FFF2-40B4-BE49-F238E27FC236}">
                <a16:creationId xmlns:a16="http://schemas.microsoft.com/office/drawing/2014/main" id="{409F2365-2A35-366A-FBE5-D73A64F10018}"/>
              </a:ext>
            </a:extLst>
          </p:cNvPr>
          <p:cNvSpPr txBox="1">
            <a:spLocks noChangeArrowheads="1"/>
          </p:cNvSpPr>
          <p:nvPr/>
        </p:nvSpPr>
        <p:spPr bwMode="auto">
          <a:xfrm>
            <a:off x="533400" y="762000"/>
            <a:ext cx="2514600" cy="581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en-US" altLang="en-US" sz="2000" dirty="0">
              <a:solidFill>
                <a:srgbClr val="000000"/>
              </a:solidFill>
            </a:endParaRPr>
          </a:p>
          <a:p>
            <a:pPr eaLnBrk="1" hangingPunct="1">
              <a:spcBef>
                <a:spcPct val="0"/>
              </a:spcBef>
              <a:buFontTx/>
              <a:buNone/>
            </a:pPr>
            <a:endParaRPr lang="en-US" altLang="en-US" sz="1200" dirty="0">
              <a:solidFill>
                <a:srgbClr val="000000"/>
              </a:solidFill>
            </a:endParaRPr>
          </a:p>
          <a:p>
            <a:pPr eaLnBrk="1" hangingPunct="1">
              <a:spcBef>
                <a:spcPct val="0"/>
              </a:spcBef>
              <a:buFontTx/>
              <a:buNone/>
            </a:pPr>
            <a:r>
              <a:rPr lang="en-US" altLang="en-US" sz="2000" dirty="0" err="1">
                <a:solidFill>
                  <a:srgbClr val="000000"/>
                </a:solidFill>
              </a:rPr>
              <a:t>supergiants</a:t>
            </a:r>
            <a:r>
              <a:rPr lang="en-US" altLang="en-US" sz="2000" dirty="0">
                <a:solidFill>
                  <a:srgbClr val="000000"/>
                </a:solidFill>
              </a:rPr>
              <a:t>	I </a:t>
            </a:r>
          </a:p>
          <a:p>
            <a:pPr eaLnBrk="1" hangingPunct="1">
              <a:spcBef>
                <a:spcPct val="0"/>
              </a:spcBef>
              <a:buFontTx/>
              <a:buNone/>
            </a:pPr>
            <a:endParaRPr lang="en-US" altLang="en-US" sz="1200" dirty="0">
              <a:solidFill>
                <a:srgbClr val="000000"/>
              </a:solidFill>
            </a:endParaRPr>
          </a:p>
          <a:p>
            <a:pPr eaLnBrk="1" hangingPunct="1">
              <a:spcBef>
                <a:spcPct val="0"/>
              </a:spcBef>
              <a:buFontTx/>
              <a:buNone/>
            </a:pPr>
            <a:r>
              <a:rPr lang="en-US" altLang="en-US" sz="2000" dirty="0">
                <a:solidFill>
                  <a:srgbClr val="000000"/>
                </a:solidFill>
              </a:rPr>
              <a:t>bright giants	II</a:t>
            </a:r>
          </a:p>
          <a:p>
            <a:pPr eaLnBrk="1" hangingPunct="1">
              <a:spcBef>
                <a:spcPct val="0"/>
              </a:spcBef>
              <a:buFontTx/>
              <a:buNone/>
            </a:pPr>
            <a:endParaRPr lang="en-US" altLang="en-US" sz="1200" dirty="0">
              <a:solidFill>
                <a:srgbClr val="000000"/>
              </a:solidFill>
            </a:endParaRPr>
          </a:p>
          <a:p>
            <a:pPr eaLnBrk="1" hangingPunct="1">
              <a:spcBef>
                <a:spcPct val="0"/>
              </a:spcBef>
              <a:buFontTx/>
              <a:buNone/>
            </a:pPr>
            <a:r>
              <a:rPr lang="en-US" altLang="en-US" sz="2000" dirty="0">
                <a:solidFill>
                  <a:srgbClr val="000000"/>
                </a:solidFill>
              </a:rPr>
              <a:t>giants		III</a:t>
            </a:r>
          </a:p>
          <a:p>
            <a:pPr eaLnBrk="1" hangingPunct="1">
              <a:spcBef>
                <a:spcPct val="0"/>
              </a:spcBef>
              <a:buFontTx/>
              <a:buNone/>
            </a:pPr>
            <a:endParaRPr lang="en-US" altLang="en-US" sz="1200" dirty="0">
              <a:solidFill>
                <a:srgbClr val="000000"/>
              </a:solidFill>
            </a:endParaRPr>
          </a:p>
          <a:p>
            <a:pPr eaLnBrk="1" hangingPunct="1">
              <a:spcBef>
                <a:spcPct val="0"/>
              </a:spcBef>
              <a:buFontTx/>
              <a:buNone/>
            </a:pPr>
            <a:r>
              <a:rPr lang="en-US" altLang="en-US" sz="2000" dirty="0">
                <a:solidFill>
                  <a:srgbClr val="000000"/>
                </a:solidFill>
              </a:rPr>
              <a:t>subgiants	IV</a:t>
            </a:r>
          </a:p>
          <a:p>
            <a:pPr eaLnBrk="1" hangingPunct="1">
              <a:spcBef>
                <a:spcPct val="0"/>
              </a:spcBef>
              <a:buFontTx/>
              <a:buNone/>
            </a:pPr>
            <a:endParaRPr lang="en-US" altLang="en-US" sz="1200" dirty="0">
              <a:solidFill>
                <a:srgbClr val="000000"/>
              </a:solidFill>
            </a:endParaRPr>
          </a:p>
          <a:p>
            <a:pPr eaLnBrk="1" hangingPunct="1">
              <a:spcBef>
                <a:spcPct val="0"/>
              </a:spcBef>
              <a:buFontTx/>
              <a:buNone/>
            </a:pPr>
            <a:r>
              <a:rPr lang="en-US" altLang="en-US" sz="2000" dirty="0">
                <a:solidFill>
                  <a:srgbClr val="000000"/>
                </a:solidFill>
              </a:rPr>
              <a:t>dwarfs		V</a:t>
            </a:r>
          </a:p>
          <a:p>
            <a:pPr eaLnBrk="1" hangingPunct="1">
              <a:spcBef>
                <a:spcPct val="0"/>
              </a:spcBef>
              <a:buFontTx/>
              <a:buNone/>
            </a:pPr>
            <a:endParaRPr lang="en-US" altLang="en-US" sz="1200" dirty="0">
              <a:solidFill>
                <a:srgbClr val="000000"/>
              </a:solidFill>
            </a:endParaRPr>
          </a:p>
          <a:p>
            <a:pPr eaLnBrk="1" hangingPunct="1">
              <a:spcBef>
                <a:spcPct val="0"/>
              </a:spcBef>
              <a:buFontTx/>
              <a:buNone/>
            </a:pPr>
            <a:r>
              <a:rPr lang="en-US" altLang="en-US" sz="2000" dirty="0">
                <a:solidFill>
                  <a:srgbClr val="000000"/>
                </a:solidFill>
              </a:rPr>
              <a:t>pre-main seq        …</a:t>
            </a:r>
          </a:p>
          <a:p>
            <a:pPr eaLnBrk="1" hangingPunct="1">
              <a:spcBef>
                <a:spcPct val="0"/>
              </a:spcBef>
              <a:buFontTx/>
              <a:buNone/>
            </a:pPr>
            <a:endParaRPr lang="en-US" altLang="en-US" sz="1200" dirty="0">
              <a:solidFill>
                <a:srgbClr val="000000"/>
              </a:solidFill>
            </a:endParaRPr>
          </a:p>
          <a:p>
            <a:pPr eaLnBrk="1" hangingPunct="1">
              <a:spcBef>
                <a:spcPct val="0"/>
              </a:spcBef>
              <a:buFontTx/>
              <a:buNone/>
            </a:pPr>
            <a:r>
              <a:rPr lang="en-US" altLang="en-US" sz="2000" dirty="0">
                <a:solidFill>
                  <a:srgbClr val="000000"/>
                </a:solidFill>
              </a:rPr>
              <a:t>subdwarfs	VI</a:t>
            </a:r>
          </a:p>
          <a:p>
            <a:pPr eaLnBrk="1" hangingPunct="1">
              <a:spcBef>
                <a:spcPct val="0"/>
              </a:spcBef>
              <a:buFontTx/>
              <a:buNone/>
            </a:pPr>
            <a:endParaRPr lang="en-US" altLang="en-US" sz="1200" dirty="0">
              <a:solidFill>
                <a:srgbClr val="000000"/>
              </a:solidFill>
            </a:endParaRPr>
          </a:p>
          <a:p>
            <a:pPr eaLnBrk="1" hangingPunct="1">
              <a:spcBef>
                <a:spcPct val="0"/>
              </a:spcBef>
              <a:buFontTx/>
              <a:buNone/>
            </a:pPr>
            <a:r>
              <a:rPr lang="en-US" altLang="en-US" sz="2000" dirty="0">
                <a:solidFill>
                  <a:srgbClr val="000000"/>
                </a:solidFill>
              </a:rPr>
              <a:t>white dwarfs	VII</a:t>
            </a:r>
          </a:p>
          <a:p>
            <a:pPr eaLnBrk="1" hangingPunct="1">
              <a:spcBef>
                <a:spcPct val="0"/>
              </a:spcBef>
              <a:buFontTx/>
              <a:buNone/>
            </a:pPr>
            <a:endParaRPr lang="en-US" altLang="en-US" sz="1200" dirty="0">
              <a:solidFill>
                <a:srgbClr val="000000"/>
              </a:solidFill>
            </a:endParaRPr>
          </a:p>
          <a:p>
            <a:pPr eaLnBrk="1" hangingPunct="1">
              <a:spcBef>
                <a:spcPct val="0"/>
              </a:spcBef>
              <a:buFontTx/>
              <a:buNone/>
            </a:pPr>
            <a:r>
              <a:rPr lang="en-US" altLang="en-US" sz="2000" dirty="0">
                <a:solidFill>
                  <a:srgbClr val="000000"/>
                </a:solidFill>
              </a:rPr>
              <a:t>SUBTOTAL</a:t>
            </a:r>
          </a:p>
          <a:p>
            <a:pPr eaLnBrk="1" hangingPunct="1">
              <a:spcBef>
                <a:spcPct val="0"/>
              </a:spcBef>
              <a:buFontTx/>
              <a:buNone/>
            </a:pPr>
            <a:endParaRPr lang="en-US" altLang="en-US" sz="1200" dirty="0">
              <a:solidFill>
                <a:srgbClr val="000000"/>
              </a:solidFill>
            </a:endParaRPr>
          </a:p>
          <a:p>
            <a:pPr eaLnBrk="1" hangingPunct="1">
              <a:spcBef>
                <a:spcPct val="0"/>
              </a:spcBef>
              <a:buFontTx/>
              <a:buNone/>
            </a:pPr>
            <a:r>
              <a:rPr lang="en-US" altLang="en-US" sz="2000" dirty="0">
                <a:solidFill>
                  <a:srgbClr val="FF0000"/>
                </a:solidFill>
              </a:rPr>
              <a:t>unclassified</a:t>
            </a:r>
          </a:p>
          <a:p>
            <a:pPr eaLnBrk="1" hangingPunct="1">
              <a:spcBef>
                <a:spcPct val="0"/>
              </a:spcBef>
              <a:buFontTx/>
              <a:buNone/>
            </a:pPr>
            <a:endParaRPr lang="en-US" altLang="en-US" sz="1200" dirty="0">
              <a:solidFill>
                <a:srgbClr val="000000"/>
              </a:solidFill>
            </a:endParaRPr>
          </a:p>
          <a:p>
            <a:pPr eaLnBrk="1" hangingPunct="1">
              <a:spcBef>
                <a:spcPct val="0"/>
              </a:spcBef>
              <a:buFontTx/>
              <a:buNone/>
            </a:pPr>
            <a:r>
              <a:rPr lang="en-US" altLang="en-US" sz="2000" dirty="0">
                <a:solidFill>
                  <a:srgbClr val="000000"/>
                </a:solidFill>
              </a:rPr>
              <a:t>TOTAL</a:t>
            </a:r>
          </a:p>
        </p:txBody>
      </p:sp>
      <p:sp>
        <p:nvSpPr>
          <p:cNvPr id="2" name="TextBox 1">
            <a:extLst>
              <a:ext uri="{FF2B5EF4-FFF2-40B4-BE49-F238E27FC236}">
                <a16:creationId xmlns:a16="http://schemas.microsoft.com/office/drawing/2014/main" id="{AA48DF80-1768-EB25-D16E-F080E0A5DDF2}"/>
              </a:ext>
            </a:extLst>
          </p:cNvPr>
          <p:cNvSpPr txBox="1"/>
          <p:nvPr/>
        </p:nvSpPr>
        <p:spPr>
          <a:xfrm>
            <a:off x="3442070" y="1905000"/>
            <a:ext cx="5307863" cy="2123658"/>
          </a:xfrm>
          <a:prstGeom prst="rect">
            <a:avLst/>
          </a:prstGeom>
          <a:noFill/>
        </p:spPr>
        <p:txBody>
          <a:bodyPr wrap="none" rtlCol="0">
            <a:spAutoFit/>
          </a:bodyPr>
          <a:lstStyle/>
          <a:p>
            <a:pPr algn="ctr"/>
            <a:r>
              <a:rPr lang="en-US" sz="4400" dirty="0">
                <a:solidFill>
                  <a:srgbClr val="00B050"/>
                </a:solidFill>
                <a:latin typeface="Times New Roman" panose="02020603050405020304" pitchFamily="18" charset="0"/>
                <a:cs typeface="Times New Roman" panose="02020603050405020304" pitchFamily="18" charset="0"/>
              </a:rPr>
              <a:t>classify all the </a:t>
            </a:r>
          </a:p>
          <a:p>
            <a:pPr algn="ctr"/>
            <a:r>
              <a:rPr lang="en-US" sz="4400" dirty="0">
                <a:solidFill>
                  <a:srgbClr val="00B050"/>
                </a:solidFill>
                <a:latin typeface="Times New Roman" panose="02020603050405020304" pitchFamily="18" charset="0"/>
                <a:cs typeface="Times New Roman" panose="02020603050405020304" pitchFamily="18" charset="0"/>
              </a:rPr>
              <a:t>non-main sequence </a:t>
            </a:r>
          </a:p>
          <a:p>
            <a:pPr algn="ctr"/>
            <a:r>
              <a:rPr lang="en-US" sz="4400" dirty="0">
                <a:solidFill>
                  <a:srgbClr val="00B050"/>
                </a:solidFill>
                <a:latin typeface="Times New Roman" panose="02020603050405020304" pitchFamily="18" charset="0"/>
                <a:cs typeface="Times New Roman" panose="02020603050405020304" pitchFamily="18" charset="0"/>
              </a:rPr>
              <a:t>stars within 25 parsecs</a:t>
            </a:r>
          </a:p>
        </p:txBody>
      </p:sp>
      <p:sp>
        <p:nvSpPr>
          <p:cNvPr id="3" name="TextBox 2">
            <a:extLst>
              <a:ext uri="{FF2B5EF4-FFF2-40B4-BE49-F238E27FC236}">
                <a16:creationId xmlns:a16="http://schemas.microsoft.com/office/drawing/2014/main" id="{EE070F47-BFD3-B941-CDC5-4469745731DB}"/>
              </a:ext>
            </a:extLst>
          </p:cNvPr>
          <p:cNvSpPr txBox="1">
            <a:spLocks noChangeArrowheads="1"/>
          </p:cNvSpPr>
          <p:nvPr/>
        </p:nvSpPr>
        <p:spPr bwMode="auto">
          <a:xfrm>
            <a:off x="3505200" y="762000"/>
            <a:ext cx="4876800" cy="581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en-US" altLang="en-US" sz="1200" dirty="0">
              <a:solidFill>
                <a:srgbClr val="000000"/>
              </a:solidFill>
            </a:endParaRPr>
          </a:p>
          <a:p>
            <a:pPr eaLnBrk="1" hangingPunct="1">
              <a:spcBef>
                <a:spcPct val="0"/>
              </a:spcBef>
              <a:buFontTx/>
              <a:buNone/>
            </a:pPr>
            <a:endParaRPr lang="en-US" altLang="en-US" sz="1200" dirty="0">
              <a:solidFill>
                <a:srgbClr val="000000"/>
              </a:solidFill>
            </a:endParaRPr>
          </a:p>
          <a:p>
            <a:pPr eaLnBrk="1" hangingPunct="1">
              <a:spcBef>
                <a:spcPct val="0"/>
              </a:spcBef>
              <a:buFontTx/>
              <a:buNone/>
            </a:pPr>
            <a:endParaRPr lang="en-US" altLang="en-US" sz="1200" dirty="0">
              <a:solidFill>
                <a:srgbClr val="000000"/>
              </a:solidFill>
            </a:endParaRPr>
          </a:p>
          <a:p>
            <a:pPr eaLnBrk="1" hangingPunct="1">
              <a:spcBef>
                <a:spcPct val="0"/>
              </a:spcBef>
              <a:buFontTx/>
              <a:buNone/>
            </a:pPr>
            <a:endParaRPr lang="en-US" altLang="en-US" sz="1200" dirty="0">
              <a:solidFill>
                <a:srgbClr val="000000"/>
              </a:solidFill>
            </a:endParaRPr>
          </a:p>
          <a:p>
            <a:pPr eaLnBrk="1" hangingPunct="1">
              <a:spcBef>
                <a:spcPct val="0"/>
              </a:spcBef>
              <a:buFontTx/>
              <a:buNone/>
            </a:pPr>
            <a:endParaRPr lang="en-US" altLang="en-US" sz="1200" dirty="0">
              <a:solidFill>
                <a:srgbClr val="000000"/>
              </a:solidFill>
            </a:endParaRPr>
          </a:p>
          <a:p>
            <a:pPr eaLnBrk="1" hangingPunct="1">
              <a:spcBef>
                <a:spcPct val="0"/>
              </a:spcBef>
              <a:buFontTx/>
              <a:buNone/>
            </a:pPr>
            <a:endParaRPr lang="en-US" altLang="en-US" sz="1200" dirty="0">
              <a:solidFill>
                <a:srgbClr val="000000"/>
              </a:solidFill>
            </a:endParaRPr>
          </a:p>
          <a:p>
            <a:pPr eaLnBrk="1" hangingPunct="1">
              <a:spcBef>
                <a:spcPct val="0"/>
              </a:spcBef>
              <a:buFontTx/>
              <a:buNone/>
            </a:pPr>
            <a:endParaRPr lang="en-US" altLang="en-US" sz="1200" dirty="0">
              <a:solidFill>
                <a:srgbClr val="000000"/>
              </a:solidFill>
            </a:endParaRPr>
          </a:p>
          <a:p>
            <a:pPr eaLnBrk="1" hangingPunct="1">
              <a:spcBef>
                <a:spcPct val="0"/>
              </a:spcBef>
              <a:buFontTx/>
              <a:buNone/>
            </a:pPr>
            <a:endParaRPr lang="en-US" altLang="en-US" sz="1200" dirty="0">
              <a:solidFill>
                <a:srgbClr val="000000"/>
              </a:solidFill>
            </a:endParaRPr>
          </a:p>
          <a:p>
            <a:pPr eaLnBrk="1" hangingPunct="1">
              <a:spcBef>
                <a:spcPct val="0"/>
              </a:spcBef>
              <a:buFontTx/>
              <a:buNone/>
            </a:pPr>
            <a:endParaRPr lang="en-US" altLang="en-US" sz="1200" dirty="0">
              <a:solidFill>
                <a:srgbClr val="000000"/>
              </a:solidFill>
            </a:endParaRPr>
          </a:p>
          <a:p>
            <a:pPr eaLnBrk="1" hangingPunct="1">
              <a:spcBef>
                <a:spcPct val="0"/>
              </a:spcBef>
              <a:buFontTx/>
              <a:buNone/>
            </a:pPr>
            <a:endParaRPr lang="en-US" altLang="en-US" sz="1200" dirty="0">
              <a:solidFill>
                <a:srgbClr val="000000"/>
              </a:solidFill>
            </a:endParaRPr>
          </a:p>
          <a:p>
            <a:pPr eaLnBrk="1" hangingPunct="1">
              <a:spcBef>
                <a:spcPct val="0"/>
              </a:spcBef>
              <a:buFontTx/>
              <a:buNone/>
            </a:pPr>
            <a:endParaRPr lang="en-US" altLang="en-US" sz="1200" dirty="0">
              <a:solidFill>
                <a:srgbClr val="000000"/>
              </a:solidFill>
            </a:endParaRPr>
          </a:p>
          <a:p>
            <a:pPr eaLnBrk="1" hangingPunct="1">
              <a:spcBef>
                <a:spcPct val="0"/>
              </a:spcBef>
              <a:buFontTx/>
              <a:buNone/>
            </a:pPr>
            <a:endParaRPr lang="en-US" altLang="en-US" sz="1200" dirty="0">
              <a:solidFill>
                <a:srgbClr val="000000"/>
              </a:solidFill>
            </a:endParaRPr>
          </a:p>
          <a:p>
            <a:pPr eaLnBrk="1" hangingPunct="1">
              <a:spcBef>
                <a:spcPct val="0"/>
              </a:spcBef>
              <a:buFontTx/>
              <a:buNone/>
            </a:pPr>
            <a:endParaRPr lang="en-US" altLang="en-US" sz="1200" dirty="0">
              <a:solidFill>
                <a:srgbClr val="000000"/>
              </a:solidFill>
            </a:endParaRPr>
          </a:p>
          <a:p>
            <a:pPr eaLnBrk="1" hangingPunct="1">
              <a:spcBef>
                <a:spcPct val="0"/>
              </a:spcBef>
              <a:buFontTx/>
              <a:buNone/>
            </a:pPr>
            <a:endParaRPr lang="en-US" altLang="en-US" sz="1200" dirty="0">
              <a:solidFill>
                <a:srgbClr val="000000"/>
              </a:solidFill>
            </a:endParaRPr>
          </a:p>
          <a:p>
            <a:pPr eaLnBrk="1" hangingPunct="1">
              <a:spcBef>
                <a:spcPct val="0"/>
              </a:spcBef>
              <a:buFontTx/>
              <a:buNone/>
            </a:pPr>
            <a:endParaRPr lang="en-US" altLang="en-US" sz="1200" dirty="0">
              <a:solidFill>
                <a:srgbClr val="000000"/>
              </a:solidFill>
            </a:endParaRPr>
          </a:p>
          <a:p>
            <a:pPr eaLnBrk="1" hangingPunct="1">
              <a:spcBef>
                <a:spcPct val="0"/>
              </a:spcBef>
              <a:buFontTx/>
              <a:buNone/>
            </a:pPr>
            <a:endParaRPr lang="en-US" altLang="en-US" sz="1200" dirty="0">
              <a:solidFill>
                <a:srgbClr val="000000"/>
              </a:solidFill>
            </a:endParaRPr>
          </a:p>
          <a:p>
            <a:pPr eaLnBrk="1" hangingPunct="1">
              <a:spcBef>
                <a:spcPct val="0"/>
              </a:spcBef>
              <a:buFontTx/>
              <a:buNone/>
            </a:pPr>
            <a:endParaRPr lang="en-US" altLang="en-US" sz="1200" dirty="0">
              <a:solidFill>
                <a:srgbClr val="000000"/>
              </a:solidFill>
            </a:endParaRPr>
          </a:p>
          <a:p>
            <a:pPr eaLnBrk="1" hangingPunct="1">
              <a:spcBef>
                <a:spcPct val="0"/>
              </a:spcBef>
              <a:buFontTx/>
              <a:buNone/>
            </a:pPr>
            <a:endParaRPr lang="en-US" altLang="en-US" sz="1200" dirty="0">
              <a:solidFill>
                <a:srgbClr val="000000"/>
              </a:solidFill>
            </a:endParaRPr>
          </a:p>
          <a:p>
            <a:pPr eaLnBrk="1" hangingPunct="1">
              <a:spcBef>
                <a:spcPct val="0"/>
              </a:spcBef>
              <a:buFontTx/>
              <a:buNone/>
            </a:pPr>
            <a:endParaRPr lang="en-US" altLang="en-US" sz="1200" dirty="0">
              <a:solidFill>
                <a:srgbClr val="000000"/>
              </a:solidFill>
            </a:endParaRPr>
          </a:p>
          <a:p>
            <a:pPr eaLnBrk="1" hangingPunct="1">
              <a:spcBef>
                <a:spcPct val="0"/>
              </a:spcBef>
              <a:buFontTx/>
              <a:buNone/>
            </a:pPr>
            <a:endParaRPr lang="en-US" altLang="en-US" sz="1200" dirty="0">
              <a:solidFill>
                <a:srgbClr val="000000"/>
              </a:solidFill>
            </a:endParaRPr>
          </a:p>
          <a:p>
            <a:pPr eaLnBrk="1" hangingPunct="1">
              <a:spcBef>
                <a:spcPct val="0"/>
              </a:spcBef>
              <a:buFontTx/>
              <a:buNone/>
            </a:pPr>
            <a:endParaRPr lang="en-US" altLang="en-US" sz="1200" dirty="0">
              <a:solidFill>
                <a:srgbClr val="000000"/>
              </a:solidFill>
            </a:endParaRPr>
          </a:p>
          <a:p>
            <a:pPr eaLnBrk="1" hangingPunct="1">
              <a:spcBef>
                <a:spcPct val="0"/>
              </a:spcBef>
              <a:buFontTx/>
              <a:buNone/>
            </a:pPr>
            <a:endParaRPr lang="en-US" altLang="en-US" sz="1200" dirty="0">
              <a:solidFill>
                <a:srgbClr val="000000"/>
              </a:solidFill>
            </a:endParaRPr>
          </a:p>
          <a:p>
            <a:pPr eaLnBrk="1" hangingPunct="1">
              <a:spcBef>
                <a:spcPct val="0"/>
              </a:spcBef>
              <a:buFontTx/>
              <a:buNone/>
            </a:pPr>
            <a:endParaRPr lang="en-US" altLang="en-US" sz="1200" dirty="0">
              <a:solidFill>
                <a:srgbClr val="000000"/>
              </a:solidFill>
            </a:endParaRPr>
          </a:p>
          <a:p>
            <a:pPr eaLnBrk="1" hangingPunct="1">
              <a:spcBef>
                <a:spcPct val="0"/>
              </a:spcBef>
              <a:buFontTx/>
              <a:buNone/>
            </a:pPr>
            <a:endParaRPr lang="en-US" altLang="en-US" sz="1200" dirty="0">
              <a:solidFill>
                <a:srgbClr val="000000"/>
              </a:solidFill>
            </a:endParaRPr>
          </a:p>
          <a:p>
            <a:pPr eaLnBrk="1" hangingPunct="1">
              <a:spcBef>
                <a:spcPct val="0"/>
              </a:spcBef>
              <a:buFontTx/>
              <a:buNone/>
            </a:pPr>
            <a:r>
              <a:rPr lang="en-US" altLang="en-US" sz="2000" dirty="0">
                <a:solidFill>
                  <a:srgbClr val="000000"/>
                </a:solidFill>
              </a:rPr>
              <a:t>3019		……		  ……</a:t>
            </a:r>
          </a:p>
          <a:p>
            <a:pPr eaLnBrk="1" hangingPunct="1">
              <a:spcBef>
                <a:spcPct val="0"/>
              </a:spcBef>
              <a:buFontTx/>
              <a:buNone/>
            </a:pPr>
            <a:endParaRPr lang="en-US" altLang="en-US" sz="1200" dirty="0">
              <a:solidFill>
                <a:srgbClr val="000000"/>
              </a:solidFill>
            </a:endParaRPr>
          </a:p>
          <a:p>
            <a:pPr eaLnBrk="1" hangingPunct="1">
              <a:spcBef>
                <a:spcPct val="0"/>
              </a:spcBef>
              <a:buFontTx/>
              <a:buNone/>
            </a:pPr>
            <a:r>
              <a:rPr lang="en-US" altLang="en-US" sz="2000" dirty="0">
                <a:solidFill>
                  <a:srgbClr val="FF0000"/>
                </a:solidFill>
              </a:rPr>
              <a:t>  874</a:t>
            </a:r>
            <a:r>
              <a:rPr lang="en-US" altLang="en-US" sz="2000" dirty="0">
                <a:solidFill>
                  <a:srgbClr val="000000"/>
                </a:solidFill>
              </a:rPr>
              <a:t>		……	             </a:t>
            </a:r>
            <a:r>
              <a:rPr lang="en-US" altLang="en-US" sz="2000" dirty="0">
                <a:solidFill>
                  <a:srgbClr val="FF0000"/>
                </a:solidFill>
              </a:rPr>
              <a:t>+ dwarfs</a:t>
            </a:r>
          </a:p>
          <a:p>
            <a:pPr eaLnBrk="1" hangingPunct="1">
              <a:spcBef>
                <a:spcPct val="0"/>
              </a:spcBef>
              <a:buFontTx/>
              <a:buNone/>
            </a:pPr>
            <a:endParaRPr lang="en-US" altLang="en-US" sz="1200" dirty="0">
              <a:solidFill>
                <a:srgbClr val="000000"/>
              </a:solidFill>
            </a:endParaRPr>
          </a:p>
          <a:p>
            <a:pPr eaLnBrk="1" hangingPunct="1">
              <a:spcBef>
                <a:spcPct val="0"/>
              </a:spcBef>
              <a:buFontTx/>
              <a:buNone/>
            </a:pPr>
            <a:r>
              <a:rPr lang="en-US" altLang="en-US" sz="2000" dirty="0">
                <a:solidFill>
                  <a:srgbClr val="000000"/>
                </a:solidFill>
              </a:rPr>
              <a:t>3893		3893		  100%</a:t>
            </a:r>
          </a:p>
        </p:txBody>
      </p:sp>
    </p:spTree>
    <p:extLst>
      <p:ext uri="{BB962C8B-B14F-4D97-AF65-F5344CB8AC3E}">
        <p14:creationId xmlns:p14="http://schemas.microsoft.com/office/powerpoint/2010/main" val="26496126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4" end="24"/>
                                            </p:txEl>
                                          </p:spTgt>
                                        </p:tgtEl>
                                        <p:attrNameLst>
                                          <p:attrName>style.visibility</p:attrName>
                                        </p:attrNameLst>
                                      </p:cBhvr>
                                      <p:to>
                                        <p:strVal val="visible"/>
                                      </p:to>
                                    </p:set>
                                    <p:animEffect transition="in" filter="fade">
                                      <p:cBhvr>
                                        <p:cTn id="7" dur="2000"/>
                                        <p:tgtEl>
                                          <p:spTgt spid="3">
                                            <p:txEl>
                                              <p:pRg st="24" end="2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6" end="26"/>
                                            </p:txEl>
                                          </p:spTgt>
                                        </p:tgtEl>
                                        <p:attrNameLst>
                                          <p:attrName>style.visibility</p:attrName>
                                        </p:attrNameLst>
                                      </p:cBhvr>
                                      <p:to>
                                        <p:strVal val="visible"/>
                                      </p:to>
                                    </p:set>
                                    <p:animEffect transition="in" filter="fade">
                                      <p:cBhvr>
                                        <p:cTn id="10" dur="2000"/>
                                        <p:tgtEl>
                                          <p:spTgt spid="3">
                                            <p:txEl>
                                              <p:pRg st="26" end="2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8" end="28"/>
                                            </p:txEl>
                                          </p:spTgt>
                                        </p:tgtEl>
                                        <p:attrNameLst>
                                          <p:attrName>style.visibility</p:attrName>
                                        </p:attrNameLst>
                                      </p:cBhvr>
                                      <p:to>
                                        <p:strVal val="visible"/>
                                      </p:to>
                                    </p:set>
                                    <p:animEffect transition="in" filter="fade">
                                      <p:cBhvr>
                                        <p:cTn id="13" dur="2000"/>
                                        <p:tgtEl>
                                          <p:spTgt spid="3">
                                            <p:txEl>
                                              <p:pRg st="28" end="28"/>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3425" name="Picture 2" descr="Screen Shot 2020-02-05 at 4.38.02 PM.png">
            <a:extLst>
              <a:ext uri="{FF2B5EF4-FFF2-40B4-BE49-F238E27FC236}">
                <a16:creationId xmlns:a16="http://schemas.microsoft.com/office/drawing/2014/main" id="{7A59A725-97B0-01F0-8976-1D1F92902E2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685800"/>
            <a:ext cx="5867400" cy="59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26" name="Rectangle 2">
            <a:extLst>
              <a:ext uri="{FF2B5EF4-FFF2-40B4-BE49-F238E27FC236}">
                <a16:creationId xmlns:a16="http://schemas.microsoft.com/office/drawing/2014/main" id="{B5479E46-92BE-3F65-6C6E-E61A7EFE5D56}"/>
              </a:ext>
            </a:extLst>
          </p:cNvPr>
          <p:cNvSpPr>
            <a:spLocks noGrp="1" noChangeArrowheads="1"/>
          </p:cNvSpPr>
          <p:nvPr>
            <p:ph type="title"/>
          </p:nvPr>
        </p:nvSpPr>
        <p:spPr>
          <a:xfrm>
            <a:off x="0" y="-228600"/>
            <a:ext cx="9144000" cy="1143000"/>
          </a:xfrm>
        </p:spPr>
        <p:txBody>
          <a:bodyPr/>
          <a:lstStyle/>
          <a:p>
            <a:pPr eaLnBrk="1" hangingPunct="1"/>
            <a:r>
              <a:rPr lang="en-US" altLang="en-US" b="1">
                <a:ea typeface="ＭＳ Ｐゴシック" panose="020B0600070205080204" pitchFamily="34" charset="-128"/>
              </a:rPr>
              <a:t>Gaia’s Solar Neighborhood</a:t>
            </a:r>
          </a:p>
        </p:txBody>
      </p:sp>
      <p:sp>
        <p:nvSpPr>
          <p:cNvPr id="103427" name="TextBox 1">
            <a:extLst>
              <a:ext uri="{FF2B5EF4-FFF2-40B4-BE49-F238E27FC236}">
                <a16:creationId xmlns:a16="http://schemas.microsoft.com/office/drawing/2014/main" id="{750FCB69-CC3B-19AE-1055-9F0475971C13}"/>
              </a:ext>
            </a:extLst>
          </p:cNvPr>
          <p:cNvSpPr txBox="1">
            <a:spLocks noChangeArrowheads="1"/>
          </p:cNvSpPr>
          <p:nvPr/>
        </p:nvSpPr>
        <p:spPr bwMode="auto">
          <a:xfrm>
            <a:off x="7097713" y="6400800"/>
            <a:ext cx="18176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1600">
                <a:solidFill>
                  <a:srgbClr val="0000FF"/>
                </a:solidFill>
              </a:rPr>
              <a:t> Babusiaux+ (2018)</a:t>
            </a:r>
          </a:p>
        </p:txBody>
      </p:sp>
      <p:sp>
        <p:nvSpPr>
          <p:cNvPr id="8" name="TextBox 7">
            <a:extLst>
              <a:ext uri="{FF2B5EF4-FFF2-40B4-BE49-F238E27FC236}">
                <a16:creationId xmlns:a16="http://schemas.microsoft.com/office/drawing/2014/main" id="{53025FDD-53E2-9B9E-CA64-07929D5D2011}"/>
              </a:ext>
            </a:extLst>
          </p:cNvPr>
          <p:cNvSpPr txBox="1">
            <a:spLocks noChangeArrowheads="1"/>
          </p:cNvSpPr>
          <p:nvPr/>
        </p:nvSpPr>
        <p:spPr bwMode="auto">
          <a:xfrm>
            <a:off x="364367" y="765512"/>
            <a:ext cx="2836033" cy="59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000" dirty="0">
                <a:solidFill>
                  <a:srgbClr val="0000FF"/>
                </a:solidFill>
              </a:rPr>
              <a:t>young stars</a:t>
            </a:r>
          </a:p>
          <a:p>
            <a:pPr eaLnBrk="1" hangingPunct="1">
              <a:spcBef>
                <a:spcPct val="0"/>
              </a:spcBef>
              <a:buFontTx/>
              <a:buNone/>
            </a:pPr>
            <a:r>
              <a:rPr lang="en-US" altLang="en-US" sz="1600" dirty="0">
                <a:solidFill>
                  <a:srgbClr val="000000"/>
                </a:solidFill>
              </a:rPr>
              <a:t>     Riedel thesis</a:t>
            </a:r>
          </a:p>
          <a:p>
            <a:pPr eaLnBrk="1" hangingPunct="1">
              <a:spcBef>
                <a:spcPct val="0"/>
              </a:spcBef>
              <a:buFontTx/>
              <a:buNone/>
            </a:pPr>
            <a:r>
              <a:rPr lang="en-US" altLang="en-US" sz="2000" dirty="0">
                <a:solidFill>
                  <a:srgbClr val="0000FF"/>
                </a:solidFill>
              </a:rPr>
              <a:t>old stars (cool subdwarfs)</a:t>
            </a:r>
          </a:p>
          <a:p>
            <a:pPr eaLnBrk="1" hangingPunct="1">
              <a:spcBef>
                <a:spcPct val="0"/>
              </a:spcBef>
              <a:buFontTx/>
              <a:buNone/>
            </a:pPr>
            <a:r>
              <a:rPr lang="en-US" altLang="en-US" sz="1600" dirty="0">
                <a:solidFill>
                  <a:srgbClr val="000000"/>
                </a:solidFill>
              </a:rPr>
              <a:t>     </a:t>
            </a:r>
            <a:r>
              <a:rPr lang="en-US" altLang="en-US" sz="1600" dirty="0" err="1">
                <a:solidFill>
                  <a:srgbClr val="000000"/>
                </a:solidFill>
              </a:rPr>
              <a:t>Jao</a:t>
            </a:r>
            <a:r>
              <a:rPr lang="en-US" altLang="en-US" sz="1600" dirty="0">
                <a:solidFill>
                  <a:srgbClr val="000000"/>
                </a:solidFill>
              </a:rPr>
              <a:t> thesis</a:t>
            </a:r>
          </a:p>
          <a:p>
            <a:pPr eaLnBrk="1" hangingPunct="1">
              <a:spcBef>
                <a:spcPct val="0"/>
              </a:spcBef>
              <a:buFontTx/>
              <a:buNone/>
            </a:pPr>
            <a:r>
              <a:rPr lang="en-US" altLang="en-US" sz="2000" dirty="0">
                <a:solidFill>
                  <a:srgbClr val="0000FF"/>
                </a:solidFill>
              </a:rPr>
              <a:t>non-stars (white dwarfs)</a:t>
            </a:r>
          </a:p>
          <a:p>
            <a:pPr eaLnBrk="1" hangingPunct="1">
              <a:spcBef>
                <a:spcPct val="0"/>
              </a:spcBef>
              <a:buNone/>
            </a:pPr>
            <a:r>
              <a:rPr lang="en-US" altLang="en-US" sz="1600" dirty="0">
                <a:solidFill>
                  <a:srgbClr val="000000"/>
                </a:solidFill>
              </a:rPr>
              <a:t>     </a:t>
            </a:r>
            <a:r>
              <a:rPr lang="en-US" altLang="en-US" sz="1600" dirty="0" err="1">
                <a:solidFill>
                  <a:srgbClr val="000000"/>
                </a:solidFill>
              </a:rPr>
              <a:t>Subasavage</a:t>
            </a:r>
            <a:r>
              <a:rPr lang="en-US" altLang="en-US" sz="1600" dirty="0">
                <a:solidFill>
                  <a:srgbClr val="000000"/>
                </a:solidFill>
              </a:rPr>
              <a:t> thesis</a:t>
            </a:r>
          </a:p>
          <a:p>
            <a:pPr eaLnBrk="1" hangingPunct="1">
              <a:spcBef>
                <a:spcPct val="0"/>
              </a:spcBef>
              <a:buFontTx/>
              <a:buNone/>
            </a:pPr>
            <a:r>
              <a:rPr lang="en-US" altLang="en-US" sz="2000" dirty="0">
                <a:solidFill>
                  <a:srgbClr val="0000FF"/>
                </a:solidFill>
              </a:rPr>
              <a:t>end of main sequence</a:t>
            </a:r>
          </a:p>
          <a:p>
            <a:pPr eaLnBrk="1" hangingPunct="1">
              <a:spcBef>
                <a:spcPct val="0"/>
              </a:spcBef>
              <a:buFontTx/>
              <a:buNone/>
            </a:pPr>
            <a:r>
              <a:rPr lang="en-US" altLang="en-US" sz="1600" dirty="0">
                <a:solidFill>
                  <a:srgbClr val="000000"/>
                </a:solidFill>
              </a:rPr>
              <a:t>     Dieterich thesis</a:t>
            </a:r>
            <a:endParaRPr lang="en-US" altLang="en-US" sz="1600" dirty="0">
              <a:solidFill>
                <a:srgbClr val="0000FF"/>
              </a:solidFill>
            </a:endParaRPr>
          </a:p>
          <a:p>
            <a:pPr eaLnBrk="1" hangingPunct="1">
              <a:spcBef>
                <a:spcPct val="0"/>
              </a:spcBef>
              <a:buFontTx/>
              <a:buNone/>
            </a:pPr>
            <a:r>
              <a:rPr lang="en-US" altLang="en-US" sz="2000" dirty="0">
                <a:solidFill>
                  <a:srgbClr val="0000FF"/>
                </a:solidFill>
              </a:rPr>
              <a:t>M dwarfs</a:t>
            </a:r>
          </a:p>
          <a:p>
            <a:pPr eaLnBrk="1" hangingPunct="1">
              <a:spcBef>
                <a:spcPct val="0"/>
              </a:spcBef>
              <a:buFontTx/>
              <a:buNone/>
            </a:pPr>
            <a:r>
              <a:rPr lang="en-US" altLang="en-US" sz="1600" dirty="0">
                <a:solidFill>
                  <a:srgbClr val="000000"/>
                </a:solidFill>
              </a:rPr>
              <a:t>     Clements thesis</a:t>
            </a:r>
          </a:p>
          <a:p>
            <a:pPr eaLnBrk="1" hangingPunct="1">
              <a:spcBef>
                <a:spcPct val="0"/>
              </a:spcBef>
              <a:buFontTx/>
              <a:buNone/>
            </a:pPr>
            <a:r>
              <a:rPr lang="en-US" altLang="en-US" sz="1600" dirty="0">
                <a:solidFill>
                  <a:srgbClr val="000000"/>
                </a:solidFill>
              </a:rPr>
              <a:t>     Couperus thesis</a:t>
            </a:r>
          </a:p>
          <a:p>
            <a:pPr eaLnBrk="1" hangingPunct="1">
              <a:spcBef>
                <a:spcPct val="0"/>
              </a:spcBef>
              <a:buFontTx/>
              <a:buNone/>
            </a:pPr>
            <a:r>
              <a:rPr lang="en-US" altLang="en-US" sz="1600" dirty="0">
                <a:solidFill>
                  <a:srgbClr val="000000"/>
                </a:solidFill>
              </a:rPr>
              <a:t>     Kar thesis</a:t>
            </a:r>
          </a:p>
          <a:p>
            <a:pPr eaLnBrk="1" hangingPunct="1">
              <a:spcBef>
                <a:spcPct val="0"/>
              </a:spcBef>
              <a:buFontTx/>
              <a:buNone/>
            </a:pPr>
            <a:r>
              <a:rPr lang="en-US" altLang="en-US" sz="1600" dirty="0">
                <a:solidFill>
                  <a:srgbClr val="000000"/>
                </a:solidFill>
              </a:rPr>
              <a:t>     Kimani-Stewart thesis</a:t>
            </a:r>
          </a:p>
          <a:p>
            <a:pPr eaLnBrk="1" hangingPunct="1">
              <a:spcBef>
                <a:spcPct val="0"/>
              </a:spcBef>
              <a:buFontTx/>
              <a:buNone/>
            </a:pPr>
            <a:r>
              <a:rPr lang="en-US" altLang="en-US" sz="2000" dirty="0">
                <a:solidFill>
                  <a:srgbClr val="0000FF"/>
                </a:solidFill>
              </a:rPr>
              <a:t>M dwarf multiples</a:t>
            </a:r>
          </a:p>
          <a:p>
            <a:pPr eaLnBrk="1" hangingPunct="1">
              <a:spcBef>
                <a:spcPct val="0"/>
              </a:spcBef>
              <a:buFontTx/>
              <a:buNone/>
            </a:pPr>
            <a:r>
              <a:rPr lang="en-US" altLang="en-US" sz="1600" dirty="0">
                <a:solidFill>
                  <a:srgbClr val="000000"/>
                </a:solidFill>
              </a:rPr>
              <a:t>     Winters thesis</a:t>
            </a:r>
          </a:p>
          <a:p>
            <a:pPr eaLnBrk="1" hangingPunct="1">
              <a:spcBef>
                <a:spcPct val="0"/>
              </a:spcBef>
              <a:buFontTx/>
              <a:buNone/>
            </a:pPr>
            <a:r>
              <a:rPr lang="en-US" altLang="en-US" sz="1600" dirty="0">
                <a:solidFill>
                  <a:srgbClr val="000000"/>
                </a:solidFill>
              </a:rPr>
              <a:t>     </a:t>
            </a:r>
            <a:r>
              <a:rPr lang="en-US" altLang="en-US" sz="1600" dirty="0" err="1">
                <a:solidFill>
                  <a:srgbClr val="000000"/>
                </a:solidFill>
              </a:rPr>
              <a:t>Vrijmoet</a:t>
            </a:r>
            <a:r>
              <a:rPr lang="en-US" altLang="en-US" sz="1600" dirty="0">
                <a:solidFill>
                  <a:srgbClr val="000000"/>
                </a:solidFill>
              </a:rPr>
              <a:t> thesis</a:t>
            </a:r>
          </a:p>
          <a:p>
            <a:pPr eaLnBrk="1" hangingPunct="1">
              <a:spcBef>
                <a:spcPct val="0"/>
              </a:spcBef>
              <a:buFontTx/>
              <a:buNone/>
            </a:pPr>
            <a:r>
              <a:rPr lang="en-US" altLang="en-US" sz="1600" dirty="0">
                <a:solidFill>
                  <a:srgbClr val="000000"/>
                </a:solidFill>
              </a:rPr>
              <a:t>     LeBlanc thesis</a:t>
            </a:r>
          </a:p>
          <a:p>
            <a:pPr eaLnBrk="1" hangingPunct="1">
              <a:spcBef>
                <a:spcPct val="0"/>
              </a:spcBef>
              <a:buFontTx/>
              <a:buNone/>
            </a:pPr>
            <a:r>
              <a:rPr lang="en-US" altLang="en-US" sz="2000" dirty="0">
                <a:solidFill>
                  <a:srgbClr val="0000FF"/>
                </a:solidFill>
              </a:rPr>
              <a:t>K dwarfs</a:t>
            </a:r>
          </a:p>
          <a:p>
            <a:pPr eaLnBrk="1" hangingPunct="1">
              <a:spcBef>
                <a:spcPct val="0"/>
              </a:spcBef>
              <a:buFontTx/>
              <a:buNone/>
            </a:pPr>
            <a:r>
              <a:rPr lang="en-US" altLang="en-US" sz="1600" dirty="0">
                <a:solidFill>
                  <a:srgbClr val="000000"/>
                </a:solidFill>
              </a:rPr>
              <a:t>     Paredes thesis</a:t>
            </a:r>
          </a:p>
          <a:p>
            <a:pPr eaLnBrk="1" hangingPunct="1">
              <a:spcBef>
                <a:spcPct val="0"/>
              </a:spcBef>
              <a:buFontTx/>
              <a:buNone/>
            </a:pPr>
            <a:r>
              <a:rPr lang="en-US" altLang="en-US" sz="1600" dirty="0">
                <a:solidFill>
                  <a:srgbClr val="000000"/>
                </a:solidFill>
              </a:rPr>
              <a:t>     James thesis</a:t>
            </a:r>
          </a:p>
          <a:p>
            <a:pPr eaLnBrk="1" hangingPunct="1">
              <a:spcBef>
                <a:spcPct val="0"/>
              </a:spcBef>
              <a:buFontTx/>
              <a:buNone/>
            </a:pPr>
            <a:r>
              <a:rPr lang="en-US" altLang="en-US" sz="1600" dirty="0">
                <a:solidFill>
                  <a:srgbClr val="000000"/>
                </a:solidFill>
              </a:rPr>
              <a:t>     </a:t>
            </a:r>
            <a:r>
              <a:rPr lang="en-US" altLang="en-US" sz="1600" dirty="0" err="1">
                <a:solidFill>
                  <a:srgbClr val="000000"/>
                </a:solidFill>
              </a:rPr>
              <a:t>Carrazco</a:t>
            </a:r>
            <a:r>
              <a:rPr lang="en-US" altLang="en-US" sz="1600" dirty="0">
                <a:solidFill>
                  <a:srgbClr val="000000"/>
                </a:solidFill>
              </a:rPr>
              <a:t> thesis</a:t>
            </a:r>
          </a:p>
          <a:p>
            <a:pPr eaLnBrk="1" hangingPunct="1">
              <a:spcBef>
                <a:spcPct val="0"/>
              </a:spcBef>
              <a:buFontTx/>
              <a:buNone/>
            </a:pPr>
            <a:r>
              <a:rPr lang="en-US" altLang="en-US" sz="1600" dirty="0">
                <a:solidFill>
                  <a:srgbClr val="000000"/>
                </a:solidFill>
              </a:rPr>
              <a:t>     Johns thesis</a:t>
            </a:r>
          </a:p>
        </p:txBody>
      </p:sp>
      <p:sp>
        <p:nvSpPr>
          <p:cNvPr id="103429" name="TextBox 11">
            <a:extLst>
              <a:ext uri="{FF2B5EF4-FFF2-40B4-BE49-F238E27FC236}">
                <a16:creationId xmlns:a16="http://schemas.microsoft.com/office/drawing/2014/main" id="{34AB94E4-20ED-3883-D3BF-B0988727CBEA}"/>
              </a:ext>
            </a:extLst>
          </p:cNvPr>
          <p:cNvSpPr txBox="1">
            <a:spLocks noChangeArrowheads="1"/>
          </p:cNvSpPr>
          <p:nvPr/>
        </p:nvSpPr>
        <p:spPr bwMode="auto">
          <a:xfrm>
            <a:off x="7939088" y="1143000"/>
            <a:ext cx="7477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000">
                <a:solidFill>
                  <a:srgbClr val="0000FF"/>
                </a:solidFill>
              </a:rPr>
              <a:t>25 pc</a:t>
            </a:r>
          </a:p>
        </p:txBody>
      </p:sp>
      <p:sp>
        <p:nvSpPr>
          <p:cNvPr id="9" name="TextBox 8">
            <a:extLst>
              <a:ext uri="{FF2B5EF4-FFF2-40B4-BE49-F238E27FC236}">
                <a16:creationId xmlns:a16="http://schemas.microsoft.com/office/drawing/2014/main" id="{F729F824-32E2-B760-DD67-C5AD7140A1D5}"/>
              </a:ext>
            </a:extLst>
          </p:cNvPr>
          <p:cNvSpPr txBox="1">
            <a:spLocks noChangeArrowheads="1"/>
          </p:cNvSpPr>
          <p:nvPr/>
        </p:nvSpPr>
        <p:spPr bwMode="auto">
          <a:xfrm>
            <a:off x="8145463" y="4705350"/>
            <a:ext cx="5413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000">
                <a:solidFill>
                  <a:srgbClr val="FF0000"/>
                </a:solidFill>
              </a:rPr>
              <a:t>M6</a:t>
            </a:r>
          </a:p>
        </p:txBody>
      </p:sp>
      <p:sp>
        <p:nvSpPr>
          <p:cNvPr id="10" name="TextBox 9">
            <a:extLst>
              <a:ext uri="{FF2B5EF4-FFF2-40B4-BE49-F238E27FC236}">
                <a16:creationId xmlns:a16="http://schemas.microsoft.com/office/drawing/2014/main" id="{0131CFBD-1059-A2E1-CFE9-745A4B7F43B9}"/>
              </a:ext>
            </a:extLst>
          </p:cNvPr>
          <p:cNvSpPr txBox="1">
            <a:spLocks noChangeArrowheads="1"/>
          </p:cNvSpPr>
          <p:nvPr/>
        </p:nvSpPr>
        <p:spPr bwMode="auto">
          <a:xfrm>
            <a:off x="6505575" y="4692650"/>
            <a:ext cx="5413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000">
                <a:solidFill>
                  <a:srgbClr val="FF0000"/>
                </a:solidFill>
              </a:rPr>
              <a:t>M3</a:t>
            </a:r>
          </a:p>
        </p:txBody>
      </p:sp>
      <p:sp>
        <p:nvSpPr>
          <p:cNvPr id="13" name="TextBox 12">
            <a:extLst>
              <a:ext uri="{FF2B5EF4-FFF2-40B4-BE49-F238E27FC236}">
                <a16:creationId xmlns:a16="http://schemas.microsoft.com/office/drawing/2014/main" id="{A7DCD391-6D67-FC11-9C97-471F0353BDA4}"/>
              </a:ext>
            </a:extLst>
          </p:cNvPr>
          <p:cNvSpPr txBox="1">
            <a:spLocks noChangeArrowheads="1"/>
          </p:cNvSpPr>
          <p:nvPr/>
        </p:nvSpPr>
        <p:spPr bwMode="auto">
          <a:xfrm>
            <a:off x="5859463" y="4692650"/>
            <a:ext cx="5413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000">
                <a:solidFill>
                  <a:srgbClr val="FF0000"/>
                </a:solidFill>
              </a:rPr>
              <a:t>M0</a:t>
            </a:r>
          </a:p>
        </p:txBody>
      </p:sp>
      <p:sp>
        <p:nvSpPr>
          <p:cNvPr id="11" name="TextBox 10">
            <a:extLst>
              <a:ext uri="{FF2B5EF4-FFF2-40B4-BE49-F238E27FC236}">
                <a16:creationId xmlns:a16="http://schemas.microsoft.com/office/drawing/2014/main" id="{359B0753-CE54-24B6-6DF4-7CE323E2C0DB}"/>
              </a:ext>
            </a:extLst>
          </p:cNvPr>
          <p:cNvSpPr txBox="1">
            <a:spLocks noChangeArrowheads="1"/>
          </p:cNvSpPr>
          <p:nvPr/>
        </p:nvSpPr>
        <p:spPr bwMode="auto">
          <a:xfrm>
            <a:off x="5075238" y="4692650"/>
            <a:ext cx="498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000">
                <a:solidFill>
                  <a:srgbClr val="FF8B08"/>
                </a:solidFill>
              </a:rPr>
              <a:t>K0</a:t>
            </a:r>
          </a:p>
        </p:txBody>
      </p:sp>
      <p:sp>
        <p:nvSpPr>
          <p:cNvPr id="2" name="TextBox 1">
            <a:extLst>
              <a:ext uri="{FF2B5EF4-FFF2-40B4-BE49-F238E27FC236}">
                <a16:creationId xmlns:a16="http://schemas.microsoft.com/office/drawing/2014/main" id="{37BF9468-54B9-5B72-643E-FE84672295C2}"/>
              </a:ext>
            </a:extLst>
          </p:cNvPr>
          <p:cNvSpPr txBox="1">
            <a:spLocks noChangeArrowheads="1"/>
          </p:cNvSpPr>
          <p:nvPr/>
        </p:nvSpPr>
        <p:spPr bwMode="auto">
          <a:xfrm>
            <a:off x="5877998" y="1836807"/>
            <a:ext cx="296446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000" dirty="0">
                <a:solidFill>
                  <a:srgbClr val="FF0000"/>
                </a:solidFill>
              </a:rPr>
              <a:t>NOT QUITE COMPLETE</a:t>
            </a:r>
          </a:p>
          <a:p>
            <a:pPr eaLnBrk="1" hangingPunct="1">
              <a:spcBef>
                <a:spcPct val="0"/>
              </a:spcBef>
              <a:buFontTx/>
              <a:buNone/>
            </a:pPr>
            <a:r>
              <a:rPr lang="en-US" altLang="en-US" sz="2000" dirty="0">
                <a:solidFill>
                  <a:srgbClr val="FF0000"/>
                </a:solidFill>
              </a:rPr>
              <a:t>    unresolved multiples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20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2000"/>
                                        <p:tgtEl>
                                          <p:spTgt spid="13"/>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20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animEffect transition="in" filter="fade">
                                      <p:cBhvr>
                                        <p:cTn id="21" dur="2000"/>
                                        <p:tgtEl>
                                          <p:spTgt spid="2">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
                                            <p:txEl>
                                              <p:pRg st="1" end="1"/>
                                            </p:txEl>
                                          </p:spTgt>
                                        </p:tgtEl>
                                        <p:attrNameLst>
                                          <p:attrName>style.visibility</p:attrName>
                                        </p:attrNameLst>
                                      </p:cBhvr>
                                      <p:to>
                                        <p:strVal val="visible"/>
                                      </p:to>
                                    </p:set>
                                    <p:animEffect transition="in" filter="fade">
                                      <p:cBhvr>
                                        <p:cTn id="26" dur="2000"/>
                                        <p:tgtEl>
                                          <p:spTgt spid="2">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animEffect transition="in" filter="fade">
                                      <p:cBhvr>
                                        <p:cTn id="31" dur="2000"/>
                                        <p:tgtEl>
                                          <p:spTgt spid="8">
                                            <p:txEl>
                                              <p:pRg st="0" end="0"/>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8">
                                            <p:txEl>
                                              <p:pRg st="1" end="1"/>
                                            </p:txEl>
                                          </p:spTgt>
                                        </p:tgtEl>
                                        <p:attrNameLst>
                                          <p:attrName>style.visibility</p:attrName>
                                        </p:attrNameLst>
                                      </p:cBhvr>
                                      <p:to>
                                        <p:strVal val="visible"/>
                                      </p:to>
                                    </p:set>
                                    <p:animEffect transition="in" filter="fade">
                                      <p:cBhvr>
                                        <p:cTn id="34" dur="2000"/>
                                        <p:tgtEl>
                                          <p:spTgt spid="8">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8">
                                            <p:txEl>
                                              <p:pRg st="2" end="2"/>
                                            </p:txEl>
                                          </p:spTgt>
                                        </p:tgtEl>
                                        <p:attrNameLst>
                                          <p:attrName>style.visibility</p:attrName>
                                        </p:attrNameLst>
                                      </p:cBhvr>
                                      <p:to>
                                        <p:strVal val="visible"/>
                                      </p:to>
                                    </p:set>
                                    <p:animEffect transition="in" filter="fade">
                                      <p:cBhvr>
                                        <p:cTn id="39" dur="2000"/>
                                        <p:tgtEl>
                                          <p:spTgt spid="8">
                                            <p:txEl>
                                              <p:pRg st="2" end="2"/>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8">
                                            <p:txEl>
                                              <p:pRg st="3" end="3"/>
                                            </p:txEl>
                                          </p:spTgt>
                                        </p:tgtEl>
                                        <p:attrNameLst>
                                          <p:attrName>style.visibility</p:attrName>
                                        </p:attrNameLst>
                                      </p:cBhvr>
                                      <p:to>
                                        <p:strVal val="visible"/>
                                      </p:to>
                                    </p:set>
                                    <p:animEffect transition="in" filter="fade">
                                      <p:cBhvr>
                                        <p:cTn id="42" dur="2000"/>
                                        <p:tgtEl>
                                          <p:spTgt spid="8">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
                                            <p:txEl>
                                              <p:pRg st="4" end="4"/>
                                            </p:txEl>
                                          </p:spTgt>
                                        </p:tgtEl>
                                        <p:attrNameLst>
                                          <p:attrName>style.visibility</p:attrName>
                                        </p:attrNameLst>
                                      </p:cBhvr>
                                      <p:to>
                                        <p:strVal val="visible"/>
                                      </p:to>
                                    </p:set>
                                    <p:animEffect transition="in" filter="fade">
                                      <p:cBhvr>
                                        <p:cTn id="47" dur="2000"/>
                                        <p:tgtEl>
                                          <p:spTgt spid="8">
                                            <p:txEl>
                                              <p:pRg st="4" end="4"/>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8">
                                            <p:txEl>
                                              <p:pRg st="5" end="5"/>
                                            </p:txEl>
                                          </p:spTgt>
                                        </p:tgtEl>
                                        <p:attrNameLst>
                                          <p:attrName>style.visibility</p:attrName>
                                        </p:attrNameLst>
                                      </p:cBhvr>
                                      <p:to>
                                        <p:strVal val="visible"/>
                                      </p:to>
                                    </p:set>
                                    <p:animEffect transition="in" filter="fade">
                                      <p:cBhvr>
                                        <p:cTn id="50" dur="2000"/>
                                        <p:tgtEl>
                                          <p:spTgt spid="8">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8">
                                            <p:txEl>
                                              <p:pRg st="6" end="6"/>
                                            </p:txEl>
                                          </p:spTgt>
                                        </p:tgtEl>
                                        <p:attrNameLst>
                                          <p:attrName>style.visibility</p:attrName>
                                        </p:attrNameLst>
                                      </p:cBhvr>
                                      <p:to>
                                        <p:strVal val="visible"/>
                                      </p:to>
                                    </p:set>
                                    <p:animEffect transition="in" filter="fade">
                                      <p:cBhvr>
                                        <p:cTn id="55" dur="2000"/>
                                        <p:tgtEl>
                                          <p:spTgt spid="8">
                                            <p:txEl>
                                              <p:pRg st="6" end="6"/>
                                            </p:txEl>
                                          </p:spTgt>
                                        </p:tgtEl>
                                      </p:cBhvr>
                                    </p:animEffect>
                                  </p:childTnLst>
                                </p:cTn>
                              </p:par>
                              <p:par>
                                <p:cTn id="56" presetID="10" presetClass="entr" presetSubtype="0" fill="hold" nodeType="withEffect">
                                  <p:stCondLst>
                                    <p:cond delay="0"/>
                                  </p:stCondLst>
                                  <p:childTnLst>
                                    <p:set>
                                      <p:cBhvr>
                                        <p:cTn id="57" dur="1" fill="hold">
                                          <p:stCondLst>
                                            <p:cond delay="0"/>
                                          </p:stCondLst>
                                        </p:cTn>
                                        <p:tgtEl>
                                          <p:spTgt spid="8">
                                            <p:txEl>
                                              <p:pRg st="7" end="7"/>
                                            </p:txEl>
                                          </p:spTgt>
                                        </p:tgtEl>
                                        <p:attrNameLst>
                                          <p:attrName>style.visibility</p:attrName>
                                        </p:attrNameLst>
                                      </p:cBhvr>
                                      <p:to>
                                        <p:strVal val="visible"/>
                                      </p:to>
                                    </p:set>
                                    <p:animEffect transition="in" filter="fade">
                                      <p:cBhvr>
                                        <p:cTn id="58" dur="2000"/>
                                        <p:tgtEl>
                                          <p:spTgt spid="8">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8">
                                            <p:txEl>
                                              <p:pRg st="8" end="8"/>
                                            </p:txEl>
                                          </p:spTgt>
                                        </p:tgtEl>
                                        <p:attrNameLst>
                                          <p:attrName>style.visibility</p:attrName>
                                        </p:attrNameLst>
                                      </p:cBhvr>
                                      <p:to>
                                        <p:strVal val="visible"/>
                                      </p:to>
                                    </p:set>
                                    <p:animEffect transition="in" filter="fade">
                                      <p:cBhvr>
                                        <p:cTn id="63" dur="2000"/>
                                        <p:tgtEl>
                                          <p:spTgt spid="8">
                                            <p:txEl>
                                              <p:pRg st="8" end="8"/>
                                            </p:txEl>
                                          </p:spTgt>
                                        </p:tgtEl>
                                      </p:cBhvr>
                                    </p:animEffect>
                                  </p:childTnLst>
                                </p:cTn>
                              </p:par>
                              <p:par>
                                <p:cTn id="64" presetID="10" presetClass="entr" presetSubtype="0" fill="hold" nodeType="withEffect">
                                  <p:stCondLst>
                                    <p:cond delay="0"/>
                                  </p:stCondLst>
                                  <p:childTnLst>
                                    <p:set>
                                      <p:cBhvr>
                                        <p:cTn id="65" dur="1" fill="hold">
                                          <p:stCondLst>
                                            <p:cond delay="0"/>
                                          </p:stCondLst>
                                        </p:cTn>
                                        <p:tgtEl>
                                          <p:spTgt spid="8">
                                            <p:txEl>
                                              <p:pRg st="9" end="9"/>
                                            </p:txEl>
                                          </p:spTgt>
                                        </p:tgtEl>
                                        <p:attrNameLst>
                                          <p:attrName>style.visibility</p:attrName>
                                        </p:attrNameLst>
                                      </p:cBhvr>
                                      <p:to>
                                        <p:strVal val="visible"/>
                                      </p:to>
                                    </p:set>
                                    <p:animEffect transition="in" filter="fade">
                                      <p:cBhvr>
                                        <p:cTn id="66" dur="2000"/>
                                        <p:tgtEl>
                                          <p:spTgt spid="8">
                                            <p:txEl>
                                              <p:pRg st="9" end="9"/>
                                            </p:txEl>
                                          </p:spTgt>
                                        </p:tgtEl>
                                      </p:cBhvr>
                                    </p:animEffect>
                                  </p:childTnLst>
                                </p:cTn>
                              </p:par>
                              <p:par>
                                <p:cTn id="67" presetID="10" presetClass="entr" presetSubtype="0" fill="hold" nodeType="withEffect">
                                  <p:stCondLst>
                                    <p:cond delay="0"/>
                                  </p:stCondLst>
                                  <p:childTnLst>
                                    <p:set>
                                      <p:cBhvr>
                                        <p:cTn id="68" dur="1" fill="hold">
                                          <p:stCondLst>
                                            <p:cond delay="0"/>
                                          </p:stCondLst>
                                        </p:cTn>
                                        <p:tgtEl>
                                          <p:spTgt spid="8">
                                            <p:txEl>
                                              <p:pRg st="10" end="10"/>
                                            </p:txEl>
                                          </p:spTgt>
                                        </p:tgtEl>
                                        <p:attrNameLst>
                                          <p:attrName>style.visibility</p:attrName>
                                        </p:attrNameLst>
                                      </p:cBhvr>
                                      <p:to>
                                        <p:strVal val="visible"/>
                                      </p:to>
                                    </p:set>
                                    <p:animEffect transition="in" filter="fade">
                                      <p:cBhvr>
                                        <p:cTn id="69" dur="2000"/>
                                        <p:tgtEl>
                                          <p:spTgt spid="8">
                                            <p:txEl>
                                              <p:pRg st="10" end="10"/>
                                            </p:txEl>
                                          </p:spTgt>
                                        </p:tgtEl>
                                      </p:cBhvr>
                                    </p:animEffect>
                                  </p:childTnLst>
                                </p:cTn>
                              </p:par>
                              <p:par>
                                <p:cTn id="70" presetID="10" presetClass="entr" presetSubtype="0" fill="hold" nodeType="withEffect">
                                  <p:stCondLst>
                                    <p:cond delay="0"/>
                                  </p:stCondLst>
                                  <p:childTnLst>
                                    <p:set>
                                      <p:cBhvr>
                                        <p:cTn id="71" dur="1" fill="hold">
                                          <p:stCondLst>
                                            <p:cond delay="0"/>
                                          </p:stCondLst>
                                        </p:cTn>
                                        <p:tgtEl>
                                          <p:spTgt spid="8">
                                            <p:txEl>
                                              <p:pRg st="11" end="11"/>
                                            </p:txEl>
                                          </p:spTgt>
                                        </p:tgtEl>
                                        <p:attrNameLst>
                                          <p:attrName>style.visibility</p:attrName>
                                        </p:attrNameLst>
                                      </p:cBhvr>
                                      <p:to>
                                        <p:strVal val="visible"/>
                                      </p:to>
                                    </p:set>
                                    <p:animEffect transition="in" filter="fade">
                                      <p:cBhvr>
                                        <p:cTn id="72" dur="2000"/>
                                        <p:tgtEl>
                                          <p:spTgt spid="8">
                                            <p:txEl>
                                              <p:pRg st="11" end="11"/>
                                            </p:txEl>
                                          </p:spTgt>
                                        </p:tgtEl>
                                      </p:cBhvr>
                                    </p:animEffect>
                                  </p:childTnLst>
                                </p:cTn>
                              </p:par>
                              <p:par>
                                <p:cTn id="73" presetID="10" presetClass="entr" presetSubtype="0" fill="hold" nodeType="withEffect">
                                  <p:stCondLst>
                                    <p:cond delay="0"/>
                                  </p:stCondLst>
                                  <p:childTnLst>
                                    <p:set>
                                      <p:cBhvr>
                                        <p:cTn id="74" dur="1" fill="hold">
                                          <p:stCondLst>
                                            <p:cond delay="0"/>
                                          </p:stCondLst>
                                        </p:cTn>
                                        <p:tgtEl>
                                          <p:spTgt spid="8">
                                            <p:txEl>
                                              <p:pRg st="12" end="12"/>
                                            </p:txEl>
                                          </p:spTgt>
                                        </p:tgtEl>
                                        <p:attrNameLst>
                                          <p:attrName>style.visibility</p:attrName>
                                        </p:attrNameLst>
                                      </p:cBhvr>
                                      <p:to>
                                        <p:strVal val="visible"/>
                                      </p:to>
                                    </p:set>
                                    <p:animEffect transition="in" filter="fade">
                                      <p:cBhvr>
                                        <p:cTn id="75" dur="2000"/>
                                        <p:tgtEl>
                                          <p:spTgt spid="8">
                                            <p:txEl>
                                              <p:pRg st="12" end="12"/>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8">
                                            <p:txEl>
                                              <p:pRg st="13" end="13"/>
                                            </p:txEl>
                                          </p:spTgt>
                                        </p:tgtEl>
                                        <p:attrNameLst>
                                          <p:attrName>style.visibility</p:attrName>
                                        </p:attrNameLst>
                                      </p:cBhvr>
                                      <p:to>
                                        <p:strVal val="visible"/>
                                      </p:to>
                                    </p:set>
                                    <p:animEffect transition="in" filter="fade">
                                      <p:cBhvr>
                                        <p:cTn id="80" dur="2000"/>
                                        <p:tgtEl>
                                          <p:spTgt spid="8">
                                            <p:txEl>
                                              <p:pRg st="13" end="13"/>
                                            </p:txEl>
                                          </p:spTgt>
                                        </p:tgtEl>
                                      </p:cBhvr>
                                    </p:animEffect>
                                  </p:childTnLst>
                                </p:cTn>
                              </p:par>
                              <p:par>
                                <p:cTn id="81" presetID="10" presetClass="entr" presetSubtype="0" fill="hold" nodeType="withEffect">
                                  <p:stCondLst>
                                    <p:cond delay="0"/>
                                  </p:stCondLst>
                                  <p:childTnLst>
                                    <p:set>
                                      <p:cBhvr>
                                        <p:cTn id="82" dur="1" fill="hold">
                                          <p:stCondLst>
                                            <p:cond delay="0"/>
                                          </p:stCondLst>
                                        </p:cTn>
                                        <p:tgtEl>
                                          <p:spTgt spid="8">
                                            <p:txEl>
                                              <p:pRg st="14" end="14"/>
                                            </p:txEl>
                                          </p:spTgt>
                                        </p:tgtEl>
                                        <p:attrNameLst>
                                          <p:attrName>style.visibility</p:attrName>
                                        </p:attrNameLst>
                                      </p:cBhvr>
                                      <p:to>
                                        <p:strVal val="visible"/>
                                      </p:to>
                                    </p:set>
                                    <p:animEffect transition="in" filter="fade">
                                      <p:cBhvr>
                                        <p:cTn id="83" dur="2000"/>
                                        <p:tgtEl>
                                          <p:spTgt spid="8">
                                            <p:txEl>
                                              <p:pRg st="14" end="14"/>
                                            </p:txEl>
                                          </p:spTgt>
                                        </p:tgtEl>
                                      </p:cBhvr>
                                    </p:animEffect>
                                  </p:childTnLst>
                                </p:cTn>
                              </p:par>
                              <p:par>
                                <p:cTn id="84" presetID="10" presetClass="entr" presetSubtype="0" fill="hold" nodeType="withEffect">
                                  <p:stCondLst>
                                    <p:cond delay="0"/>
                                  </p:stCondLst>
                                  <p:childTnLst>
                                    <p:set>
                                      <p:cBhvr>
                                        <p:cTn id="85" dur="1" fill="hold">
                                          <p:stCondLst>
                                            <p:cond delay="0"/>
                                          </p:stCondLst>
                                        </p:cTn>
                                        <p:tgtEl>
                                          <p:spTgt spid="8">
                                            <p:txEl>
                                              <p:pRg st="15" end="15"/>
                                            </p:txEl>
                                          </p:spTgt>
                                        </p:tgtEl>
                                        <p:attrNameLst>
                                          <p:attrName>style.visibility</p:attrName>
                                        </p:attrNameLst>
                                      </p:cBhvr>
                                      <p:to>
                                        <p:strVal val="visible"/>
                                      </p:to>
                                    </p:set>
                                    <p:animEffect transition="in" filter="fade">
                                      <p:cBhvr>
                                        <p:cTn id="86" dur="2000"/>
                                        <p:tgtEl>
                                          <p:spTgt spid="8">
                                            <p:txEl>
                                              <p:pRg st="15" end="15"/>
                                            </p:txEl>
                                          </p:spTgt>
                                        </p:tgtEl>
                                      </p:cBhvr>
                                    </p:animEffect>
                                  </p:childTnLst>
                                </p:cTn>
                              </p:par>
                              <p:par>
                                <p:cTn id="87" presetID="10" presetClass="entr" presetSubtype="0" fill="hold" nodeType="withEffect">
                                  <p:stCondLst>
                                    <p:cond delay="0"/>
                                  </p:stCondLst>
                                  <p:childTnLst>
                                    <p:set>
                                      <p:cBhvr>
                                        <p:cTn id="88" dur="1" fill="hold">
                                          <p:stCondLst>
                                            <p:cond delay="0"/>
                                          </p:stCondLst>
                                        </p:cTn>
                                        <p:tgtEl>
                                          <p:spTgt spid="8">
                                            <p:txEl>
                                              <p:pRg st="16" end="16"/>
                                            </p:txEl>
                                          </p:spTgt>
                                        </p:tgtEl>
                                        <p:attrNameLst>
                                          <p:attrName>style.visibility</p:attrName>
                                        </p:attrNameLst>
                                      </p:cBhvr>
                                      <p:to>
                                        <p:strVal val="visible"/>
                                      </p:to>
                                    </p:set>
                                    <p:animEffect transition="in" filter="fade">
                                      <p:cBhvr>
                                        <p:cTn id="89" dur="2000"/>
                                        <p:tgtEl>
                                          <p:spTgt spid="8">
                                            <p:txEl>
                                              <p:pRg st="16" end="16"/>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nodeType="clickEffect">
                                  <p:stCondLst>
                                    <p:cond delay="0"/>
                                  </p:stCondLst>
                                  <p:childTnLst>
                                    <p:set>
                                      <p:cBhvr>
                                        <p:cTn id="93" dur="1" fill="hold">
                                          <p:stCondLst>
                                            <p:cond delay="0"/>
                                          </p:stCondLst>
                                        </p:cTn>
                                        <p:tgtEl>
                                          <p:spTgt spid="8">
                                            <p:txEl>
                                              <p:pRg st="17" end="17"/>
                                            </p:txEl>
                                          </p:spTgt>
                                        </p:tgtEl>
                                        <p:attrNameLst>
                                          <p:attrName>style.visibility</p:attrName>
                                        </p:attrNameLst>
                                      </p:cBhvr>
                                      <p:to>
                                        <p:strVal val="visible"/>
                                      </p:to>
                                    </p:set>
                                    <p:animEffect transition="in" filter="fade">
                                      <p:cBhvr>
                                        <p:cTn id="94" dur="2000"/>
                                        <p:tgtEl>
                                          <p:spTgt spid="8">
                                            <p:txEl>
                                              <p:pRg st="17" end="17"/>
                                            </p:txEl>
                                          </p:spTgt>
                                        </p:tgtEl>
                                      </p:cBhvr>
                                    </p:animEffect>
                                  </p:childTnLst>
                                </p:cTn>
                              </p:par>
                              <p:par>
                                <p:cTn id="95" presetID="10" presetClass="entr" presetSubtype="0" fill="hold" nodeType="withEffect">
                                  <p:stCondLst>
                                    <p:cond delay="0"/>
                                  </p:stCondLst>
                                  <p:childTnLst>
                                    <p:set>
                                      <p:cBhvr>
                                        <p:cTn id="96" dur="1" fill="hold">
                                          <p:stCondLst>
                                            <p:cond delay="0"/>
                                          </p:stCondLst>
                                        </p:cTn>
                                        <p:tgtEl>
                                          <p:spTgt spid="8">
                                            <p:txEl>
                                              <p:pRg st="18" end="18"/>
                                            </p:txEl>
                                          </p:spTgt>
                                        </p:tgtEl>
                                        <p:attrNameLst>
                                          <p:attrName>style.visibility</p:attrName>
                                        </p:attrNameLst>
                                      </p:cBhvr>
                                      <p:to>
                                        <p:strVal val="visible"/>
                                      </p:to>
                                    </p:set>
                                    <p:animEffect transition="in" filter="fade">
                                      <p:cBhvr>
                                        <p:cTn id="97" dur="2000"/>
                                        <p:tgtEl>
                                          <p:spTgt spid="8">
                                            <p:txEl>
                                              <p:pRg st="18" end="18"/>
                                            </p:txEl>
                                          </p:spTgt>
                                        </p:tgtEl>
                                      </p:cBhvr>
                                    </p:animEffect>
                                  </p:childTnLst>
                                </p:cTn>
                              </p:par>
                              <p:par>
                                <p:cTn id="98" presetID="10" presetClass="entr" presetSubtype="0" fill="hold" nodeType="withEffect">
                                  <p:stCondLst>
                                    <p:cond delay="0"/>
                                  </p:stCondLst>
                                  <p:childTnLst>
                                    <p:set>
                                      <p:cBhvr>
                                        <p:cTn id="99" dur="1" fill="hold">
                                          <p:stCondLst>
                                            <p:cond delay="0"/>
                                          </p:stCondLst>
                                        </p:cTn>
                                        <p:tgtEl>
                                          <p:spTgt spid="8">
                                            <p:txEl>
                                              <p:pRg st="19" end="19"/>
                                            </p:txEl>
                                          </p:spTgt>
                                        </p:tgtEl>
                                        <p:attrNameLst>
                                          <p:attrName>style.visibility</p:attrName>
                                        </p:attrNameLst>
                                      </p:cBhvr>
                                      <p:to>
                                        <p:strVal val="visible"/>
                                      </p:to>
                                    </p:set>
                                    <p:animEffect transition="in" filter="fade">
                                      <p:cBhvr>
                                        <p:cTn id="100" dur="2000"/>
                                        <p:tgtEl>
                                          <p:spTgt spid="8">
                                            <p:txEl>
                                              <p:pRg st="19" end="19"/>
                                            </p:txEl>
                                          </p:spTgt>
                                        </p:tgtEl>
                                      </p:cBhvr>
                                    </p:animEffect>
                                  </p:childTnLst>
                                </p:cTn>
                              </p:par>
                              <p:par>
                                <p:cTn id="101" presetID="10" presetClass="entr" presetSubtype="0" fill="hold" nodeType="withEffect">
                                  <p:stCondLst>
                                    <p:cond delay="0"/>
                                  </p:stCondLst>
                                  <p:childTnLst>
                                    <p:set>
                                      <p:cBhvr>
                                        <p:cTn id="102" dur="1" fill="hold">
                                          <p:stCondLst>
                                            <p:cond delay="0"/>
                                          </p:stCondLst>
                                        </p:cTn>
                                        <p:tgtEl>
                                          <p:spTgt spid="8">
                                            <p:txEl>
                                              <p:pRg st="20" end="20"/>
                                            </p:txEl>
                                          </p:spTgt>
                                        </p:tgtEl>
                                        <p:attrNameLst>
                                          <p:attrName>style.visibility</p:attrName>
                                        </p:attrNameLst>
                                      </p:cBhvr>
                                      <p:to>
                                        <p:strVal val="visible"/>
                                      </p:to>
                                    </p:set>
                                    <p:animEffect transition="in" filter="fade">
                                      <p:cBhvr>
                                        <p:cTn id="103" dur="2000"/>
                                        <p:tgtEl>
                                          <p:spTgt spid="8">
                                            <p:txEl>
                                              <p:pRg st="20" end="20"/>
                                            </p:txEl>
                                          </p:spTgt>
                                        </p:tgtEl>
                                      </p:cBhvr>
                                    </p:animEffect>
                                  </p:childTnLst>
                                </p:cTn>
                              </p:par>
                              <p:par>
                                <p:cTn id="104" presetID="10" presetClass="entr" presetSubtype="0" fill="hold" nodeType="withEffect">
                                  <p:stCondLst>
                                    <p:cond delay="0"/>
                                  </p:stCondLst>
                                  <p:childTnLst>
                                    <p:set>
                                      <p:cBhvr>
                                        <p:cTn id="105" dur="1" fill="hold">
                                          <p:stCondLst>
                                            <p:cond delay="0"/>
                                          </p:stCondLst>
                                        </p:cTn>
                                        <p:tgtEl>
                                          <p:spTgt spid="8">
                                            <p:txEl>
                                              <p:pRg st="21" end="21"/>
                                            </p:txEl>
                                          </p:spTgt>
                                        </p:tgtEl>
                                        <p:attrNameLst>
                                          <p:attrName>style.visibility</p:attrName>
                                        </p:attrNameLst>
                                      </p:cBhvr>
                                      <p:to>
                                        <p:strVal val="visible"/>
                                      </p:to>
                                    </p:set>
                                    <p:animEffect transition="in" filter="fade">
                                      <p:cBhvr>
                                        <p:cTn id="106" dur="2000"/>
                                        <p:tgtEl>
                                          <p:spTgt spid="8">
                                            <p:txEl>
                                              <p:pRg st="21" end="2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3"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B4466A37-F47A-BBE4-5782-9240A8599169}"/>
            </a:ext>
          </a:extLst>
        </p:cNvPr>
        <p:cNvGrpSpPr/>
        <p:nvPr/>
      </p:nvGrpSpPr>
      <p:grpSpPr>
        <a:xfrm>
          <a:off x="0" y="0"/>
          <a:ext cx="0" cy="0"/>
          <a:chOff x="0" y="0"/>
          <a:chExt cx="0" cy="0"/>
        </a:xfrm>
      </p:grpSpPr>
      <p:pic>
        <p:nvPicPr>
          <p:cNvPr id="105473" name="Picture 13" descr="Screen Shot 2020-02-05 at 4.25.54 PM.png">
            <a:extLst>
              <a:ext uri="{FF2B5EF4-FFF2-40B4-BE49-F238E27FC236}">
                <a16:creationId xmlns:a16="http://schemas.microsoft.com/office/drawing/2014/main" id="{D7B654F0-6974-EC38-5004-F9CB50913CF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14400"/>
            <a:ext cx="9144000" cy="385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4" name="Rectangle 2">
            <a:extLst>
              <a:ext uri="{FF2B5EF4-FFF2-40B4-BE49-F238E27FC236}">
                <a16:creationId xmlns:a16="http://schemas.microsoft.com/office/drawing/2014/main" id="{BE74077A-62D8-129F-6C29-58247C348762}"/>
              </a:ext>
            </a:extLst>
          </p:cNvPr>
          <p:cNvSpPr>
            <a:spLocks noGrp="1" noChangeArrowheads="1"/>
          </p:cNvSpPr>
          <p:nvPr>
            <p:ph type="title"/>
          </p:nvPr>
        </p:nvSpPr>
        <p:spPr>
          <a:xfrm>
            <a:off x="0" y="-228600"/>
            <a:ext cx="9144000" cy="1143000"/>
          </a:xfrm>
        </p:spPr>
        <p:txBody>
          <a:bodyPr/>
          <a:lstStyle/>
          <a:p>
            <a:pPr eaLnBrk="1" hangingPunct="1"/>
            <a:r>
              <a:rPr lang="en-US" altLang="en-US" b="1">
                <a:ea typeface="ＭＳ Ｐゴシック" panose="020B0600070205080204" pitchFamily="34" charset="-128"/>
              </a:rPr>
              <a:t>Gaia’s Solar Neighborhood</a:t>
            </a:r>
          </a:p>
        </p:txBody>
      </p:sp>
      <p:sp>
        <p:nvSpPr>
          <p:cNvPr id="8" name="TextBox 7">
            <a:extLst>
              <a:ext uri="{FF2B5EF4-FFF2-40B4-BE49-F238E27FC236}">
                <a16:creationId xmlns:a16="http://schemas.microsoft.com/office/drawing/2014/main" id="{F8F57196-3E82-DE0F-8846-5F8F5FA238AF}"/>
              </a:ext>
            </a:extLst>
          </p:cNvPr>
          <p:cNvSpPr txBox="1">
            <a:spLocks noChangeArrowheads="1"/>
          </p:cNvSpPr>
          <p:nvPr/>
        </p:nvSpPr>
        <p:spPr bwMode="auto">
          <a:xfrm>
            <a:off x="666750" y="4881563"/>
            <a:ext cx="745601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000" i="1" dirty="0">
                <a:solidFill>
                  <a:srgbClr val="008000"/>
                </a:solidFill>
              </a:rPr>
              <a:t>What “extra” populations are evident past 25 parsecs? (high end first)</a:t>
            </a:r>
          </a:p>
          <a:p>
            <a:pPr eaLnBrk="1" hangingPunct="1">
              <a:spcBef>
                <a:spcPct val="0"/>
              </a:spcBef>
              <a:buFontTx/>
              <a:buNone/>
            </a:pPr>
            <a:endParaRPr lang="en-US" altLang="en-US" sz="800" i="1" dirty="0">
              <a:solidFill>
                <a:srgbClr val="008000"/>
              </a:solidFill>
            </a:endParaRPr>
          </a:p>
          <a:p>
            <a:pPr eaLnBrk="1" hangingPunct="1">
              <a:spcBef>
                <a:spcPct val="0"/>
              </a:spcBef>
              <a:buFontTx/>
              <a:buNone/>
            </a:pPr>
            <a:r>
              <a:rPr lang="en-US" altLang="en-US" sz="2000" dirty="0">
                <a:solidFill>
                  <a:srgbClr val="000000"/>
                </a:solidFill>
              </a:rPr>
              <a:t>red giants, red clump stars</a:t>
            </a:r>
          </a:p>
        </p:txBody>
      </p:sp>
      <p:sp>
        <p:nvSpPr>
          <p:cNvPr id="105476" name="TextBox 11">
            <a:extLst>
              <a:ext uri="{FF2B5EF4-FFF2-40B4-BE49-F238E27FC236}">
                <a16:creationId xmlns:a16="http://schemas.microsoft.com/office/drawing/2014/main" id="{7BA2EC09-06D4-6C6A-97D6-49F65280C06C}"/>
              </a:ext>
            </a:extLst>
          </p:cNvPr>
          <p:cNvSpPr txBox="1">
            <a:spLocks noChangeArrowheads="1"/>
          </p:cNvSpPr>
          <p:nvPr/>
        </p:nvSpPr>
        <p:spPr bwMode="auto">
          <a:xfrm>
            <a:off x="2049463" y="1200150"/>
            <a:ext cx="70024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000">
                <a:solidFill>
                  <a:srgbClr val="0000FF"/>
                </a:solidFill>
              </a:rPr>
              <a:t>25 pc                                        50 pc                                     100 pc</a:t>
            </a:r>
          </a:p>
        </p:txBody>
      </p:sp>
      <p:sp>
        <p:nvSpPr>
          <p:cNvPr id="105478" name="TextBox 1">
            <a:extLst>
              <a:ext uri="{FF2B5EF4-FFF2-40B4-BE49-F238E27FC236}">
                <a16:creationId xmlns:a16="http://schemas.microsoft.com/office/drawing/2014/main" id="{4AB3E304-AD8E-B8D6-2E9B-C35426FB88AB}"/>
              </a:ext>
            </a:extLst>
          </p:cNvPr>
          <p:cNvSpPr txBox="1">
            <a:spLocks noChangeArrowheads="1"/>
          </p:cNvSpPr>
          <p:nvPr/>
        </p:nvSpPr>
        <p:spPr bwMode="auto">
          <a:xfrm>
            <a:off x="7097713" y="6400800"/>
            <a:ext cx="18176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1600">
                <a:solidFill>
                  <a:srgbClr val="0000FF"/>
                </a:solidFill>
              </a:rPr>
              <a:t> Babusiaux+ (2018)</a:t>
            </a:r>
          </a:p>
        </p:txBody>
      </p:sp>
    </p:spTree>
    <p:extLst>
      <p:ext uri="{BB962C8B-B14F-4D97-AF65-F5344CB8AC3E}">
        <p14:creationId xmlns:p14="http://schemas.microsoft.com/office/powerpoint/2010/main" val="170512783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20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665" name="Rectangle 2">
            <a:extLst>
              <a:ext uri="{FF2B5EF4-FFF2-40B4-BE49-F238E27FC236}">
                <a16:creationId xmlns:a16="http://schemas.microsoft.com/office/drawing/2014/main" id="{B025BA5D-AC15-1E4A-AC21-530D4F861571}"/>
              </a:ext>
            </a:extLst>
          </p:cNvPr>
          <p:cNvSpPr>
            <a:spLocks noGrp="1" noChangeArrowheads="1"/>
          </p:cNvSpPr>
          <p:nvPr>
            <p:ph type="title"/>
          </p:nvPr>
        </p:nvSpPr>
        <p:spPr>
          <a:xfrm>
            <a:off x="0" y="0"/>
            <a:ext cx="9144000" cy="838200"/>
          </a:xfrm>
        </p:spPr>
        <p:txBody>
          <a:bodyPr/>
          <a:lstStyle/>
          <a:p>
            <a:pPr eaLnBrk="1" hangingPunct="1"/>
            <a:r>
              <a:rPr lang="en-US" altLang="en-US" b="1" dirty="0">
                <a:solidFill>
                  <a:srgbClr val="000000"/>
                </a:solidFill>
                <a:latin typeface="Times New Roman" panose="02020603050405020304" pitchFamily="18" charset="0"/>
                <a:ea typeface="ＭＳ Ｐゴシック" panose="020B0600070205080204" pitchFamily="34" charset="-128"/>
              </a:rPr>
              <a:t>Red Clump Stars</a:t>
            </a:r>
          </a:p>
        </p:txBody>
      </p:sp>
      <p:pic>
        <p:nvPicPr>
          <p:cNvPr id="113666" name="Picture 2" descr="M5_colour_magnitude_diagram.png">
            <a:extLst>
              <a:ext uri="{FF2B5EF4-FFF2-40B4-BE49-F238E27FC236}">
                <a16:creationId xmlns:a16="http://schemas.microsoft.com/office/drawing/2014/main" id="{D852C9FC-1597-484A-B6BA-A3E7ABC790F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838200"/>
            <a:ext cx="8610600" cy="5837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onut 4">
            <a:extLst>
              <a:ext uri="{FF2B5EF4-FFF2-40B4-BE49-F238E27FC236}">
                <a16:creationId xmlns:a16="http://schemas.microsoft.com/office/drawing/2014/main" id="{839A42AE-127F-5845-ABAE-F31678B1A13A}"/>
              </a:ext>
            </a:extLst>
          </p:cNvPr>
          <p:cNvSpPr>
            <a:spLocks/>
          </p:cNvSpPr>
          <p:nvPr/>
        </p:nvSpPr>
        <p:spPr bwMode="auto">
          <a:xfrm>
            <a:off x="4419600" y="3352800"/>
            <a:ext cx="1066800" cy="609600"/>
          </a:xfrm>
          <a:custGeom>
            <a:avLst/>
            <a:gdLst>
              <a:gd name="T0" fmla="*/ 0 w 1066800"/>
              <a:gd name="T1" fmla="*/ 304800 h 609600"/>
              <a:gd name="T2" fmla="*/ 533400 w 1066800"/>
              <a:gd name="T3" fmla="*/ 0 h 609600"/>
              <a:gd name="T4" fmla="*/ 1066800 w 1066800"/>
              <a:gd name="T5" fmla="*/ 304800 h 609600"/>
              <a:gd name="T6" fmla="*/ 533400 w 1066800"/>
              <a:gd name="T7" fmla="*/ 609600 h 609600"/>
              <a:gd name="T8" fmla="*/ 0 w 1066800"/>
              <a:gd name="T9" fmla="*/ 304800 h 609600"/>
              <a:gd name="T10" fmla="*/ 31437 w 1066800"/>
              <a:gd name="T11" fmla="*/ 304800 h 609600"/>
              <a:gd name="T12" fmla="*/ 533400 w 1066800"/>
              <a:gd name="T13" fmla="*/ 578163 h 609600"/>
              <a:gd name="T14" fmla="*/ 1035363 w 1066800"/>
              <a:gd name="T15" fmla="*/ 304800 h 609600"/>
              <a:gd name="T16" fmla="*/ 533400 w 1066800"/>
              <a:gd name="T17" fmla="*/ 31437 h 609600"/>
              <a:gd name="T18" fmla="*/ 31437 w 1066800"/>
              <a:gd name="T19" fmla="*/ 304800 h 609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66800" h="609600">
                <a:moveTo>
                  <a:pt x="0" y="304800"/>
                </a:moveTo>
                <a:cubicBezTo>
                  <a:pt x="0" y="136464"/>
                  <a:pt x="238811" y="0"/>
                  <a:pt x="533400" y="0"/>
                </a:cubicBezTo>
                <a:cubicBezTo>
                  <a:pt x="827989" y="0"/>
                  <a:pt x="1066800" y="136464"/>
                  <a:pt x="1066800" y="304800"/>
                </a:cubicBezTo>
                <a:cubicBezTo>
                  <a:pt x="1066800" y="473136"/>
                  <a:pt x="827989" y="609600"/>
                  <a:pt x="533400" y="609600"/>
                </a:cubicBezTo>
                <a:cubicBezTo>
                  <a:pt x="238811" y="609600"/>
                  <a:pt x="0" y="473136"/>
                  <a:pt x="0" y="304800"/>
                </a:cubicBezTo>
                <a:close/>
                <a:moveTo>
                  <a:pt x="31437" y="304800"/>
                </a:moveTo>
                <a:cubicBezTo>
                  <a:pt x="31437" y="455774"/>
                  <a:pt x="256173" y="578163"/>
                  <a:pt x="533400" y="578163"/>
                </a:cubicBezTo>
                <a:cubicBezTo>
                  <a:pt x="810627" y="578163"/>
                  <a:pt x="1035363" y="455774"/>
                  <a:pt x="1035363" y="304800"/>
                </a:cubicBezTo>
                <a:cubicBezTo>
                  <a:pt x="1035363" y="153826"/>
                  <a:pt x="810627" y="31437"/>
                  <a:pt x="533400" y="31437"/>
                </a:cubicBezTo>
                <a:cubicBezTo>
                  <a:pt x="256173" y="31437"/>
                  <a:pt x="31437" y="153826"/>
                  <a:pt x="31437" y="304800"/>
                </a:cubicBezTo>
                <a:close/>
              </a:path>
            </a:pathLst>
          </a:custGeom>
          <a:solidFill>
            <a:srgbClr val="FF0000"/>
          </a:solidFill>
          <a:ln w="9525" cap="flat" cmpd="sng">
            <a:solidFill>
              <a:srgbClr val="FF0000"/>
            </a:solidFill>
            <a:prstDash val="solid"/>
            <a:round/>
            <a:headEnd/>
            <a:tailEnd/>
          </a:ln>
          <a:effectLst>
            <a:outerShdw blurRad="40000" dist="23000" dir="5400000" rotWithShape="0">
              <a:srgbClr val="000000">
                <a:alpha val="34999"/>
              </a:srgbClr>
            </a:outerShdw>
          </a:effec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mn-cs"/>
            </a:endParaRPr>
          </a:p>
        </p:txBody>
      </p:sp>
      <p:sp>
        <p:nvSpPr>
          <p:cNvPr id="4" name="Rectangle 3">
            <a:extLst>
              <a:ext uri="{FF2B5EF4-FFF2-40B4-BE49-F238E27FC236}">
                <a16:creationId xmlns:a16="http://schemas.microsoft.com/office/drawing/2014/main" id="{D76AAD73-3C06-7812-D2BA-0F69EA657D90}"/>
              </a:ext>
            </a:extLst>
          </p:cNvPr>
          <p:cNvSpPr/>
          <p:nvPr/>
        </p:nvSpPr>
        <p:spPr>
          <a:xfrm>
            <a:off x="4297362" y="6385430"/>
            <a:ext cx="777875" cy="18314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8E27A314-C877-E037-30F7-8EE5963E14FB}"/>
              </a:ext>
            </a:extLst>
          </p:cNvPr>
          <p:cNvSpPr/>
          <p:nvPr/>
        </p:nvSpPr>
        <p:spPr>
          <a:xfrm>
            <a:off x="401595" y="3215119"/>
            <a:ext cx="246534" cy="39669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extBox 3">
            <a:extLst>
              <a:ext uri="{FF2B5EF4-FFF2-40B4-BE49-F238E27FC236}">
                <a16:creationId xmlns:a16="http://schemas.microsoft.com/office/drawing/2014/main" id="{7CCC70F1-3EA1-51E1-6D58-AE287C519047}"/>
              </a:ext>
            </a:extLst>
          </p:cNvPr>
          <p:cNvSpPr txBox="1">
            <a:spLocks noChangeArrowheads="1"/>
          </p:cNvSpPr>
          <p:nvPr/>
        </p:nvSpPr>
        <p:spPr bwMode="auto">
          <a:xfrm>
            <a:off x="259148" y="3257490"/>
            <a:ext cx="40957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000" dirty="0">
                <a:solidFill>
                  <a:srgbClr val="00B050"/>
                </a:solidFill>
                <a:latin typeface="Times New Roman" panose="02020603050405020304" pitchFamily="18" charset="0"/>
                <a:sym typeface="Wingdings" pitchFamily="2" charset="2"/>
              </a:rPr>
              <a:t>V</a:t>
            </a:r>
          </a:p>
        </p:txBody>
      </p:sp>
      <p:sp>
        <p:nvSpPr>
          <p:cNvPr id="3" name="TextBox 3">
            <a:extLst>
              <a:ext uri="{FF2B5EF4-FFF2-40B4-BE49-F238E27FC236}">
                <a16:creationId xmlns:a16="http://schemas.microsoft.com/office/drawing/2014/main" id="{744AEE11-E553-141C-2A8B-AFE64D0E8EAD}"/>
              </a:ext>
            </a:extLst>
          </p:cNvPr>
          <p:cNvSpPr txBox="1">
            <a:spLocks noChangeArrowheads="1"/>
          </p:cNvSpPr>
          <p:nvPr/>
        </p:nvSpPr>
        <p:spPr bwMode="auto">
          <a:xfrm>
            <a:off x="4389437" y="6381690"/>
            <a:ext cx="685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000" dirty="0">
                <a:solidFill>
                  <a:srgbClr val="00B050"/>
                </a:solidFill>
                <a:latin typeface="Times New Roman" panose="02020603050405020304" pitchFamily="18" charset="0"/>
                <a:sym typeface="Wingdings" pitchFamily="2" charset="2"/>
              </a:rPr>
              <a:t>B-V</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5473" name="Picture 13" descr="Screen Shot 2020-02-05 at 4.25.54 PM.png">
            <a:extLst>
              <a:ext uri="{FF2B5EF4-FFF2-40B4-BE49-F238E27FC236}">
                <a16:creationId xmlns:a16="http://schemas.microsoft.com/office/drawing/2014/main" id="{DED54778-43E6-DC80-8D24-DCD87A2BA77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14400"/>
            <a:ext cx="9144000" cy="385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4" name="Rectangle 2">
            <a:extLst>
              <a:ext uri="{FF2B5EF4-FFF2-40B4-BE49-F238E27FC236}">
                <a16:creationId xmlns:a16="http://schemas.microsoft.com/office/drawing/2014/main" id="{C2527F52-6F7F-4F40-CBD5-D0D763B89D2B}"/>
              </a:ext>
            </a:extLst>
          </p:cNvPr>
          <p:cNvSpPr>
            <a:spLocks noGrp="1" noChangeArrowheads="1"/>
          </p:cNvSpPr>
          <p:nvPr>
            <p:ph type="title"/>
          </p:nvPr>
        </p:nvSpPr>
        <p:spPr>
          <a:xfrm>
            <a:off x="0" y="-228600"/>
            <a:ext cx="9144000" cy="1143000"/>
          </a:xfrm>
        </p:spPr>
        <p:txBody>
          <a:bodyPr/>
          <a:lstStyle/>
          <a:p>
            <a:pPr eaLnBrk="1" hangingPunct="1"/>
            <a:r>
              <a:rPr lang="en-US" altLang="en-US" b="1">
                <a:ea typeface="ＭＳ Ｐゴシック" panose="020B0600070205080204" pitchFamily="34" charset="-128"/>
              </a:rPr>
              <a:t>Gaia’s Solar Neighborhood</a:t>
            </a:r>
          </a:p>
        </p:txBody>
      </p:sp>
      <p:sp>
        <p:nvSpPr>
          <p:cNvPr id="8" name="TextBox 7">
            <a:extLst>
              <a:ext uri="{FF2B5EF4-FFF2-40B4-BE49-F238E27FC236}">
                <a16:creationId xmlns:a16="http://schemas.microsoft.com/office/drawing/2014/main" id="{B806A86B-BFC8-F41A-EEDF-5B5D98A1D820}"/>
              </a:ext>
            </a:extLst>
          </p:cNvPr>
          <p:cNvSpPr txBox="1">
            <a:spLocks noChangeArrowheads="1"/>
          </p:cNvSpPr>
          <p:nvPr/>
        </p:nvSpPr>
        <p:spPr bwMode="auto">
          <a:xfrm>
            <a:off x="666750" y="4881563"/>
            <a:ext cx="789690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000" i="1" dirty="0">
                <a:solidFill>
                  <a:srgbClr val="008000"/>
                </a:solidFill>
              </a:rPr>
              <a:t>What “extra” populations are evident past 25 parsecs?</a:t>
            </a:r>
          </a:p>
          <a:p>
            <a:pPr eaLnBrk="1" hangingPunct="1">
              <a:spcBef>
                <a:spcPct val="0"/>
              </a:spcBef>
              <a:buFontTx/>
              <a:buNone/>
            </a:pPr>
            <a:endParaRPr lang="en-US" altLang="en-US" sz="800" i="1" dirty="0">
              <a:solidFill>
                <a:srgbClr val="008000"/>
              </a:solidFill>
            </a:endParaRPr>
          </a:p>
          <a:p>
            <a:pPr eaLnBrk="1" hangingPunct="1">
              <a:spcBef>
                <a:spcPct val="0"/>
              </a:spcBef>
              <a:buFontTx/>
              <a:buNone/>
            </a:pPr>
            <a:r>
              <a:rPr lang="en-US" altLang="en-US" sz="2000" dirty="0">
                <a:solidFill>
                  <a:srgbClr val="000000"/>
                </a:solidFill>
              </a:rPr>
              <a:t>red giants, red clump stars, binary M dwarfs, binary WDs, cool subdwarfs</a:t>
            </a:r>
          </a:p>
        </p:txBody>
      </p:sp>
      <p:sp>
        <p:nvSpPr>
          <p:cNvPr id="105476" name="TextBox 11">
            <a:extLst>
              <a:ext uri="{FF2B5EF4-FFF2-40B4-BE49-F238E27FC236}">
                <a16:creationId xmlns:a16="http://schemas.microsoft.com/office/drawing/2014/main" id="{408B8AD8-CBB2-C857-7C0E-E1BC8884C78C}"/>
              </a:ext>
            </a:extLst>
          </p:cNvPr>
          <p:cNvSpPr txBox="1">
            <a:spLocks noChangeArrowheads="1"/>
          </p:cNvSpPr>
          <p:nvPr/>
        </p:nvSpPr>
        <p:spPr bwMode="auto">
          <a:xfrm>
            <a:off x="2049463" y="1200150"/>
            <a:ext cx="70024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000">
                <a:solidFill>
                  <a:srgbClr val="0000FF"/>
                </a:solidFill>
              </a:rPr>
              <a:t>25 pc                                        50 pc                                     100 pc</a:t>
            </a:r>
          </a:p>
        </p:txBody>
      </p:sp>
      <p:sp>
        <p:nvSpPr>
          <p:cNvPr id="16" name="TextBox 15">
            <a:extLst>
              <a:ext uri="{FF2B5EF4-FFF2-40B4-BE49-F238E27FC236}">
                <a16:creationId xmlns:a16="http://schemas.microsoft.com/office/drawing/2014/main" id="{189C1691-A4A8-7F74-48FA-BE0E2F7B6EA9}"/>
              </a:ext>
            </a:extLst>
          </p:cNvPr>
          <p:cNvSpPr txBox="1">
            <a:spLocks noChangeArrowheads="1"/>
          </p:cNvSpPr>
          <p:nvPr/>
        </p:nvSpPr>
        <p:spPr bwMode="auto">
          <a:xfrm>
            <a:off x="0" y="5722938"/>
            <a:ext cx="9144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US" altLang="en-US" sz="2000" i="1">
                <a:solidFill>
                  <a:srgbClr val="008000"/>
                </a:solidFill>
              </a:rPr>
              <a:t>How many more stars expected within 100 pc compared to 25 pc?</a:t>
            </a:r>
          </a:p>
          <a:p>
            <a:pPr algn="ctr" eaLnBrk="1" hangingPunct="1">
              <a:spcBef>
                <a:spcPct val="0"/>
              </a:spcBef>
              <a:buFontTx/>
              <a:buNone/>
            </a:pPr>
            <a:endParaRPr lang="en-US" altLang="en-US" sz="800" i="1">
              <a:solidFill>
                <a:srgbClr val="008000"/>
              </a:solidFill>
            </a:endParaRPr>
          </a:p>
          <a:p>
            <a:pPr algn="ctr" eaLnBrk="1" hangingPunct="1">
              <a:spcBef>
                <a:spcPct val="0"/>
              </a:spcBef>
              <a:buFontTx/>
              <a:buNone/>
            </a:pPr>
            <a:r>
              <a:rPr lang="en-US" altLang="en-US" sz="2000" i="1">
                <a:solidFill>
                  <a:srgbClr val="008000"/>
                </a:solidFill>
              </a:rPr>
              <a:t>Why aren’t there 64X as many stars?</a:t>
            </a:r>
          </a:p>
        </p:txBody>
      </p:sp>
      <p:sp>
        <p:nvSpPr>
          <p:cNvPr id="105478" name="TextBox 1">
            <a:extLst>
              <a:ext uri="{FF2B5EF4-FFF2-40B4-BE49-F238E27FC236}">
                <a16:creationId xmlns:a16="http://schemas.microsoft.com/office/drawing/2014/main" id="{C47408DF-D438-73A3-213A-85141C29C711}"/>
              </a:ext>
            </a:extLst>
          </p:cNvPr>
          <p:cNvSpPr txBox="1">
            <a:spLocks noChangeArrowheads="1"/>
          </p:cNvSpPr>
          <p:nvPr/>
        </p:nvSpPr>
        <p:spPr bwMode="auto">
          <a:xfrm>
            <a:off x="7097713" y="6400800"/>
            <a:ext cx="18176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1600">
                <a:solidFill>
                  <a:srgbClr val="0000FF"/>
                </a:solidFill>
              </a:rPr>
              <a:t> Babusiaux+ (2018)</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2000"/>
                                        <p:tgtEl>
                                          <p:spTgt spid="8">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fade">
                                      <p:cBhvr>
                                        <p:cTn id="12" dur="2000"/>
                                        <p:tgtEl>
                                          <p:spTgt spid="16">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20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7521" name="Picture 4" descr="Screen Shot 2020-02-05 at 3.38.25 PM.png">
            <a:extLst>
              <a:ext uri="{FF2B5EF4-FFF2-40B4-BE49-F238E27FC236}">
                <a16:creationId xmlns:a16="http://schemas.microsoft.com/office/drawing/2014/main" id="{52042D23-38BE-8119-54F7-4CED5721674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2100" y="698500"/>
            <a:ext cx="8851900" cy="600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2" name="Rectangle 2">
            <a:extLst>
              <a:ext uri="{FF2B5EF4-FFF2-40B4-BE49-F238E27FC236}">
                <a16:creationId xmlns:a16="http://schemas.microsoft.com/office/drawing/2014/main" id="{13951D5D-BAE0-773C-541B-91BD1064A02A}"/>
              </a:ext>
            </a:extLst>
          </p:cNvPr>
          <p:cNvSpPr>
            <a:spLocks noGrp="1" noChangeArrowheads="1"/>
          </p:cNvSpPr>
          <p:nvPr>
            <p:ph type="title"/>
          </p:nvPr>
        </p:nvSpPr>
        <p:spPr>
          <a:xfrm>
            <a:off x="0" y="-228600"/>
            <a:ext cx="9144000" cy="1143000"/>
          </a:xfrm>
        </p:spPr>
        <p:txBody>
          <a:bodyPr/>
          <a:lstStyle/>
          <a:p>
            <a:pPr eaLnBrk="1" hangingPunct="1"/>
            <a:r>
              <a:rPr lang="en-US" altLang="en-US" b="1">
                <a:ea typeface="ＭＳ Ｐゴシック" panose="020B0600070205080204" pitchFamily="34" charset="-128"/>
              </a:rPr>
              <a:t>32 Open Clusters in Gaia</a:t>
            </a:r>
          </a:p>
        </p:txBody>
      </p:sp>
      <p:sp>
        <p:nvSpPr>
          <p:cNvPr id="3" name="TextBox 2">
            <a:extLst>
              <a:ext uri="{FF2B5EF4-FFF2-40B4-BE49-F238E27FC236}">
                <a16:creationId xmlns:a16="http://schemas.microsoft.com/office/drawing/2014/main" id="{F484EC68-34ED-8FCE-2B41-58B24412F01E}"/>
              </a:ext>
            </a:extLst>
          </p:cNvPr>
          <p:cNvSpPr txBox="1">
            <a:spLocks noChangeArrowheads="1"/>
          </p:cNvSpPr>
          <p:nvPr/>
        </p:nvSpPr>
        <p:spPr bwMode="auto">
          <a:xfrm>
            <a:off x="6096000" y="3479800"/>
            <a:ext cx="23209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US" altLang="en-US" sz="2000">
                <a:solidFill>
                  <a:srgbClr val="0000FF"/>
                </a:solidFill>
              </a:rPr>
              <a:t>young clusters have </a:t>
            </a:r>
          </a:p>
          <a:p>
            <a:pPr algn="ctr" eaLnBrk="1" hangingPunct="1">
              <a:spcBef>
                <a:spcPct val="0"/>
              </a:spcBef>
              <a:buFontTx/>
              <a:buNone/>
            </a:pPr>
            <a:r>
              <a:rPr lang="en-US" altLang="en-US" sz="2000">
                <a:solidFill>
                  <a:srgbClr val="0000FF"/>
                </a:solidFill>
              </a:rPr>
              <a:t>M dwarfs settling </a:t>
            </a:r>
          </a:p>
          <a:p>
            <a:pPr algn="ctr" eaLnBrk="1" hangingPunct="1">
              <a:spcBef>
                <a:spcPct val="0"/>
              </a:spcBef>
              <a:buFontTx/>
              <a:buNone/>
            </a:pPr>
            <a:r>
              <a:rPr lang="en-US" altLang="en-US" sz="2000">
                <a:solidFill>
                  <a:srgbClr val="0000FF"/>
                </a:solidFill>
              </a:rPr>
              <a:t>onto main sequences</a:t>
            </a:r>
          </a:p>
        </p:txBody>
      </p:sp>
      <p:sp>
        <p:nvSpPr>
          <p:cNvPr id="7" name="TextBox 6">
            <a:extLst>
              <a:ext uri="{FF2B5EF4-FFF2-40B4-BE49-F238E27FC236}">
                <a16:creationId xmlns:a16="http://schemas.microsoft.com/office/drawing/2014/main" id="{05F8100C-6AA5-5CAD-F44E-3CC5933D8F94}"/>
              </a:ext>
            </a:extLst>
          </p:cNvPr>
          <p:cNvSpPr txBox="1">
            <a:spLocks noChangeArrowheads="1"/>
          </p:cNvSpPr>
          <p:nvPr/>
        </p:nvSpPr>
        <p:spPr bwMode="auto">
          <a:xfrm>
            <a:off x="4392613" y="2286000"/>
            <a:ext cx="33035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US" altLang="en-US" sz="2000">
                <a:solidFill>
                  <a:srgbClr val="0000FF"/>
                </a:solidFill>
              </a:rPr>
              <a:t>old clusters have RG branches</a:t>
            </a:r>
          </a:p>
        </p:txBody>
      </p:sp>
      <p:sp>
        <p:nvSpPr>
          <p:cNvPr id="8" name="TextBox 7">
            <a:extLst>
              <a:ext uri="{FF2B5EF4-FFF2-40B4-BE49-F238E27FC236}">
                <a16:creationId xmlns:a16="http://schemas.microsoft.com/office/drawing/2014/main" id="{C1A27A2C-BD1B-8C8F-CE01-C62002BB6406}"/>
              </a:ext>
            </a:extLst>
          </p:cNvPr>
          <p:cNvSpPr txBox="1">
            <a:spLocks noChangeArrowheads="1"/>
          </p:cNvSpPr>
          <p:nvPr/>
        </p:nvSpPr>
        <p:spPr bwMode="auto">
          <a:xfrm>
            <a:off x="1344613" y="4473575"/>
            <a:ext cx="22367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US" altLang="en-US" sz="2000">
                <a:solidFill>
                  <a:srgbClr val="0000FF"/>
                </a:solidFill>
              </a:rPr>
              <a:t>young clusters have</a:t>
            </a:r>
          </a:p>
          <a:p>
            <a:pPr algn="ctr" eaLnBrk="1" hangingPunct="1">
              <a:spcBef>
                <a:spcPct val="0"/>
              </a:spcBef>
              <a:buFontTx/>
              <a:buNone/>
            </a:pPr>
            <a:r>
              <a:rPr lang="en-US" altLang="en-US" sz="2000">
                <a:solidFill>
                  <a:srgbClr val="0000FF"/>
                </a:solidFill>
              </a:rPr>
              <a:t>no white dwarfs yet</a:t>
            </a:r>
          </a:p>
        </p:txBody>
      </p:sp>
      <p:sp>
        <p:nvSpPr>
          <p:cNvPr id="9" name="TextBox 8">
            <a:extLst>
              <a:ext uri="{FF2B5EF4-FFF2-40B4-BE49-F238E27FC236}">
                <a16:creationId xmlns:a16="http://schemas.microsoft.com/office/drawing/2014/main" id="{73C75BE7-7F99-E8C1-382F-E9CE83FD7D15}"/>
              </a:ext>
            </a:extLst>
          </p:cNvPr>
          <p:cNvSpPr txBox="1">
            <a:spLocks noChangeArrowheads="1"/>
          </p:cNvSpPr>
          <p:nvPr/>
        </p:nvSpPr>
        <p:spPr bwMode="auto">
          <a:xfrm>
            <a:off x="4056063" y="2286000"/>
            <a:ext cx="3127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US" altLang="en-US" sz="2000">
                <a:solidFill>
                  <a:srgbClr val="0000FF"/>
                </a:solidFill>
              </a:rPr>
              <a:t>1</a:t>
            </a:r>
          </a:p>
        </p:txBody>
      </p:sp>
      <p:sp>
        <p:nvSpPr>
          <p:cNvPr id="10" name="TextBox 9">
            <a:extLst>
              <a:ext uri="{FF2B5EF4-FFF2-40B4-BE49-F238E27FC236}">
                <a16:creationId xmlns:a16="http://schemas.microsoft.com/office/drawing/2014/main" id="{1F3A0664-8576-4BF7-5118-268818FF81D7}"/>
              </a:ext>
            </a:extLst>
          </p:cNvPr>
          <p:cNvSpPr txBox="1">
            <a:spLocks noChangeArrowheads="1"/>
          </p:cNvSpPr>
          <p:nvPr/>
        </p:nvSpPr>
        <p:spPr bwMode="auto">
          <a:xfrm>
            <a:off x="5867400" y="3808413"/>
            <a:ext cx="3127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US" altLang="en-US" sz="2000">
                <a:solidFill>
                  <a:srgbClr val="0000FF"/>
                </a:solidFill>
              </a:rPr>
              <a:t>3</a:t>
            </a:r>
          </a:p>
        </p:txBody>
      </p:sp>
      <p:sp>
        <p:nvSpPr>
          <p:cNvPr id="11" name="TextBox 10">
            <a:extLst>
              <a:ext uri="{FF2B5EF4-FFF2-40B4-BE49-F238E27FC236}">
                <a16:creationId xmlns:a16="http://schemas.microsoft.com/office/drawing/2014/main" id="{9C942C5C-4164-429F-3D28-9B88A32ECECE}"/>
              </a:ext>
            </a:extLst>
          </p:cNvPr>
          <p:cNvSpPr txBox="1">
            <a:spLocks noChangeArrowheads="1"/>
          </p:cNvSpPr>
          <p:nvPr/>
        </p:nvSpPr>
        <p:spPr bwMode="auto">
          <a:xfrm>
            <a:off x="1066800" y="4495800"/>
            <a:ext cx="3127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US" altLang="en-US" sz="2000">
                <a:solidFill>
                  <a:srgbClr val="0000FF"/>
                </a:solidFill>
              </a:rPr>
              <a:t>2</a:t>
            </a:r>
          </a:p>
        </p:txBody>
      </p:sp>
      <p:sp>
        <p:nvSpPr>
          <p:cNvPr id="12" name="TextBox 11">
            <a:extLst>
              <a:ext uri="{FF2B5EF4-FFF2-40B4-BE49-F238E27FC236}">
                <a16:creationId xmlns:a16="http://schemas.microsoft.com/office/drawing/2014/main" id="{41518C4F-9F6F-8CAD-0250-12C1A8CB9FB9}"/>
              </a:ext>
            </a:extLst>
          </p:cNvPr>
          <p:cNvSpPr txBox="1">
            <a:spLocks noChangeArrowheads="1"/>
          </p:cNvSpPr>
          <p:nvPr/>
        </p:nvSpPr>
        <p:spPr bwMode="auto">
          <a:xfrm>
            <a:off x="7924800" y="5410200"/>
            <a:ext cx="3127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US" altLang="en-US" sz="2000">
                <a:solidFill>
                  <a:srgbClr val="0000FF"/>
                </a:solidFill>
              </a:rPr>
              <a:t>4</a:t>
            </a:r>
          </a:p>
        </p:txBody>
      </p:sp>
      <p:sp>
        <p:nvSpPr>
          <p:cNvPr id="13" name="TextBox 12">
            <a:extLst>
              <a:ext uri="{FF2B5EF4-FFF2-40B4-BE49-F238E27FC236}">
                <a16:creationId xmlns:a16="http://schemas.microsoft.com/office/drawing/2014/main" id="{5F79415C-559E-65E3-A772-7E0D3C8609E2}"/>
              </a:ext>
            </a:extLst>
          </p:cNvPr>
          <p:cNvSpPr txBox="1">
            <a:spLocks noChangeArrowheads="1"/>
          </p:cNvSpPr>
          <p:nvPr/>
        </p:nvSpPr>
        <p:spPr bwMode="auto">
          <a:xfrm>
            <a:off x="6818313" y="5772150"/>
            <a:ext cx="9540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US" altLang="en-US" sz="2000">
                <a:solidFill>
                  <a:srgbClr val="0000FF"/>
                </a:solidFill>
              </a:rPr>
              <a:t>Hyades</a:t>
            </a:r>
          </a:p>
        </p:txBody>
      </p:sp>
      <p:sp>
        <p:nvSpPr>
          <p:cNvPr id="14" name="TextBox 13">
            <a:extLst>
              <a:ext uri="{FF2B5EF4-FFF2-40B4-BE49-F238E27FC236}">
                <a16:creationId xmlns:a16="http://schemas.microsoft.com/office/drawing/2014/main" id="{566F9480-FA93-F9BB-EBE9-3071192769FD}"/>
              </a:ext>
            </a:extLst>
          </p:cNvPr>
          <p:cNvSpPr txBox="1">
            <a:spLocks noChangeArrowheads="1"/>
          </p:cNvSpPr>
          <p:nvPr/>
        </p:nvSpPr>
        <p:spPr bwMode="auto">
          <a:xfrm>
            <a:off x="4495800" y="5695950"/>
            <a:ext cx="5413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000">
                <a:solidFill>
                  <a:srgbClr val="FF0000"/>
                </a:solidFill>
              </a:rPr>
              <a:t>M0</a:t>
            </a:r>
          </a:p>
        </p:txBody>
      </p:sp>
      <p:sp>
        <p:nvSpPr>
          <p:cNvPr id="15" name="TextBox 14">
            <a:extLst>
              <a:ext uri="{FF2B5EF4-FFF2-40B4-BE49-F238E27FC236}">
                <a16:creationId xmlns:a16="http://schemas.microsoft.com/office/drawing/2014/main" id="{ABC29649-2B8E-7FBC-24D2-C6BA894369E8}"/>
              </a:ext>
            </a:extLst>
          </p:cNvPr>
          <p:cNvSpPr txBox="1">
            <a:spLocks noChangeArrowheads="1"/>
          </p:cNvSpPr>
          <p:nvPr/>
        </p:nvSpPr>
        <p:spPr bwMode="auto">
          <a:xfrm>
            <a:off x="5707063" y="5695950"/>
            <a:ext cx="5413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000">
                <a:solidFill>
                  <a:srgbClr val="FF0000"/>
                </a:solidFill>
              </a:rPr>
              <a:t>M3</a:t>
            </a:r>
          </a:p>
        </p:txBody>
      </p:sp>
      <p:sp>
        <p:nvSpPr>
          <p:cNvPr id="16" name="TextBox 15">
            <a:extLst>
              <a:ext uri="{FF2B5EF4-FFF2-40B4-BE49-F238E27FC236}">
                <a16:creationId xmlns:a16="http://schemas.microsoft.com/office/drawing/2014/main" id="{8B87A039-3A87-4B6E-BB56-7513509FA24E}"/>
              </a:ext>
            </a:extLst>
          </p:cNvPr>
          <p:cNvSpPr txBox="1">
            <a:spLocks noChangeArrowheads="1"/>
          </p:cNvSpPr>
          <p:nvPr/>
        </p:nvSpPr>
        <p:spPr bwMode="auto">
          <a:xfrm>
            <a:off x="8678863" y="5684838"/>
            <a:ext cx="5413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000">
                <a:solidFill>
                  <a:srgbClr val="FF0000"/>
                </a:solidFill>
              </a:rPr>
              <a:t>M5</a:t>
            </a:r>
          </a:p>
        </p:txBody>
      </p:sp>
      <p:sp>
        <p:nvSpPr>
          <p:cNvPr id="107534" name="TextBox 1">
            <a:extLst>
              <a:ext uri="{FF2B5EF4-FFF2-40B4-BE49-F238E27FC236}">
                <a16:creationId xmlns:a16="http://schemas.microsoft.com/office/drawing/2014/main" id="{A0F82C0F-2BA9-D37F-16CD-B33D0D73F44D}"/>
              </a:ext>
            </a:extLst>
          </p:cNvPr>
          <p:cNvSpPr txBox="1">
            <a:spLocks noChangeArrowheads="1"/>
          </p:cNvSpPr>
          <p:nvPr/>
        </p:nvSpPr>
        <p:spPr bwMode="auto">
          <a:xfrm>
            <a:off x="6934200" y="6400800"/>
            <a:ext cx="2159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1600">
                <a:solidFill>
                  <a:srgbClr val="0000FF"/>
                </a:solidFill>
              </a:rPr>
              <a:t> GC/Babusiaux+ (2018)</a:t>
            </a:r>
          </a:p>
        </p:txBody>
      </p:sp>
      <p:sp>
        <p:nvSpPr>
          <p:cNvPr id="17" name="Donut 16">
            <a:extLst>
              <a:ext uri="{FF2B5EF4-FFF2-40B4-BE49-F238E27FC236}">
                <a16:creationId xmlns:a16="http://schemas.microsoft.com/office/drawing/2014/main" id="{BAC858BD-8D55-57A1-616A-B3D18851DF13}"/>
              </a:ext>
            </a:extLst>
          </p:cNvPr>
          <p:cNvSpPr>
            <a:spLocks/>
          </p:cNvSpPr>
          <p:nvPr/>
        </p:nvSpPr>
        <p:spPr bwMode="auto">
          <a:xfrm rot="10800000" flipV="1">
            <a:off x="2667000" y="1524000"/>
            <a:ext cx="1828800" cy="1828800"/>
          </a:xfrm>
          <a:custGeom>
            <a:avLst/>
            <a:gdLst>
              <a:gd name="T0" fmla="*/ 0 w 1828800"/>
              <a:gd name="T1" fmla="*/ 914400 h 1828800"/>
              <a:gd name="T2" fmla="*/ 914400 w 1828800"/>
              <a:gd name="T3" fmla="*/ 0 h 1828800"/>
              <a:gd name="T4" fmla="*/ 1828800 w 1828800"/>
              <a:gd name="T5" fmla="*/ 914400 h 1828800"/>
              <a:gd name="T6" fmla="*/ 914400 w 1828800"/>
              <a:gd name="T7" fmla="*/ 1828800 h 1828800"/>
              <a:gd name="T8" fmla="*/ 0 w 1828800"/>
              <a:gd name="T9" fmla="*/ 914400 h 1828800"/>
              <a:gd name="T10" fmla="*/ 39337 w 1828800"/>
              <a:gd name="T11" fmla="*/ 914400 h 1828800"/>
              <a:gd name="T12" fmla="*/ 914400 w 1828800"/>
              <a:gd name="T13" fmla="*/ 1789463 h 1828800"/>
              <a:gd name="T14" fmla="*/ 1789463 w 1828800"/>
              <a:gd name="T15" fmla="*/ 914400 h 1828800"/>
              <a:gd name="T16" fmla="*/ 914400 w 1828800"/>
              <a:gd name="T17" fmla="*/ 39337 h 1828800"/>
              <a:gd name="T18" fmla="*/ 39337 w 1828800"/>
              <a:gd name="T19" fmla="*/ 914400 h 18288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28800" h="1828800">
                <a:moveTo>
                  <a:pt x="0" y="914400"/>
                </a:moveTo>
                <a:cubicBezTo>
                  <a:pt x="0" y="409391"/>
                  <a:pt x="409391" y="0"/>
                  <a:pt x="914400" y="0"/>
                </a:cubicBezTo>
                <a:cubicBezTo>
                  <a:pt x="1419409" y="0"/>
                  <a:pt x="1828800" y="409391"/>
                  <a:pt x="1828800" y="914400"/>
                </a:cubicBezTo>
                <a:cubicBezTo>
                  <a:pt x="1828800" y="1419409"/>
                  <a:pt x="1419409" y="1828800"/>
                  <a:pt x="914400" y="1828800"/>
                </a:cubicBezTo>
                <a:cubicBezTo>
                  <a:pt x="409391" y="1828800"/>
                  <a:pt x="0" y="1419409"/>
                  <a:pt x="0" y="914400"/>
                </a:cubicBezTo>
                <a:close/>
                <a:moveTo>
                  <a:pt x="39337" y="914400"/>
                </a:moveTo>
                <a:cubicBezTo>
                  <a:pt x="39337" y="1397684"/>
                  <a:pt x="431116" y="1789463"/>
                  <a:pt x="914400" y="1789463"/>
                </a:cubicBezTo>
                <a:cubicBezTo>
                  <a:pt x="1397684" y="1789463"/>
                  <a:pt x="1789463" y="1397684"/>
                  <a:pt x="1789463" y="914400"/>
                </a:cubicBezTo>
                <a:cubicBezTo>
                  <a:pt x="1789463" y="431116"/>
                  <a:pt x="1397684" y="39337"/>
                  <a:pt x="914400" y="39337"/>
                </a:cubicBezTo>
                <a:cubicBezTo>
                  <a:pt x="431116" y="39337"/>
                  <a:pt x="39337" y="431116"/>
                  <a:pt x="39337" y="914400"/>
                </a:cubicBezTo>
                <a:close/>
              </a:path>
            </a:pathLst>
          </a:custGeom>
          <a:solidFill>
            <a:srgbClr val="FF0000"/>
          </a:solidFill>
          <a:ln w="9525" cap="flat" cmpd="sng">
            <a:solidFill>
              <a:srgbClr val="FF0000"/>
            </a:solidFill>
            <a:prstDash val="solid"/>
            <a:round/>
            <a:headEnd/>
            <a:tailEnd/>
          </a:ln>
          <a:effectLst>
            <a:outerShdw blurRad="40000" dist="23000" dir="5400000" rotWithShape="0">
              <a:srgbClr val="000000">
                <a:alpha val="34999"/>
              </a:srgbClr>
            </a:outerShdw>
          </a:effectLst>
        </p:spPr>
        <p:txBody>
          <a:bodyPr anchor="ctr"/>
          <a:lstStyle/>
          <a:p>
            <a:pPr eaLnBrk="1" hangingPunct="1">
              <a:defRPr/>
            </a:pPr>
            <a:endParaRPr lang="en-US"/>
          </a:p>
        </p:txBody>
      </p:sp>
      <p:sp>
        <p:nvSpPr>
          <p:cNvPr id="18" name="TextBox 17">
            <a:extLst>
              <a:ext uri="{FF2B5EF4-FFF2-40B4-BE49-F238E27FC236}">
                <a16:creationId xmlns:a16="http://schemas.microsoft.com/office/drawing/2014/main" id="{648ACDDB-FCD7-683E-9F2E-CD1C885E3EA2}"/>
              </a:ext>
            </a:extLst>
          </p:cNvPr>
          <p:cNvSpPr txBox="1">
            <a:spLocks noChangeArrowheads="1"/>
          </p:cNvSpPr>
          <p:nvPr/>
        </p:nvSpPr>
        <p:spPr bwMode="auto">
          <a:xfrm>
            <a:off x="2971800" y="5695950"/>
            <a:ext cx="498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000">
                <a:solidFill>
                  <a:srgbClr val="FF8B08"/>
                </a:solidFill>
              </a:rPr>
              <a:t>K0</a:t>
            </a:r>
          </a:p>
        </p:txBody>
      </p:sp>
      <p:sp>
        <p:nvSpPr>
          <p:cNvPr id="19" name="Donut 16">
            <a:extLst>
              <a:ext uri="{FF2B5EF4-FFF2-40B4-BE49-F238E27FC236}">
                <a16:creationId xmlns:a16="http://schemas.microsoft.com/office/drawing/2014/main" id="{CFE9EACE-49BE-A123-D8A3-83ECA18A44EF}"/>
              </a:ext>
            </a:extLst>
          </p:cNvPr>
          <p:cNvSpPr>
            <a:spLocks/>
          </p:cNvSpPr>
          <p:nvPr/>
        </p:nvSpPr>
        <p:spPr bwMode="auto">
          <a:xfrm rot="10800000" flipV="1">
            <a:off x="8391525" y="685800"/>
            <a:ext cx="762000" cy="555625"/>
          </a:xfrm>
          <a:custGeom>
            <a:avLst/>
            <a:gdLst>
              <a:gd name="T0" fmla="*/ 0 w 1828800"/>
              <a:gd name="T1" fmla="*/ 914400 h 1828800"/>
              <a:gd name="T2" fmla="*/ 914400 w 1828800"/>
              <a:gd name="T3" fmla="*/ 0 h 1828800"/>
              <a:gd name="T4" fmla="*/ 1828800 w 1828800"/>
              <a:gd name="T5" fmla="*/ 914400 h 1828800"/>
              <a:gd name="T6" fmla="*/ 914400 w 1828800"/>
              <a:gd name="T7" fmla="*/ 1828800 h 1828800"/>
              <a:gd name="T8" fmla="*/ 0 w 1828800"/>
              <a:gd name="T9" fmla="*/ 914400 h 1828800"/>
              <a:gd name="T10" fmla="*/ 39337 w 1828800"/>
              <a:gd name="T11" fmla="*/ 914400 h 1828800"/>
              <a:gd name="T12" fmla="*/ 914400 w 1828800"/>
              <a:gd name="T13" fmla="*/ 1789463 h 1828800"/>
              <a:gd name="T14" fmla="*/ 1789463 w 1828800"/>
              <a:gd name="T15" fmla="*/ 914400 h 1828800"/>
              <a:gd name="T16" fmla="*/ 914400 w 1828800"/>
              <a:gd name="T17" fmla="*/ 39337 h 1828800"/>
              <a:gd name="T18" fmla="*/ 39337 w 1828800"/>
              <a:gd name="T19" fmla="*/ 914400 h 18288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28800" h="1828800">
                <a:moveTo>
                  <a:pt x="0" y="914400"/>
                </a:moveTo>
                <a:cubicBezTo>
                  <a:pt x="0" y="409391"/>
                  <a:pt x="409391" y="0"/>
                  <a:pt x="914400" y="0"/>
                </a:cubicBezTo>
                <a:cubicBezTo>
                  <a:pt x="1419409" y="0"/>
                  <a:pt x="1828800" y="409391"/>
                  <a:pt x="1828800" y="914400"/>
                </a:cubicBezTo>
                <a:cubicBezTo>
                  <a:pt x="1828800" y="1419409"/>
                  <a:pt x="1419409" y="1828800"/>
                  <a:pt x="914400" y="1828800"/>
                </a:cubicBezTo>
                <a:cubicBezTo>
                  <a:pt x="409391" y="1828800"/>
                  <a:pt x="0" y="1419409"/>
                  <a:pt x="0" y="914400"/>
                </a:cubicBezTo>
                <a:close/>
                <a:moveTo>
                  <a:pt x="39337" y="914400"/>
                </a:moveTo>
                <a:cubicBezTo>
                  <a:pt x="39337" y="1397684"/>
                  <a:pt x="431116" y="1789463"/>
                  <a:pt x="914400" y="1789463"/>
                </a:cubicBezTo>
                <a:cubicBezTo>
                  <a:pt x="1397684" y="1789463"/>
                  <a:pt x="1789463" y="1397684"/>
                  <a:pt x="1789463" y="914400"/>
                </a:cubicBezTo>
                <a:cubicBezTo>
                  <a:pt x="1789463" y="431116"/>
                  <a:pt x="1397684" y="39337"/>
                  <a:pt x="914400" y="39337"/>
                </a:cubicBezTo>
                <a:cubicBezTo>
                  <a:pt x="431116" y="39337"/>
                  <a:pt x="39337" y="431116"/>
                  <a:pt x="39337" y="914400"/>
                </a:cubicBezTo>
                <a:close/>
              </a:path>
            </a:pathLst>
          </a:custGeom>
          <a:solidFill>
            <a:srgbClr val="FF0000"/>
          </a:solidFill>
          <a:ln w="9525" cap="flat" cmpd="sng">
            <a:solidFill>
              <a:srgbClr val="FF0000"/>
            </a:solidFill>
            <a:prstDash val="solid"/>
            <a:round/>
            <a:headEnd/>
            <a:tailEnd/>
          </a:ln>
          <a:effectLst>
            <a:outerShdw blurRad="40000" dist="23000" dir="5400000" rotWithShape="0">
              <a:srgbClr val="000000">
                <a:alpha val="34999"/>
              </a:srgbClr>
            </a:outerShdw>
          </a:effectLst>
        </p:spPr>
        <p:txBody>
          <a:bodyPr anchor="ctr"/>
          <a:lstStyle/>
          <a:p>
            <a:pPr eaLnBrk="1" hangingPunct="1">
              <a:defRPr/>
            </a:pP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2000"/>
                                        <p:tgtEl>
                                          <p:spTgt spid="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2000"/>
                                        <p:tgtEl>
                                          <p:spTgt spid="18"/>
                                        </p:tgtEl>
                                      </p:cBhvr>
                                    </p:animEffect>
                                  </p:childTnLst>
                                </p:cTn>
                              </p:par>
                              <p:par>
                                <p:cTn id="13" presetID="10"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2000"/>
                                        <p:tgtEl>
                                          <p:spTgt spid="14"/>
                                        </p:tgtEl>
                                      </p:cBhvr>
                                    </p:animEffect>
                                  </p:childTnLst>
                                </p:cTn>
                              </p:par>
                              <p:par>
                                <p:cTn id="16" presetID="10"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2000"/>
                                        <p:tgtEl>
                                          <p:spTgt spid="15"/>
                                        </p:tgtEl>
                                      </p:cBhvr>
                                    </p:animEffect>
                                  </p:childTnLst>
                                </p:cTn>
                              </p:par>
                              <p:par>
                                <p:cTn id="19" presetID="10"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2000"/>
                                        <p:tgtEl>
                                          <p:spTgt spid="16"/>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2000"/>
                                        <p:tgtEl>
                                          <p:spTgt spid="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2000"/>
                                        <p:tgtEl>
                                          <p:spTgt spid="17"/>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2000"/>
                                        <p:tgtEl>
                                          <p:spTgt spid="7"/>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2000"/>
                                        <p:tgtEl>
                                          <p:spTgt spid="11"/>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2000"/>
                                        <p:tgtEl>
                                          <p:spTgt spid="8"/>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ntr" presetSubtype="0" fill="hold" nodeType="click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2000"/>
                                        <p:tgtEl>
                                          <p:spTgt spid="10"/>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10" presetClass="entr" presetSubtype="0" fill="hold" nodeType="clickEffect">
                                  <p:stCondLst>
                                    <p:cond delay="0"/>
                                  </p:stCondLst>
                                  <p:childTnLst>
                                    <p:set>
                                      <p:cBhvr>
                                        <p:cTn id="55" dur="1" fill="hold">
                                          <p:stCondLst>
                                            <p:cond delay="0"/>
                                          </p:stCondLst>
                                        </p:cTn>
                                        <p:tgtEl>
                                          <p:spTgt spid="3"/>
                                        </p:tgtEl>
                                        <p:attrNameLst>
                                          <p:attrName>style.visibility</p:attrName>
                                        </p:attrNameLst>
                                      </p:cBhvr>
                                      <p:to>
                                        <p:strVal val="visible"/>
                                      </p:to>
                                    </p:set>
                                    <p:animEffect transition="in" filter="fade">
                                      <p:cBhvr>
                                        <p:cTn id="56" dur="2000"/>
                                        <p:tgtEl>
                                          <p:spTgt spid="3"/>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10" presetClass="entr" presetSubtype="0" fill="hold" nodeType="click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fade">
                                      <p:cBhvr>
                                        <p:cTn id="61" dur="2000"/>
                                        <p:tgtEl>
                                          <p:spTgt spid="12"/>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10" presetClass="entr" presetSubtype="0" fill="hold" nodeType="click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fade">
                                      <p:cBhvr>
                                        <p:cTn id="66"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9" grpId="0"/>
      <p:bldP spid="10" grpId="0"/>
      <p:bldP spid="11" grpId="0"/>
      <p:bldP spid="12" grpId="0"/>
      <p:bldP spid="13" grpId="0"/>
      <p:bldP spid="14" grpId="0"/>
      <p:bldP spid="15" grpId="0"/>
      <p:bldP spid="16" grpId="0"/>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9569" name="Picture 2" descr="Screen Shot 2020-02-05 at 5.48.58 PM.png">
            <a:extLst>
              <a:ext uri="{FF2B5EF4-FFF2-40B4-BE49-F238E27FC236}">
                <a16:creationId xmlns:a16="http://schemas.microsoft.com/office/drawing/2014/main" id="{19414AB3-69A4-947B-F217-653E8B442C5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876300"/>
            <a:ext cx="9144000" cy="387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0" name="Rectangle 2">
            <a:extLst>
              <a:ext uri="{FF2B5EF4-FFF2-40B4-BE49-F238E27FC236}">
                <a16:creationId xmlns:a16="http://schemas.microsoft.com/office/drawing/2014/main" id="{A11C9096-49FC-E612-7C4A-2D75090E1775}"/>
              </a:ext>
            </a:extLst>
          </p:cNvPr>
          <p:cNvSpPr>
            <a:spLocks noGrp="1" noChangeArrowheads="1"/>
          </p:cNvSpPr>
          <p:nvPr>
            <p:ph type="title"/>
          </p:nvPr>
        </p:nvSpPr>
        <p:spPr>
          <a:xfrm>
            <a:off x="0" y="-228600"/>
            <a:ext cx="9144000" cy="1143000"/>
          </a:xfrm>
        </p:spPr>
        <p:txBody>
          <a:bodyPr/>
          <a:lstStyle/>
          <a:p>
            <a:pPr eaLnBrk="1" hangingPunct="1"/>
            <a:r>
              <a:rPr lang="en-US" altLang="en-US" b="1">
                <a:ea typeface="ＭＳ Ｐゴシック" panose="020B0600070205080204" pitchFamily="34" charset="-128"/>
              </a:rPr>
              <a:t>Gaia’s Solar Neighborhood</a:t>
            </a:r>
          </a:p>
        </p:txBody>
      </p:sp>
      <p:sp>
        <p:nvSpPr>
          <p:cNvPr id="8" name="TextBox 7">
            <a:extLst>
              <a:ext uri="{FF2B5EF4-FFF2-40B4-BE49-F238E27FC236}">
                <a16:creationId xmlns:a16="http://schemas.microsoft.com/office/drawing/2014/main" id="{E7805CB2-94E6-9AC6-A0C9-96F9FD4F6185}"/>
              </a:ext>
            </a:extLst>
          </p:cNvPr>
          <p:cNvSpPr txBox="1">
            <a:spLocks noChangeArrowheads="1"/>
          </p:cNvSpPr>
          <p:nvPr/>
        </p:nvSpPr>
        <p:spPr bwMode="auto">
          <a:xfrm>
            <a:off x="422275" y="4724400"/>
            <a:ext cx="834074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000" i="1" dirty="0">
                <a:solidFill>
                  <a:srgbClr val="008000"/>
                </a:solidFill>
              </a:rPr>
              <a:t>How can you tell which population (thin disk, thick disk, halo) is being plotted?</a:t>
            </a:r>
          </a:p>
          <a:p>
            <a:pPr eaLnBrk="1" hangingPunct="1">
              <a:spcBef>
                <a:spcPct val="0"/>
              </a:spcBef>
              <a:buFontTx/>
              <a:buNone/>
            </a:pPr>
            <a:endParaRPr lang="en-US" altLang="en-US" sz="2000" i="1" dirty="0">
              <a:solidFill>
                <a:srgbClr val="008000"/>
              </a:solidFill>
            </a:endParaRPr>
          </a:p>
          <a:p>
            <a:pPr eaLnBrk="1" hangingPunct="1">
              <a:spcBef>
                <a:spcPct val="0"/>
              </a:spcBef>
              <a:buFontTx/>
              <a:buNone/>
            </a:pPr>
            <a:r>
              <a:rPr lang="en-US" altLang="en-US" sz="2000" dirty="0">
                <a:solidFill>
                  <a:srgbClr val="000000"/>
                </a:solidFill>
              </a:rPr>
              <a:t>       thin disk: young, hot stars</a:t>
            </a:r>
          </a:p>
          <a:p>
            <a:pPr eaLnBrk="1" hangingPunct="1">
              <a:spcBef>
                <a:spcPct val="0"/>
              </a:spcBef>
              <a:buFontTx/>
              <a:buNone/>
            </a:pPr>
            <a:r>
              <a:rPr lang="en-US" altLang="en-US" sz="2000" dirty="0">
                <a:solidFill>
                  <a:srgbClr val="000000"/>
                </a:solidFill>
              </a:rPr>
              <a:t>       thick disk: more defined turnoff</a:t>
            </a:r>
          </a:p>
          <a:p>
            <a:pPr eaLnBrk="1" hangingPunct="1">
              <a:spcBef>
                <a:spcPct val="0"/>
              </a:spcBef>
              <a:buFontTx/>
              <a:buNone/>
            </a:pPr>
            <a:r>
              <a:rPr lang="en-US" altLang="en-US" sz="2000" dirty="0">
                <a:solidFill>
                  <a:srgbClr val="000000"/>
                </a:solidFill>
              </a:rPr>
              <a:t>       halo: lack of upper main sequence, extended HB, fewer fainter stars</a:t>
            </a:r>
          </a:p>
          <a:p>
            <a:pPr eaLnBrk="1" hangingPunct="1">
              <a:spcBef>
                <a:spcPct val="0"/>
              </a:spcBef>
              <a:buFontTx/>
              <a:buNone/>
            </a:pPr>
            <a:r>
              <a:rPr lang="en-US" altLang="en-US" sz="2000" dirty="0">
                <a:solidFill>
                  <a:srgbClr val="000000"/>
                </a:solidFill>
              </a:rPr>
              <a:t>                NOTE!  2 main sequences in halo …</a:t>
            </a:r>
            <a:endParaRPr lang="en-US" altLang="en-US" sz="2000" dirty="0">
              <a:solidFill>
                <a:srgbClr val="0000FF"/>
              </a:solidFill>
            </a:endParaRPr>
          </a:p>
        </p:txBody>
      </p:sp>
      <p:sp>
        <p:nvSpPr>
          <p:cNvPr id="12" name="TextBox 11">
            <a:extLst>
              <a:ext uri="{FF2B5EF4-FFF2-40B4-BE49-F238E27FC236}">
                <a16:creationId xmlns:a16="http://schemas.microsoft.com/office/drawing/2014/main" id="{3F7450B0-6DCD-E4E9-A0C4-BA3CA513790E}"/>
              </a:ext>
            </a:extLst>
          </p:cNvPr>
          <p:cNvSpPr txBox="1">
            <a:spLocks noChangeArrowheads="1"/>
          </p:cNvSpPr>
          <p:nvPr/>
        </p:nvSpPr>
        <p:spPr bwMode="auto">
          <a:xfrm>
            <a:off x="2049463" y="1806575"/>
            <a:ext cx="6254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US" altLang="en-US" sz="2000">
                <a:solidFill>
                  <a:srgbClr val="0000FF"/>
                </a:solidFill>
              </a:rPr>
              <a:t>thin</a:t>
            </a:r>
          </a:p>
          <a:p>
            <a:pPr algn="ctr" eaLnBrk="1" hangingPunct="1">
              <a:spcBef>
                <a:spcPct val="0"/>
              </a:spcBef>
              <a:buFontTx/>
              <a:buNone/>
            </a:pPr>
            <a:r>
              <a:rPr lang="en-US" altLang="en-US" sz="2000">
                <a:solidFill>
                  <a:srgbClr val="0000FF"/>
                </a:solidFill>
              </a:rPr>
              <a:t>disk</a:t>
            </a:r>
          </a:p>
        </p:txBody>
      </p:sp>
      <p:sp>
        <p:nvSpPr>
          <p:cNvPr id="9" name="TextBox 8">
            <a:extLst>
              <a:ext uri="{FF2B5EF4-FFF2-40B4-BE49-F238E27FC236}">
                <a16:creationId xmlns:a16="http://schemas.microsoft.com/office/drawing/2014/main" id="{39E98E37-4403-265C-DE74-1A7081F77B2D}"/>
              </a:ext>
            </a:extLst>
          </p:cNvPr>
          <p:cNvSpPr txBox="1">
            <a:spLocks noChangeArrowheads="1"/>
          </p:cNvSpPr>
          <p:nvPr/>
        </p:nvSpPr>
        <p:spPr bwMode="auto">
          <a:xfrm>
            <a:off x="5029200" y="1806575"/>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US" altLang="en-US" sz="2000">
                <a:solidFill>
                  <a:srgbClr val="0000FF"/>
                </a:solidFill>
              </a:rPr>
              <a:t>thick</a:t>
            </a:r>
          </a:p>
          <a:p>
            <a:pPr algn="ctr" eaLnBrk="1" hangingPunct="1">
              <a:spcBef>
                <a:spcPct val="0"/>
              </a:spcBef>
              <a:buFontTx/>
              <a:buNone/>
            </a:pPr>
            <a:r>
              <a:rPr lang="en-US" altLang="en-US" sz="2000">
                <a:solidFill>
                  <a:srgbClr val="0000FF"/>
                </a:solidFill>
              </a:rPr>
              <a:t>disk</a:t>
            </a:r>
          </a:p>
        </p:txBody>
      </p:sp>
      <p:sp>
        <p:nvSpPr>
          <p:cNvPr id="10" name="TextBox 9">
            <a:extLst>
              <a:ext uri="{FF2B5EF4-FFF2-40B4-BE49-F238E27FC236}">
                <a16:creationId xmlns:a16="http://schemas.microsoft.com/office/drawing/2014/main" id="{64D6C0E0-6F22-3DED-D4AD-CEF9AE5AE84F}"/>
              </a:ext>
            </a:extLst>
          </p:cNvPr>
          <p:cNvSpPr txBox="1">
            <a:spLocks noChangeArrowheads="1"/>
          </p:cNvSpPr>
          <p:nvPr/>
        </p:nvSpPr>
        <p:spPr bwMode="auto">
          <a:xfrm>
            <a:off x="8001000" y="1811338"/>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000">
                <a:solidFill>
                  <a:srgbClr val="0000FF"/>
                </a:solidFill>
              </a:rPr>
              <a:t>halo</a:t>
            </a:r>
          </a:p>
        </p:txBody>
      </p:sp>
      <p:sp>
        <p:nvSpPr>
          <p:cNvPr id="109575" name="TextBox 1">
            <a:extLst>
              <a:ext uri="{FF2B5EF4-FFF2-40B4-BE49-F238E27FC236}">
                <a16:creationId xmlns:a16="http://schemas.microsoft.com/office/drawing/2014/main" id="{C2DACBAC-3FF4-9C79-434A-C3F63ED56660}"/>
              </a:ext>
            </a:extLst>
          </p:cNvPr>
          <p:cNvSpPr txBox="1">
            <a:spLocks noChangeArrowheads="1"/>
          </p:cNvSpPr>
          <p:nvPr/>
        </p:nvSpPr>
        <p:spPr bwMode="auto">
          <a:xfrm>
            <a:off x="7097713" y="6400800"/>
            <a:ext cx="18176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1600">
                <a:solidFill>
                  <a:srgbClr val="0000FF"/>
                </a:solidFill>
              </a:rPr>
              <a:t>Babusiaux+ (2018)</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2000"/>
                                        <p:tgtEl>
                                          <p:spTgt spid="8">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2000"/>
                                        <p:tgtEl>
                                          <p:spTgt spid="1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2000"/>
                                        <p:tgtEl>
                                          <p:spTgt spid="8">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2000"/>
                                        <p:tgtEl>
                                          <p:spTgt spid="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animEffect transition="in" filter="fade">
                                      <p:cBhvr>
                                        <p:cTn id="32" dur="2000"/>
                                        <p:tgtEl>
                                          <p:spTgt spid="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Effect transition="in" filter="fade">
                                      <p:cBhvr>
                                        <p:cTn id="37" dur="2000"/>
                                        <p:tgtEl>
                                          <p:spTgt spid="8">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9"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1617" name="Picture 3" descr="Screen Shot 2020-02-05 at 3.44.46 PM.png">
            <a:extLst>
              <a:ext uri="{FF2B5EF4-FFF2-40B4-BE49-F238E27FC236}">
                <a16:creationId xmlns:a16="http://schemas.microsoft.com/office/drawing/2014/main" id="{18AC664D-A6A2-581F-C635-AB21D1BC4B0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5900" y="749300"/>
            <a:ext cx="8928100" cy="588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18" name="Rectangle 2">
            <a:extLst>
              <a:ext uri="{FF2B5EF4-FFF2-40B4-BE49-F238E27FC236}">
                <a16:creationId xmlns:a16="http://schemas.microsoft.com/office/drawing/2014/main" id="{57F081C1-CBDC-D13F-B7A4-176454D3B3E9}"/>
              </a:ext>
            </a:extLst>
          </p:cNvPr>
          <p:cNvSpPr>
            <a:spLocks noGrp="1" noChangeArrowheads="1"/>
          </p:cNvSpPr>
          <p:nvPr>
            <p:ph type="title"/>
          </p:nvPr>
        </p:nvSpPr>
        <p:spPr>
          <a:xfrm>
            <a:off x="0" y="-228600"/>
            <a:ext cx="9144000" cy="1143000"/>
          </a:xfrm>
        </p:spPr>
        <p:txBody>
          <a:bodyPr/>
          <a:lstStyle/>
          <a:p>
            <a:pPr eaLnBrk="1" hangingPunct="1"/>
            <a:r>
              <a:rPr lang="en-US" altLang="en-US" b="1">
                <a:ea typeface="ＭＳ Ｐゴシック" panose="020B0600070205080204" pitchFamily="34" charset="-128"/>
              </a:rPr>
              <a:t>14 Globular Clusters in Gaia</a:t>
            </a:r>
          </a:p>
        </p:txBody>
      </p:sp>
      <p:sp>
        <p:nvSpPr>
          <p:cNvPr id="3" name="TextBox 2">
            <a:extLst>
              <a:ext uri="{FF2B5EF4-FFF2-40B4-BE49-F238E27FC236}">
                <a16:creationId xmlns:a16="http://schemas.microsoft.com/office/drawing/2014/main" id="{C9A079C4-E843-0313-19C9-6FACAEE00E00}"/>
              </a:ext>
            </a:extLst>
          </p:cNvPr>
          <p:cNvSpPr txBox="1">
            <a:spLocks noChangeArrowheads="1"/>
          </p:cNvSpPr>
          <p:nvPr/>
        </p:nvSpPr>
        <p:spPr bwMode="auto">
          <a:xfrm>
            <a:off x="869950" y="1600200"/>
            <a:ext cx="27114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US" altLang="en-US" sz="2000">
                <a:solidFill>
                  <a:srgbClr val="0000FF"/>
                </a:solidFill>
              </a:rPr>
              <a:t>metal-poor clusters have</a:t>
            </a:r>
          </a:p>
          <a:p>
            <a:pPr algn="ctr" eaLnBrk="1" hangingPunct="1">
              <a:spcBef>
                <a:spcPct val="0"/>
              </a:spcBef>
              <a:buFontTx/>
              <a:buNone/>
            </a:pPr>
            <a:r>
              <a:rPr lang="en-US" altLang="en-US" sz="2000">
                <a:solidFill>
                  <a:srgbClr val="0000FF"/>
                </a:solidFill>
              </a:rPr>
              <a:t>blue horizontal branches</a:t>
            </a:r>
          </a:p>
        </p:txBody>
      </p:sp>
      <p:sp>
        <p:nvSpPr>
          <p:cNvPr id="7" name="TextBox 6">
            <a:extLst>
              <a:ext uri="{FF2B5EF4-FFF2-40B4-BE49-F238E27FC236}">
                <a16:creationId xmlns:a16="http://schemas.microsoft.com/office/drawing/2014/main" id="{014CB0F1-4565-41F5-D7BC-9CFB59CF61C4}"/>
              </a:ext>
            </a:extLst>
          </p:cNvPr>
          <p:cNvSpPr txBox="1">
            <a:spLocks noChangeArrowheads="1"/>
          </p:cNvSpPr>
          <p:nvPr/>
        </p:nvSpPr>
        <p:spPr bwMode="auto">
          <a:xfrm>
            <a:off x="5510213" y="2035175"/>
            <a:ext cx="27828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US" altLang="en-US" sz="2000">
                <a:solidFill>
                  <a:srgbClr val="0000FF"/>
                </a:solidFill>
              </a:rPr>
              <a:t>metal-rich clusters</a:t>
            </a:r>
          </a:p>
          <a:p>
            <a:pPr algn="ctr" eaLnBrk="1" hangingPunct="1">
              <a:spcBef>
                <a:spcPct val="0"/>
              </a:spcBef>
              <a:buFontTx/>
              <a:buNone/>
            </a:pPr>
            <a:r>
              <a:rPr lang="en-US" altLang="en-US" sz="2000">
                <a:solidFill>
                  <a:srgbClr val="0000FF"/>
                </a:solidFill>
              </a:rPr>
              <a:t>have redder RG branches</a:t>
            </a:r>
          </a:p>
        </p:txBody>
      </p:sp>
      <p:sp>
        <p:nvSpPr>
          <p:cNvPr id="8" name="TextBox 7">
            <a:extLst>
              <a:ext uri="{FF2B5EF4-FFF2-40B4-BE49-F238E27FC236}">
                <a16:creationId xmlns:a16="http://schemas.microsoft.com/office/drawing/2014/main" id="{55E5B1B4-7EB5-002F-1E90-06163E6E3440}"/>
              </a:ext>
            </a:extLst>
          </p:cNvPr>
          <p:cNvSpPr txBox="1">
            <a:spLocks noChangeArrowheads="1"/>
          </p:cNvSpPr>
          <p:nvPr/>
        </p:nvSpPr>
        <p:spPr bwMode="auto">
          <a:xfrm>
            <a:off x="1744663" y="2286000"/>
            <a:ext cx="3127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US" altLang="en-US" sz="2000">
                <a:solidFill>
                  <a:srgbClr val="0000FF"/>
                </a:solidFill>
              </a:rPr>
              <a:t>2</a:t>
            </a:r>
          </a:p>
        </p:txBody>
      </p:sp>
      <p:sp>
        <p:nvSpPr>
          <p:cNvPr id="111622" name="TextBox 8">
            <a:extLst>
              <a:ext uri="{FF2B5EF4-FFF2-40B4-BE49-F238E27FC236}">
                <a16:creationId xmlns:a16="http://schemas.microsoft.com/office/drawing/2014/main" id="{5AAC12F1-7E5A-5382-494E-426AC58C1EBC}"/>
              </a:ext>
            </a:extLst>
          </p:cNvPr>
          <p:cNvSpPr txBox="1">
            <a:spLocks noChangeArrowheads="1"/>
          </p:cNvSpPr>
          <p:nvPr/>
        </p:nvSpPr>
        <p:spPr bwMode="auto">
          <a:xfrm>
            <a:off x="4208463" y="2438400"/>
            <a:ext cx="3127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US" altLang="en-US" sz="2000">
                <a:solidFill>
                  <a:srgbClr val="0000FF"/>
                </a:solidFill>
              </a:rPr>
              <a:t>1</a:t>
            </a:r>
          </a:p>
        </p:txBody>
      </p:sp>
      <p:sp>
        <p:nvSpPr>
          <p:cNvPr id="10" name="TextBox 9">
            <a:extLst>
              <a:ext uri="{FF2B5EF4-FFF2-40B4-BE49-F238E27FC236}">
                <a16:creationId xmlns:a16="http://schemas.microsoft.com/office/drawing/2014/main" id="{3B41B107-1B11-CAE3-DF9A-7B66C79D9BF6}"/>
              </a:ext>
            </a:extLst>
          </p:cNvPr>
          <p:cNvSpPr txBox="1">
            <a:spLocks noChangeArrowheads="1"/>
          </p:cNvSpPr>
          <p:nvPr/>
        </p:nvSpPr>
        <p:spPr bwMode="auto">
          <a:xfrm>
            <a:off x="1981200" y="3810000"/>
            <a:ext cx="3127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US" altLang="en-US" sz="2000">
                <a:solidFill>
                  <a:srgbClr val="0000FF"/>
                </a:solidFill>
              </a:rPr>
              <a:t>3</a:t>
            </a:r>
          </a:p>
        </p:txBody>
      </p:sp>
      <p:sp>
        <p:nvSpPr>
          <p:cNvPr id="11" name="TextBox 10">
            <a:extLst>
              <a:ext uri="{FF2B5EF4-FFF2-40B4-BE49-F238E27FC236}">
                <a16:creationId xmlns:a16="http://schemas.microsoft.com/office/drawing/2014/main" id="{F913AD1D-CC9A-76F1-1B72-463A00E3B712}"/>
              </a:ext>
            </a:extLst>
          </p:cNvPr>
          <p:cNvSpPr txBox="1">
            <a:spLocks noChangeArrowheads="1"/>
          </p:cNvSpPr>
          <p:nvPr/>
        </p:nvSpPr>
        <p:spPr bwMode="auto">
          <a:xfrm>
            <a:off x="5486400" y="2038350"/>
            <a:ext cx="3127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US" altLang="en-US" sz="2000">
                <a:solidFill>
                  <a:srgbClr val="0000FF"/>
                </a:solidFill>
              </a:rPr>
              <a:t>1</a:t>
            </a:r>
          </a:p>
        </p:txBody>
      </p:sp>
      <p:sp>
        <p:nvSpPr>
          <p:cNvPr id="12" name="TextBox 11">
            <a:extLst>
              <a:ext uri="{FF2B5EF4-FFF2-40B4-BE49-F238E27FC236}">
                <a16:creationId xmlns:a16="http://schemas.microsoft.com/office/drawing/2014/main" id="{5A70DC3B-F2CD-2908-44F9-3620EA84FF65}"/>
              </a:ext>
            </a:extLst>
          </p:cNvPr>
          <p:cNvSpPr txBox="1">
            <a:spLocks noChangeArrowheads="1"/>
          </p:cNvSpPr>
          <p:nvPr/>
        </p:nvSpPr>
        <p:spPr bwMode="auto">
          <a:xfrm>
            <a:off x="1866900" y="4016375"/>
            <a:ext cx="11811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US" altLang="en-US" sz="2000">
                <a:solidFill>
                  <a:srgbClr val="0000FF"/>
                </a:solidFill>
              </a:rPr>
              <a:t>blue </a:t>
            </a:r>
          </a:p>
          <a:p>
            <a:pPr algn="ctr" eaLnBrk="1" hangingPunct="1">
              <a:spcBef>
                <a:spcPct val="0"/>
              </a:spcBef>
              <a:buFontTx/>
              <a:buNone/>
            </a:pPr>
            <a:r>
              <a:rPr lang="en-US" altLang="en-US" sz="2000">
                <a:solidFill>
                  <a:srgbClr val="0000FF"/>
                </a:solidFill>
              </a:rPr>
              <a:t>stragglers</a:t>
            </a:r>
          </a:p>
        </p:txBody>
      </p:sp>
      <p:sp>
        <p:nvSpPr>
          <p:cNvPr id="13" name="TextBox 12">
            <a:extLst>
              <a:ext uri="{FF2B5EF4-FFF2-40B4-BE49-F238E27FC236}">
                <a16:creationId xmlns:a16="http://schemas.microsoft.com/office/drawing/2014/main" id="{B1DEAFCB-31FA-09D0-DA94-133EA135288F}"/>
              </a:ext>
            </a:extLst>
          </p:cNvPr>
          <p:cNvSpPr txBox="1">
            <a:spLocks noChangeArrowheads="1"/>
          </p:cNvSpPr>
          <p:nvPr/>
        </p:nvSpPr>
        <p:spPr bwMode="auto">
          <a:xfrm>
            <a:off x="1447800" y="4800600"/>
            <a:ext cx="184785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1600"/>
              <a:t>formed later</a:t>
            </a:r>
          </a:p>
          <a:p>
            <a:pPr eaLnBrk="1" hangingPunct="1">
              <a:spcBef>
                <a:spcPct val="0"/>
              </a:spcBef>
              <a:buFontTx/>
              <a:buNone/>
            </a:pPr>
            <a:r>
              <a:rPr lang="en-US" altLang="en-US" sz="1600"/>
              <a:t>not cluster members</a:t>
            </a:r>
          </a:p>
          <a:p>
            <a:pPr eaLnBrk="1" hangingPunct="1">
              <a:spcBef>
                <a:spcPct val="0"/>
              </a:spcBef>
              <a:buFontTx/>
              <a:buNone/>
            </a:pPr>
            <a:r>
              <a:rPr lang="en-US" altLang="en-US" sz="1600"/>
              <a:t>collision/merger</a:t>
            </a:r>
          </a:p>
          <a:p>
            <a:pPr eaLnBrk="1" hangingPunct="1">
              <a:spcBef>
                <a:spcPct val="0"/>
              </a:spcBef>
              <a:buFontTx/>
              <a:buNone/>
            </a:pPr>
            <a:r>
              <a:rPr lang="en-US" altLang="en-US" sz="1600"/>
              <a:t>mass transfer</a:t>
            </a:r>
          </a:p>
        </p:txBody>
      </p:sp>
      <p:sp>
        <p:nvSpPr>
          <p:cNvPr id="14" name="TextBox 13">
            <a:extLst>
              <a:ext uri="{FF2B5EF4-FFF2-40B4-BE49-F238E27FC236}">
                <a16:creationId xmlns:a16="http://schemas.microsoft.com/office/drawing/2014/main" id="{A10F4930-3793-19F8-1473-C31FDDCA4BC6}"/>
              </a:ext>
            </a:extLst>
          </p:cNvPr>
          <p:cNvSpPr txBox="1">
            <a:spLocks noChangeArrowheads="1"/>
          </p:cNvSpPr>
          <p:nvPr/>
        </p:nvSpPr>
        <p:spPr bwMode="auto">
          <a:xfrm>
            <a:off x="1449388" y="4800600"/>
            <a:ext cx="1847850" cy="1077913"/>
          </a:xfrm>
          <a:prstGeom prst="rect">
            <a:avLst/>
          </a:prstGeom>
          <a:noFill/>
          <a:ln>
            <a:noFill/>
          </a:ln>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defRPr/>
            </a:pPr>
            <a:r>
              <a:rPr lang="en-US" strike="sngStrike" dirty="0">
                <a:solidFill>
                  <a:srgbClr val="FF0000"/>
                </a:solidFill>
                <a:latin typeface="Times New Roman" charset="0"/>
                <a:cs typeface="Times New Roman" charset="0"/>
              </a:rPr>
              <a:t>formed later</a:t>
            </a:r>
          </a:p>
          <a:p>
            <a:pPr eaLnBrk="1" hangingPunct="1">
              <a:defRPr/>
            </a:pPr>
            <a:r>
              <a:rPr lang="en-US" strike="sngStrike" dirty="0">
                <a:solidFill>
                  <a:srgbClr val="FF0000"/>
                </a:solidFill>
                <a:latin typeface="Times New Roman" charset="0"/>
                <a:cs typeface="Times New Roman" charset="0"/>
              </a:rPr>
              <a:t>not cluster members</a:t>
            </a:r>
          </a:p>
          <a:p>
            <a:pPr eaLnBrk="1" hangingPunct="1">
              <a:defRPr/>
            </a:pPr>
            <a:r>
              <a:rPr lang="en-US" dirty="0">
                <a:solidFill>
                  <a:srgbClr val="008000"/>
                </a:solidFill>
                <a:latin typeface="Times New Roman" charset="0"/>
                <a:cs typeface="Times New Roman" charset="0"/>
              </a:rPr>
              <a:t>collision/merger</a:t>
            </a:r>
          </a:p>
          <a:p>
            <a:pPr eaLnBrk="1" hangingPunct="1">
              <a:defRPr/>
            </a:pPr>
            <a:r>
              <a:rPr lang="en-US" dirty="0">
                <a:solidFill>
                  <a:srgbClr val="008000"/>
                </a:solidFill>
                <a:latin typeface="Times New Roman" charset="0"/>
                <a:cs typeface="Times New Roman" charset="0"/>
              </a:rPr>
              <a:t>mass transfer</a:t>
            </a:r>
          </a:p>
        </p:txBody>
      </p:sp>
      <p:sp>
        <p:nvSpPr>
          <p:cNvPr id="111628" name="TextBox 1">
            <a:extLst>
              <a:ext uri="{FF2B5EF4-FFF2-40B4-BE49-F238E27FC236}">
                <a16:creationId xmlns:a16="http://schemas.microsoft.com/office/drawing/2014/main" id="{67A0C40B-41CB-DCC4-111D-6453B10CF08E}"/>
              </a:ext>
            </a:extLst>
          </p:cNvPr>
          <p:cNvSpPr txBox="1">
            <a:spLocks noChangeArrowheads="1"/>
          </p:cNvSpPr>
          <p:nvPr/>
        </p:nvSpPr>
        <p:spPr bwMode="auto">
          <a:xfrm>
            <a:off x="7097713" y="6400800"/>
            <a:ext cx="18176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1600">
                <a:solidFill>
                  <a:srgbClr val="0000FF"/>
                </a:solidFill>
              </a:rPr>
              <a:t>Babusiaux+ (2018)</a:t>
            </a:r>
          </a:p>
        </p:txBody>
      </p:sp>
      <p:sp>
        <p:nvSpPr>
          <p:cNvPr id="15" name="Donut 16">
            <a:extLst>
              <a:ext uri="{FF2B5EF4-FFF2-40B4-BE49-F238E27FC236}">
                <a16:creationId xmlns:a16="http://schemas.microsoft.com/office/drawing/2014/main" id="{4815ABCC-68C5-F366-1369-51780B40D6CB}"/>
              </a:ext>
            </a:extLst>
          </p:cNvPr>
          <p:cNvSpPr>
            <a:spLocks/>
          </p:cNvSpPr>
          <p:nvPr/>
        </p:nvSpPr>
        <p:spPr bwMode="auto">
          <a:xfrm rot="10800000" flipV="1">
            <a:off x="8305800" y="663575"/>
            <a:ext cx="762000" cy="555625"/>
          </a:xfrm>
          <a:custGeom>
            <a:avLst/>
            <a:gdLst>
              <a:gd name="T0" fmla="*/ 0 w 1828800"/>
              <a:gd name="T1" fmla="*/ 914400 h 1828800"/>
              <a:gd name="T2" fmla="*/ 914400 w 1828800"/>
              <a:gd name="T3" fmla="*/ 0 h 1828800"/>
              <a:gd name="T4" fmla="*/ 1828800 w 1828800"/>
              <a:gd name="T5" fmla="*/ 914400 h 1828800"/>
              <a:gd name="T6" fmla="*/ 914400 w 1828800"/>
              <a:gd name="T7" fmla="*/ 1828800 h 1828800"/>
              <a:gd name="T8" fmla="*/ 0 w 1828800"/>
              <a:gd name="T9" fmla="*/ 914400 h 1828800"/>
              <a:gd name="T10" fmla="*/ 39337 w 1828800"/>
              <a:gd name="T11" fmla="*/ 914400 h 1828800"/>
              <a:gd name="T12" fmla="*/ 914400 w 1828800"/>
              <a:gd name="T13" fmla="*/ 1789463 h 1828800"/>
              <a:gd name="T14" fmla="*/ 1789463 w 1828800"/>
              <a:gd name="T15" fmla="*/ 914400 h 1828800"/>
              <a:gd name="T16" fmla="*/ 914400 w 1828800"/>
              <a:gd name="T17" fmla="*/ 39337 h 1828800"/>
              <a:gd name="T18" fmla="*/ 39337 w 1828800"/>
              <a:gd name="T19" fmla="*/ 914400 h 18288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28800" h="1828800">
                <a:moveTo>
                  <a:pt x="0" y="914400"/>
                </a:moveTo>
                <a:cubicBezTo>
                  <a:pt x="0" y="409391"/>
                  <a:pt x="409391" y="0"/>
                  <a:pt x="914400" y="0"/>
                </a:cubicBezTo>
                <a:cubicBezTo>
                  <a:pt x="1419409" y="0"/>
                  <a:pt x="1828800" y="409391"/>
                  <a:pt x="1828800" y="914400"/>
                </a:cubicBezTo>
                <a:cubicBezTo>
                  <a:pt x="1828800" y="1419409"/>
                  <a:pt x="1419409" y="1828800"/>
                  <a:pt x="914400" y="1828800"/>
                </a:cubicBezTo>
                <a:cubicBezTo>
                  <a:pt x="409391" y="1828800"/>
                  <a:pt x="0" y="1419409"/>
                  <a:pt x="0" y="914400"/>
                </a:cubicBezTo>
                <a:close/>
                <a:moveTo>
                  <a:pt x="39337" y="914400"/>
                </a:moveTo>
                <a:cubicBezTo>
                  <a:pt x="39337" y="1397684"/>
                  <a:pt x="431116" y="1789463"/>
                  <a:pt x="914400" y="1789463"/>
                </a:cubicBezTo>
                <a:cubicBezTo>
                  <a:pt x="1397684" y="1789463"/>
                  <a:pt x="1789463" y="1397684"/>
                  <a:pt x="1789463" y="914400"/>
                </a:cubicBezTo>
                <a:cubicBezTo>
                  <a:pt x="1789463" y="431116"/>
                  <a:pt x="1397684" y="39337"/>
                  <a:pt x="914400" y="39337"/>
                </a:cubicBezTo>
                <a:cubicBezTo>
                  <a:pt x="431116" y="39337"/>
                  <a:pt x="39337" y="431116"/>
                  <a:pt x="39337" y="914400"/>
                </a:cubicBezTo>
                <a:close/>
              </a:path>
            </a:pathLst>
          </a:custGeom>
          <a:solidFill>
            <a:srgbClr val="FF0000"/>
          </a:solidFill>
          <a:ln w="9525" cap="flat" cmpd="sng">
            <a:solidFill>
              <a:srgbClr val="FF0000"/>
            </a:solidFill>
            <a:prstDash val="solid"/>
            <a:round/>
            <a:headEnd/>
            <a:tailEnd/>
          </a:ln>
          <a:effectLst>
            <a:outerShdw blurRad="40000" dist="23000" dir="5400000" rotWithShape="0">
              <a:srgbClr val="000000">
                <a:alpha val="34999"/>
              </a:srgbClr>
            </a:outerShdw>
          </a:effectLst>
        </p:spPr>
        <p:txBody>
          <a:bodyPr anchor="ctr"/>
          <a:lstStyle/>
          <a:p>
            <a:pPr eaLnBrk="1" hangingPunct="1">
              <a:defRPr/>
            </a:pP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000"/>
                                        <p:tgtEl>
                                          <p:spTgt spid="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2000"/>
                                        <p:tgtEl>
                                          <p:spTgt spid="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2000"/>
                                        <p:tgtEl>
                                          <p:spTgt spid="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2000"/>
                                        <p:tgtEl>
                                          <p:spTgt spid="1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2000"/>
                                        <p:tgtEl>
                                          <p:spTgt spid="1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13">
                                            <p:txEl>
                                              <p:pRg st="0" end="0"/>
                                            </p:txEl>
                                          </p:spTgt>
                                        </p:tgtEl>
                                        <p:attrNameLst>
                                          <p:attrName>style.visibility</p:attrName>
                                        </p:attrNameLst>
                                      </p:cBhvr>
                                      <p:to>
                                        <p:strVal val="visible"/>
                                      </p:to>
                                    </p:set>
                                    <p:animEffect transition="in" filter="fade">
                                      <p:cBhvr>
                                        <p:cTn id="42" dur="2000"/>
                                        <p:tgtEl>
                                          <p:spTgt spid="13">
                                            <p:txEl>
                                              <p:pRg st="0" end="0"/>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13">
                                            <p:txEl>
                                              <p:pRg st="1" end="1"/>
                                            </p:txEl>
                                          </p:spTgt>
                                        </p:tgtEl>
                                        <p:attrNameLst>
                                          <p:attrName>style.visibility</p:attrName>
                                        </p:attrNameLst>
                                      </p:cBhvr>
                                      <p:to>
                                        <p:strVal val="visible"/>
                                      </p:to>
                                    </p:set>
                                    <p:animEffect transition="in" filter="fade">
                                      <p:cBhvr>
                                        <p:cTn id="47" dur="2000"/>
                                        <p:tgtEl>
                                          <p:spTgt spid="13">
                                            <p:txEl>
                                              <p:pRg st="1" end="1"/>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nodeType="clickEffect">
                                  <p:stCondLst>
                                    <p:cond delay="0"/>
                                  </p:stCondLst>
                                  <p:childTnLst>
                                    <p:set>
                                      <p:cBhvr>
                                        <p:cTn id="51" dur="1" fill="hold">
                                          <p:stCondLst>
                                            <p:cond delay="0"/>
                                          </p:stCondLst>
                                        </p:cTn>
                                        <p:tgtEl>
                                          <p:spTgt spid="13">
                                            <p:txEl>
                                              <p:pRg st="2" end="2"/>
                                            </p:txEl>
                                          </p:spTgt>
                                        </p:tgtEl>
                                        <p:attrNameLst>
                                          <p:attrName>style.visibility</p:attrName>
                                        </p:attrNameLst>
                                      </p:cBhvr>
                                      <p:to>
                                        <p:strVal val="visible"/>
                                      </p:to>
                                    </p:set>
                                    <p:animEffect transition="in" filter="fade">
                                      <p:cBhvr>
                                        <p:cTn id="52" dur="2000"/>
                                        <p:tgtEl>
                                          <p:spTgt spid="13">
                                            <p:txEl>
                                              <p:pRg st="2" end="2"/>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nodeType="clickEffect">
                                  <p:stCondLst>
                                    <p:cond delay="0"/>
                                  </p:stCondLst>
                                  <p:childTnLst>
                                    <p:set>
                                      <p:cBhvr>
                                        <p:cTn id="56" dur="1" fill="hold">
                                          <p:stCondLst>
                                            <p:cond delay="0"/>
                                          </p:stCondLst>
                                        </p:cTn>
                                        <p:tgtEl>
                                          <p:spTgt spid="13">
                                            <p:txEl>
                                              <p:pRg st="3" end="3"/>
                                            </p:txEl>
                                          </p:spTgt>
                                        </p:tgtEl>
                                        <p:attrNameLst>
                                          <p:attrName>style.visibility</p:attrName>
                                        </p:attrNameLst>
                                      </p:cBhvr>
                                      <p:to>
                                        <p:strVal val="visible"/>
                                      </p:to>
                                    </p:set>
                                    <p:animEffect transition="in" filter="fade">
                                      <p:cBhvr>
                                        <p:cTn id="57" dur="2000"/>
                                        <p:tgtEl>
                                          <p:spTgt spid="13">
                                            <p:txEl>
                                              <p:pRg st="3" end="3"/>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fade">
                                      <p:cBhvr>
                                        <p:cTn id="6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10" grpId="0"/>
      <p:bldP spid="11"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bg>
      <p:bgPr>
        <a:solidFill>
          <a:srgbClr val="000000"/>
        </a:solidFill>
        <a:effectLst/>
      </p:bgPr>
    </p:bg>
    <p:spTree>
      <p:nvGrpSpPr>
        <p:cNvPr id="1" name=""/>
        <p:cNvGrpSpPr/>
        <p:nvPr/>
      </p:nvGrpSpPr>
      <p:grpSpPr>
        <a:xfrm>
          <a:off x="0" y="0"/>
          <a:ext cx="0" cy="0"/>
          <a:chOff x="0" y="0"/>
          <a:chExt cx="0" cy="0"/>
        </a:xfrm>
      </p:grpSpPr>
      <p:sp>
        <p:nvSpPr>
          <p:cNvPr id="113666" name="Rectangle 2">
            <a:extLst>
              <a:ext uri="{FF2B5EF4-FFF2-40B4-BE49-F238E27FC236}">
                <a16:creationId xmlns:a16="http://schemas.microsoft.com/office/drawing/2014/main" id="{BCEC2FB1-65E7-823C-829A-CD831625192A}"/>
              </a:ext>
            </a:extLst>
          </p:cNvPr>
          <p:cNvSpPr>
            <a:spLocks noGrp="1" noChangeArrowheads="1"/>
          </p:cNvSpPr>
          <p:nvPr>
            <p:ph type="title"/>
          </p:nvPr>
        </p:nvSpPr>
        <p:spPr>
          <a:xfrm>
            <a:off x="0" y="0"/>
            <a:ext cx="9144000" cy="914400"/>
          </a:xfrm>
        </p:spPr>
        <p:txBody>
          <a:bodyPr/>
          <a:lstStyle/>
          <a:p>
            <a:pPr eaLnBrk="1" hangingPunct="1"/>
            <a:r>
              <a:rPr lang="en-US" altLang="en-US" b="1">
                <a:solidFill>
                  <a:srgbClr val="FFFFFF"/>
                </a:solidFill>
                <a:latin typeface="Times New Roman" panose="02020603050405020304" pitchFamily="18" charset="0"/>
                <a:ea typeface="ＭＳ Ｐゴシック" panose="020B0600070205080204" pitchFamily="34" charset="-128"/>
              </a:rPr>
              <a:t>Limits?</a:t>
            </a:r>
          </a:p>
        </p:txBody>
      </p:sp>
      <p:sp>
        <p:nvSpPr>
          <p:cNvPr id="3" name="Oval 2">
            <a:extLst>
              <a:ext uri="{FF2B5EF4-FFF2-40B4-BE49-F238E27FC236}">
                <a16:creationId xmlns:a16="http://schemas.microsoft.com/office/drawing/2014/main" id="{997515E9-95A2-0569-7E00-6CC9AFF80B86}"/>
              </a:ext>
            </a:extLst>
          </p:cNvPr>
          <p:cNvSpPr>
            <a:spLocks noChangeArrowheads="1"/>
          </p:cNvSpPr>
          <p:nvPr/>
        </p:nvSpPr>
        <p:spPr bwMode="auto">
          <a:xfrm>
            <a:off x="5486400" y="396875"/>
            <a:ext cx="2041525" cy="2041525"/>
          </a:xfrm>
          <a:prstGeom prst="ellipse">
            <a:avLst/>
          </a:prstGeom>
          <a:solidFill>
            <a:srgbClr val="D6EFF4"/>
          </a:solidFill>
          <a:ln w="9525">
            <a:solidFill>
              <a:srgbClr val="B6DCDF"/>
            </a:solidFill>
            <a:round/>
            <a:headEnd/>
            <a:tailEnd/>
          </a:ln>
          <a:effectLst>
            <a:outerShdw blurRad="40000" dist="23000" dir="5400000" rotWithShape="0">
              <a:srgbClr val="808080">
                <a:alpha val="34999"/>
              </a:srgbClr>
            </a:outerShdw>
          </a:effectLst>
        </p:spPr>
        <p:txBody>
          <a:bodyPr/>
          <a:lstStyle/>
          <a:p>
            <a:pPr eaLnBrk="1" hangingPunct="1">
              <a:defRPr/>
            </a:pPr>
            <a:endParaRPr lang="en-US"/>
          </a:p>
        </p:txBody>
      </p:sp>
      <p:sp>
        <p:nvSpPr>
          <p:cNvPr id="4" name="Oval 3">
            <a:extLst>
              <a:ext uri="{FF2B5EF4-FFF2-40B4-BE49-F238E27FC236}">
                <a16:creationId xmlns:a16="http://schemas.microsoft.com/office/drawing/2014/main" id="{E7C7490C-3909-B3B5-F3C9-65A8444EA993}"/>
              </a:ext>
            </a:extLst>
          </p:cNvPr>
          <p:cNvSpPr>
            <a:spLocks noChangeArrowheads="1"/>
          </p:cNvSpPr>
          <p:nvPr/>
        </p:nvSpPr>
        <p:spPr bwMode="auto">
          <a:xfrm>
            <a:off x="7772400" y="3581400"/>
            <a:ext cx="990600" cy="990600"/>
          </a:xfrm>
          <a:prstGeom prst="ellipse">
            <a:avLst/>
          </a:prstGeom>
          <a:solidFill>
            <a:srgbClr val="FFFBA9"/>
          </a:solidFill>
          <a:ln w="9525">
            <a:solidFill>
              <a:srgbClr val="B6DCDF"/>
            </a:solidFill>
            <a:round/>
            <a:headEnd/>
            <a:tailEnd/>
          </a:ln>
          <a:effectLst>
            <a:outerShdw blurRad="40000" dist="23000" dir="5400000" rotWithShape="0">
              <a:srgbClr val="808080">
                <a:alpha val="34999"/>
              </a:srgbClr>
            </a:outerShdw>
          </a:effectLst>
        </p:spPr>
        <p:txBody>
          <a:bodyPr anchor="ctr"/>
          <a:lstStyle/>
          <a:p>
            <a:pPr algn="ctr" eaLnBrk="1" hangingPunct="1">
              <a:defRPr/>
            </a:pPr>
            <a:endParaRPr lang="en-US">
              <a:solidFill>
                <a:srgbClr val="FFFFFF"/>
              </a:solidFill>
              <a:latin typeface="Arial" charset="0"/>
              <a:ea typeface="ＭＳ Ｐゴシック" charset="0"/>
              <a:cs typeface="ＭＳ Ｐゴシック" charset="0"/>
            </a:endParaRPr>
          </a:p>
        </p:txBody>
      </p:sp>
      <p:sp>
        <p:nvSpPr>
          <p:cNvPr id="5" name="Oval 4">
            <a:extLst>
              <a:ext uri="{FF2B5EF4-FFF2-40B4-BE49-F238E27FC236}">
                <a16:creationId xmlns:a16="http://schemas.microsoft.com/office/drawing/2014/main" id="{3E651715-2915-A073-F07D-9874CC7AFF28}"/>
              </a:ext>
            </a:extLst>
          </p:cNvPr>
          <p:cNvSpPr>
            <a:spLocks noChangeArrowheads="1"/>
          </p:cNvSpPr>
          <p:nvPr/>
        </p:nvSpPr>
        <p:spPr bwMode="auto">
          <a:xfrm>
            <a:off x="6629400" y="5334000"/>
            <a:ext cx="533400" cy="533400"/>
          </a:xfrm>
          <a:prstGeom prst="ellipse">
            <a:avLst/>
          </a:prstGeom>
          <a:solidFill>
            <a:srgbClr val="FE8D0E"/>
          </a:solidFill>
          <a:ln w="9525">
            <a:solidFill>
              <a:srgbClr val="B6DCDF"/>
            </a:solidFill>
            <a:round/>
            <a:headEnd/>
            <a:tailEnd/>
          </a:ln>
          <a:effectLst>
            <a:outerShdw blurRad="40000" dist="23000" dir="5400000" rotWithShape="0">
              <a:srgbClr val="808080">
                <a:alpha val="34999"/>
              </a:srgbClr>
            </a:outerShdw>
          </a:effectLst>
        </p:spPr>
        <p:txBody>
          <a:bodyPr anchor="ctr"/>
          <a:lstStyle/>
          <a:p>
            <a:pPr algn="ctr" eaLnBrk="1" hangingPunct="1">
              <a:defRPr/>
            </a:pPr>
            <a:endParaRPr lang="en-US">
              <a:solidFill>
                <a:srgbClr val="FFFFFF"/>
              </a:solidFill>
              <a:latin typeface="Arial" charset="0"/>
              <a:ea typeface="ＭＳ Ｐゴシック" charset="0"/>
              <a:cs typeface="ＭＳ Ｐゴシック" charset="0"/>
            </a:endParaRPr>
          </a:p>
        </p:txBody>
      </p:sp>
      <p:sp>
        <p:nvSpPr>
          <p:cNvPr id="7" name="Oval 6">
            <a:extLst>
              <a:ext uri="{FF2B5EF4-FFF2-40B4-BE49-F238E27FC236}">
                <a16:creationId xmlns:a16="http://schemas.microsoft.com/office/drawing/2014/main" id="{B4E8F8C1-A355-4BBC-505F-CE3409FE2009}"/>
              </a:ext>
            </a:extLst>
          </p:cNvPr>
          <p:cNvSpPr>
            <a:spLocks noChangeArrowheads="1"/>
          </p:cNvSpPr>
          <p:nvPr/>
        </p:nvSpPr>
        <p:spPr bwMode="auto">
          <a:xfrm>
            <a:off x="5791200" y="5562600"/>
            <a:ext cx="304800" cy="304800"/>
          </a:xfrm>
          <a:prstGeom prst="ellipse">
            <a:avLst/>
          </a:prstGeom>
          <a:solidFill>
            <a:srgbClr val="B40000"/>
          </a:solidFill>
          <a:ln w="9525">
            <a:solidFill>
              <a:srgbClr val="B6DCDF"/>
            </a:solidFill>
            <a:round/>
            <a:headEnd/>
            <a:tailEnd/>
          </a:ln>
          <a:effectLst>
            <a:outerShdw blurRad="40000" dist="23000" dir="5400000" rotWithShape="0">
              <a:srgbClr val="808080">
                <a:alpha val="34999"/>
              </a:srgbClr>
            </a:outerShdw>
          </a:effectLst>
        </p:spPr>
        <p:txBody>
          <a:bodyPr anchor="ctr"/>
          <a:lstStyle/>
          <a:p>
            <a:pPr algn="ctr" eaLnBrk="1" hangingPunct="1">
              <a:defRPr/>
            </a:pPr>
            <a:endParaRPr lang="en-US">
              <a:solidFill>
                <a:srgbClr val="FFFFFF"/>
              </a:solidFill>
              <a:latin typeface="Arial" charset="0"/>
              <a:ea typeface="ＭＳ Ｐゴシック" charset="0"/>
              <a:cs typeface="ＭＳ Ｐゴシック" charset="0"/>
            </a:endParaRPr>
          </a:p>
        </p:txBody>
      </p:sp>
      <p:sp>
        <p:nvSpPr>
          <p:cNvPr id="9" name="Oval 8">
            <a:extLst>
              <a:ext uri="{FF2B5EF4-FFF2-40B4-BE49-F238E27FC236}">
                <a16:creationId xmlns:a16="http://schemas.microsoft.com/office/drawing/2014/main" id="{0026A50E-D635-C770-3C79-0F7ED7CE3511}"/>
              </a:ext>
            </a:extLst>
          </p:cNvPr>
          <p:cNvSpPr>
            <a:spLocks noChangeArrowheads="1"/>
          </p:cNvSpPr>
          <p:nvPr/>
        </p:nvSpPr>
        <p:spPr bwMode="auto">
          <a:xfrm>
            <a:off x="7543800" y="1997075"/>
            <a:ext cx="1279525" cy="1279525"/>
          </a:xfrm>
          <a:prstGeom prst="ellipse">
            <a:avLst/>
          </a:prstGeom>
          <a:solidFill>
            <a:schemeClr val="tx1"/>
          </a:solidFill>
          <a:ln w="9525">
            <a:solidFill>
              <a:srgbClr val="B6DCDF"/>
            </a:solidFill>
            <a:round/>
            <a:headEnd/>
            <a:tailEnd/>
          </a:ln>
          <a:effectLst>
            <a:outerShdw blurRad="40000" dist="23000" dir="5400000" rotWithShape="0">
              <a:srgbClr val="808080">
                <a:alpha val="34999"/>
              </a:srgbClr>
            </a:outerShdw>
          </a:effectLst>
        </p:spPr>
        <p:txBody>
          <a:bodyPr/>
          <a:lstStyle/>
          <a:p>
            <a:pPr eaLnBrk="1" hangingPunct="1">
              <a:defRPr/>
            </a:pPr>
            <a:endParaRPr lang="en-US"/>
          </a:p>
        </p:txBody>
      </p:sp>
      <p:sp>
        <p:nvSpPr>
          <p:cNvPr id="10" name="Oval 9">
            <a:extLst>
              <a:ext uri="{FF2B5EF4-FFF2-40B4-BE49-F238E27FC236}">
                <a16:creationId xmlns:a16="http://schemas.microsoft.com/office/drawing/2014/main" id="{D1C60989-A369-66C6-71D2-2BE2FF5C8B6C}"/>
              </a:ext>
            </a:extLst>
          </p:cNvPr>
          <p:cNvSpPr>
            <a:spLocks noChangeArrowheads="1"/>
          </p:cNvSpPr>
          <p:nvPr/>
        </p:nvSpPr>
        <p:spPr bwMode="auto">
          <a:xfrm>
            <a:off x="304800" y="838200"/>
            <a:ext cx="5334000" cy="5410200"/>
          </a:xfrm>
          <a:prstGeom prst="ellipse">
            <a:avLst/>
          </a:prstGeom>
          <a:solidFill>
            <a:srgbClr val="DBE0FF"/>
          </a:solidFill>
          <a:ln w="9525">
            <a:solidFill>
              <a:srgbClr val="B6DCDF"/>
            </a:solidFill>
            <a:round/>
            <a:headEnd/>
            <a:tailEnd/>
          </a:ln>
          <a:effectLst>
            <a:outerShdw blurRad="40000" dist="23000" dir="5400000" rotWithShape="0">
              <a:srgbClr val="808080">
                <a:alpha val="34999"/>
              </a:srgbClr>
            </a:outerShdw>
          </a:effectLst>
        </p:spPr>
        <p:txBody>
          <a:bodyPr/>
          <a:lstStyle/>
          <a:p>
            <a:pPr eaLnBrk="1" hangingPunct="1">
              <a:defRPr/>
            </a:pPr>
            <a:endParaRPr lang="en-US"/>
          </a:p>
        </p:txBody>
      </p:sp>
      <p:sp>
        <p:nvSpPr>
          <p:cNvPr id="11" name="Oval 10">
            <a:extLst>
              <a:ext uri="{FF2B5EF4-FFF2-40B4-BE49-F238E27FC236}">
                <a16:creationId xmlns:a16="http://schemas.microsoft.com/office/drawing/2014/main" id="{4C8D400A-32A6-C752-449E-3BFDAEC24C74}"/>
              </a:ext>
            </a:extLst>
          </p:cNvPr>
          <p:cNvSpPr>
            <a:spLocks noChangeArrowheads="1"/>
          </p:cNvSpPr>
          <p:nvPr/>
        </p:nvSpPr>
        <p:spPr bwMode="auto">
          <a:xfrm>
            <a:off x="7467600" y="4800600"/>
            <a:ext cx="685800" cy="685800"/>
          </a:xfrm>
          <a:prstGeom prst="ellipse">
            <a:avLst/>
          </a:prstGeom>
          <a:solidFill>
            <a:srgbClr val="FFFF00"/>
          </a:solidFill>
          <a:ln w="9525">
            <a:solidFill>
              <a:srgbClr val="B6DCDF"/>
            </a:solidFill>
            <a:round/>
            <a:headEnd/>
            <a:tailEnd/>
          </a:ln>
          <a:effectLst>
            <a:outerShdw blurRad="40000" dist="23000" dir="5400000" rotWithShape="0">
              <a:srgbClr val="808080">
                <a:alpha val="34999"/>
              </a:srgbClr>
            </a:outerShdw>
          </a:effectLst>
        </p:spPr>
        <p:txBody>
          <a:bodyPr anchor="ctr"/>
          <a:lstStyle/>
          <a:p>
            <a:pPr algn="ctr" eaLnBrk="1" hangingPunct="1">
              <a:defRPr/>
            </a:pPr>
            <a:endParaRPr lang="en-US">
              <a:solidFill>
                <a:srgbClr val="FFFFFF"/>
              </a:solidFill>
              <a:latin typeface="Arial" charset="0"/>
              <a:ea typeface="ＭＳ Ｐゴシック" charset="0"/>
              <a:cs typeface="ＭＳ Ｐゴシック" charset="0"/>
            </a:endParaRPr>
          </a:p>
        </p:txBody>
      </p:sp>
      <p:sp>
        <p:nvSpPr>
          <p:cNvPr id="113674" name="TextBox 11">
            <a:extLst>
              <a:ext uri="{FF2B5EF4-FFF2-40B4-BE49-F238E27FC236}">
                <a16:creationId xmlns:a16="http://schemas.microsoft.com/office/drawing/2014/main" id="{4782CB5C-2FB1-E27E-437B-292A25109A13}"/>
              </a:ext>
            </a:extLst>
          </p:cNvPr>
          <p:cNvSpPr txBox="1">
            <a:spLocks noChangeArrowheads="1"/>
          </p:cNvSpPr>
          <p:nvPr/>
        </p:nvSpPr>
        <p:spPr bwMode="auto">
          <a:xfrm>
            <a:off x="2590800" y="2946400"/>
            <a:ext cx="685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6000">
                <a:solidFill>
                  <a:srgbClr val="000000"/>
                </a:solidFill>
                <a:latin typeface="Times New Roman" panose="02020603050405020304" pitchFamily="18" charset="0"/>
              </a:rPr>
              <a:t>O</a:t>
            </a:r>
          </a:p>
        </p:txBody>
      </p:sp>
      <p:sp>
        <p:nvSpPr>
          <p:cNvPr id="113675" name="TextBox 12">
            <a:extLst>
              <a:ext uri="{FF2B5EF4-FFF2-40B4-BE49-F238E27FC236}">
                <a16:creationId xmlns:a16="http://schemas.microsoft.com/office/drawing/2014/main" id="{D9151E6F-AFEC-D771-45DA-09BA810C850A}"/>
              </a:ext>
            </a:extLst>
          </p:cNvPr>
          <p:cNvSpPr txBox="1">
            <a:spLocks noChangeArrowheads="1"/>
          </p:cNvSpPr>
          <p:nvPr/>
        </p:nvSpPr>
        <p:spPr bwMode="auto">
          <a:xfrm>
            <a:off x="6172200" y="838200"/>
            <a:ext cx="685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6000">
                <a:solidFill>
                  <a:srgbClr val="000000"/>
                </a:solidFill>
                <a:latin typeface="Times New Roman" panose="02020603050405020304" pitchFamily="18" charset="0"/>
              </a:rPr>
              <a:t>B</a:t>
            </a:r>
          </a:p>
        </p:txBody>
      </p:sp>
      <p:sp>
        <p:nvSpPr>
          <p:cNvPr id="113676" name="TextBox 13">
            <a:extLst>
              <a:ext uri="{FF2B5EF4-FFF2-40B4-BE49-F238E27FC236}">
                <a16:creationId xmlns:a16="http://schemas.microsoft.com/office/drawing/2014/main" id="{A38B0432-8D21-47DC-3844-788A6266BCAC}"/>
              </a:ext>
            </a:extLst>
          </p:cNvPr>
          <p:cNvSpPr txBox="1">
            <a:spLocks noChangeArrowheads="1"/>
          </p:cNvSpPr>
          <p:nvPr/>
        </p:nvSpPr>
        <p:spPr bwMode="auto">
          <a:xfrm>
            <a:off x="7848600" y="2057400"/>
            <a:ext cx="685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6000">
                <a:solidFill>
                  <a:srgbClr val="000000"/>
                </a:solidFill>
                <a:latin typeface="Times New Roman" panose="02020603050405020304" pitchFamily="18" charset="0"/>
              </a:rPr>
              <a:t>A</a:t>
            </a:r>
          </a:p>
        </p:txBody>
      </p:sp>
      <p:sp>
        <p:nvSpPr>
          <p:cNvPr id="113677" name="TextBox 14">
            <a:extLst>
              <a:ext uri="{FF2B5EF4-FFF2-40B4-BE49-F238E27FC236}">
                <a16:creationId xmlns:a16="http://schemas.microsoft.com/office/drawing/2014/main" id="{DF4F7C94-2C10-6752-0454-57C13C368A3C}"/>
              </a:ext>
            </a:extLst>
          </p:cNvPr>
          <p:cNvSpPr txBox="1">
            <a:spLocks noChangeArrowheads="1"/>
          </p:cNvSpPr>
          <p:nvPr/>
        </p:nvSpPr>
        <p:spPr bwMode="auto">
          <a:xfrm>
            <a:off x="8001000" y="3556000"/>
            <a:ext cx="685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6000">
                <a:solidFill>
                  <a:srgbClr val="000000"/>
                </a:solidFill>
                <a:latin typeface="Times New Roman" panose="02020603050405020304" pitchFamily="18" charset="0"/>
              </a:rPr>
              <a:t>F</a:t>
            </a:r>
          </a:p>
        </p:txBody>
      </p:sp>
      <p:sp>
        <p:nvSpPr>
          <p:cNvPr id="113678" name="TextBox 15">
            <a:extLst>
              <a:ext uri="{FF2B5EF4-FFF2-40B4-BE49-F238E27FC236}">
                <a16:creationId xmlns:a16="http://schemas.microsoft.com/office/drawing/2014/main" id="{306EE9A0-3A09-78B7-FA80-4AD4B4B9ED89}"/>
              </a:ext>
            </a:extLst>
          </p:cNvPr>
          <p:cNvSpPr txBox="1">
            <a:spLocks noChangeArrowheads="1"/>
          </p:cNvSpPr>
          <p:nvPr/>
        </p:nvSpPr>
        <p:spPr bwMode="auto">
          <a:xfrm>
            <a:off x="8077200" y="5029200"/>
            <a:ext cx="685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6000">
                <a:solidFill>
                  <a:srgbClr val="FFFFFF"/>
                </a:solidFill>
                <a:latin typeface="Times New Roman" panose="02020603050405020304" pitchFamily="18" charset="0"/>
              </a:rPr>
              <a:t>G</a:t>
            </a:r>
          </a:p>
        </p:txBody>
      </p:sp>
      <p:sp>
        <p:nvSpPr>
          <p:cNvPr id="113679" name="TextBox 16">
            <a:extLst>
              <a:ext uri="{FF2B5EF4-FFF2-40B4-BE49-F238E27FC236}">
                <a16:creationId xmlns:a16="http://schemas.microsoft.com/office/drawing/2014/main" id="{9EB3A695-DF54-ECD3-5BC9-FABDD2899D06}"/>
              </a:ext>
            </a:extLst>
          </p:cNvPr>
          <p:cNvSpPr txBox="1">
            <a:spLocks noChangeArrowheads="1"/>
          </p:cNvSpPr>
          <p:nvPr/>
        </p:nvSpPr>
        <p:spPr bwMode="auto">
          <a:xfrm>
            <a:off x="6858000" y="5715000"/>
            <a:ext cx="685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6000">
                <a:solidFill>
                  <a:srgbClr val="FFFFFF"/>
                </a:solidFill>
                <a:latin typeface="Times New Roman" panose="02020603050405020304" pitchFamily="18" charset="0"/>
              </a:rPr>
              <a:t>K</a:t>
            </a:r>
          </a:p>
        </p:txBody>
      </p:sp>
      <p:sp>
        <p:nvSpPr>
          <p:cNvPr id="113680" name="TextBox 17">
            <a:extLst>
              <a:ext uri="{FF2B5EF4-FFF2-40B4-BE49-F238E27FC236}">
                <a16:creationId xmlns:a16="http://schemas.microsoft.com/office/drawing/2014/main" id="{3038FEB2-2F9D-6AA0-65B8-0DD29C55D85A}"/>
              </a:ext>
            </a:extLst>
          </p:cNvPr>
          <p:cNvSpPr txBox="1">
            <a:spLocks noChangeArrowheads="1"/>
          </p:cNvSpPr>
          <p:nvPr/>
        </p:nvSpPr>
        <p:spPr bwMode="auto">
          <a:xfrm>
            <a:off x="5029200" y="5689600"/>
            <a:ext cx="685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6000">
                <a:solidFill>
                  <a:srgbClr val="FFFFFF"/>
                </a:solidFill>
                <a:latin typeface="Times New Roman" panose="02020603050405020304" pitchFamily="18" charset="0"/>
              </a:rPr>
              <a:t>M</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66586C18-BD9B-ACEE-EA89-3161A70E4717}"/>
            </a:ext>
          </a:extLst>
        </p:cNvPr>
        <p:cNvGrpSpPr/>
        <p:nvPr/>
      </p:nvGrpSpPr>
      <p:grpSpPr>
        <a:xfrm>
          <a:off x="0" y="0"/>
          <a:ext cx="0" cy="0"/>
          <a:chOff x="0" y="0"/>
          <a:chExt cx="0" cy="0"/>
        </a:xfrm>
      </p:grpSpPr>
      <p:pic>
        <p:nvPicPr>
          <p:cNvPr id="205825" name="Picture 1" descr="pass.IMG_1913.copy.jpg">
            <a:extLst>
              <a:ext uri="{FF2B5EF4-FFF2-40B4-BE49-F238E27FC236}">
                <a16:creationId xmlns:a16="http://schemas.microsoft.com/office/drawing/2014/main" id="{7B45B8C9-1714-B201-499F-41957EF26D7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0"/>
            <a:ext cx="10287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826" name="Rectangle 2">
            <a:extLst>
              <a:ext uri="{FF2B5EF4-FFF2-40B4-BE49-F238E27FC236}">
                <a16:creationId xmlns:a16="http://schemas.microsoft.com/office/drawing/2014/main" id="{DE3407BD-6596-BE5E-BDF5-10A6934EA5AC}"/>
              </a:ext>
            </a:extLst>
          </p:cNvPr>
          <p:cNvSpPr>
            <a:spLocks noGrp="1" noChangeArrowheads="1"/>
          </p:cNvSpPr>
          <p:nvPr>
            <p:ph type="title"/>
          </p:nvPr>
        </p:nvSpPr>
        <p:spPr>
          <a:xfrm>
            <a:off x="0" y="0"/>
            <a:ext cx="9144000" cy="838200"/>
          </a:xfrm>
        </p:spPr>
        <p:txBody>
          <a:bodyPr/>
          <a:lstStyle/>
          <a:p>
            <a:pPr eaLnBrk="1" hangingPunct="1"/>
            <a:r>
              <a:rPr lang="en-US" altLang="en-US" b="1" dirty="0">
                <a:solidFill>
                  <a:srgbClr val="FFFF00"/>
                </a:solidFill>
                <a:effectLst>
                  <a:outerShdw blurRad="50800" dist="38100" dir="10800000" algn="r" rotWithShape="0">
                    <a:prstClr val="black">
                      <a:alpha val="40000"/>
                    </a:prstClr>
                  </a:outerShdw>
                </a:effectLst>
                <a:latin typeface="Times New Roman" panose="02020603050405020304" pitchFamily="18" charset="0"/>
                <a:ea typeface="ＭＳ Ｐゴシック" panose="020B0600070205080204" pitchFamily="34" charset="-128"/>
              </a:rPr>
              <a:t>Assignments</a:t>
            </a:r>
          </a:p>
        </p:txBody>
      </p:sp>
      <p:sp>
        <p:nvSpPr>
          <p:cNvPr id="1404933" name="Rectangle 5">
            <a:extLst>
              <a:ext uri="{FF2B5EF4-FFF2-40B4-BE49-F238E27FC236}">
                <a16:creationId xmlns:a16="http://schemas.microsoft.com/office/drawing/2014/main" id="{833787BC-3A44-0BAC-F762-6356B7BD895A}"/>
              </a:ext>
            </a:extLst>
          </p:cNvPr>
          <p:cNvSpPr>
            <a:spLocks noChangeArrowheads="1"/>
          </p:cNvSpPr>
          <p:nvPr/>
        </p:nvSpPr>
        <p:spPr bwMode="auto">
          <a:xfrm>
            <a:off x="381000" y="739438"/>
            <a:ext cx="77724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FFFF00"/>
                </a:solidFill>
                <a:effectLst>
                  <a:outerShdw blurRad="50800" dist="38100" dir="10800000" algn="r" rotWithShape="0">
                    <a:prstClr val="black">
                      <a:alpha val="40000"/>
                    </a:prstClr>
                  </a:outerShdw>
                </a:effectLst>
                <a:uLnTx/>
                <a:uFillTx/>
                <a:latin typeface="Times New Roman" panose="02020603050405020304" pitchFamily="18" charset="0"/>
                <a:ea typeface="ＭＳ Ｐゴシック" panose="020B0600070205080204" pitchFamily="34" charset="-128"/>
                <a:cs typeface="+mn-cs"/>
              </a:rPr>
              <a:t>Tuesday 03 FEB		Level 0 … Ideas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FFFF00"/>
                </a:solidFill>
                <a:effectLst>
                  <a:outerShdw blurRad="50800" dist="38100" dir="10800000" algn="r" rotWithShape="0">
                    <a:prstClr val="black">
                      <a:alpha val="40000"/>
                    </a:prstClr>
                  </a:outerShdw>
                </a:effectLst>
                <a:uLnTx/>
                <a:uFillTx/>
                <a:latin typeface="Times New Roman" panose="02020603050405020304" pitchFamily="18" charset="0"/>
                <a:ea typeface="ＭＳ Ｐゴシック" panose="020B0600070205080204" pitchFamily="34" charset="-128"/>
                <a:cs typeface="+mn-cs"/>
              </a:rPr>
              <a:t>Tuesday 10 FEB		Bio Sketch</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FFFF00"/>
                </a:solidFill>
                <a:effectLst>
                  <a:outerShdw blurRad="50800" dist="38100" dir="10800000" algn="r" rotWithShape="0">
                    <a:prstClr val="black">
                      <a:alpha val="40000"/>
                    </a:prstClr>
                  </a:outerShdw>
                </a:effectLst>
                <a:uLnTx/>
                <a:uFillTx/>
                <a:latin typeface="Times New Roman" panose="02020603050405020304" pitchFamily="18" charset="0"/>
                <a:ea typeface="ＭＳ Ｐゴシック" panose="020B0600070205080204" pitchFamily="34" charset="-128"/>
                <a:cs typeface="+mn-cs"/>
              </a:rPr>
              <a:t>Tuesday 17 FEB		Level 1 … Outline	</a:t>
            </a:r>
            <a:r>
              <a:rPr kumimoji="0" lang="en-US" altLang="en-US" sz="2000" b="0" i="0" u="none" strike="noStrike" kern="1200" cap="none" spc="0" normalizeH="0" baseline="0" noProof="0" dirty="0">
                <a:ln>
                  <a:noFill/>
                </a:ln>
                <a:solidFill>
                  <a:srgbClr val="BBE0E3">
                    <a:lumMod val="10000"/>
                  </a:srgbClr>
                </a:solidFill>
                <a:effectLst>
                  <a:outerShdw blurRad="50800" dist="38100" dir="10800000" algn="r" rotWithShape="0">
                    <a:prstClr val="black">
                      <a:alpha val="40000"/>
                    </a:prstClr>
                  </a:outerShdw>
                </a:effectLst>
                <a:uLnTx/>
                <a:uFillTx/>
                <a:latin typeface="Times New Roman" panose="02020603050405020304" pitchFamily="18" charset="0"/>
                <a:ea typeface="ＭＳ Ｐゴシック" panose="020B0600070205080204" pitchFamily="34" charset="-128"/>
                <a:cs typeface="+mn-cs"/>
              </a:rPr>
              <a:t>… 2 weeks later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FFFF00"/>
                </a:solidFill>
                <a:effectLst>
                  <a:outerShdw blurRad="50800" dist="38100" dir="10800000" algn="r" rotWithShape="0">
                    <a:prstClr val="black">
                      <a:alpha val="40000"/>
                    </a:prstClr>
                  </a:outerShdw>
                </a:effectLst>
                <a:uLnTx/>
                <a:uFillTx/>
                <a:latin typeface="Times New Roman" panose="02020603050405020304" pitchFamily="18" charset="0"/>
                <a:ea typeface="ＭＳ Ｐゴシック" panose="020B0600070205080204" pitchFamily="34" charset="-128"/>
                <a:cs typeface="+mn-cs"/>
              </a:rPr>
              <a:t>Thursday 19 FEB		Milky Way Neighborhood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FFFF00"/>
                </a:solidFill>
                <a:effectLst>
                  <a:outerShdw blurRad="50800" dist="38100" dir="10800000" algn="r" rotWithShape="0">
                    <a:prstClr val="black">
                      <a:alpha val="40000"/>
                    </a:prstClr>
                  </a:outerShdw>
                </a:effectLst>
                <a:uLnTx/>
                <a:uFillTx/>
                <a:latin typeface="Times New Roman" panose="02020603050405020304" pitchFamily="18" charset="0"/>
                <a:ea typeface="ＭＳ Ｐゴシック" panose="020B0600070205080204" pitchFamily="34" charset="-128"/>
                <a:cs typeface="+mn-cs"/>
              </a:rPr>
              <a:t>Tuesday 03 MAR		Level 2 … 1</a:t>
            </a:r>
            <a:r>
              <a:rPr kumimoji="0" lang="en-US" altLang="en-US" sz="2000" b="0" i="0" u="none" strike="noStrike" kern="1200" cap="none" spc="0" normalizeH="0" baseline="30000" noProof="0" dirty="0">
                <a:ln>
                  <a:noFill/>
                </a:ln>
                <a:solidFill>
                  <a:srgbClr val="FFFF00"/>
                </a:solidFill>
                <a:effectLst>
                  <a:outerShdw blurRad="50800" dist="38100" dir="10800000" algn="r" rotWithShape="0">
                    <a:prstClr val="black">
                      <a:alpha val="40000"/>
                    </a:prstClr>
                  </a:outerShdw>
                </a:effectLst>
                <a:uLnTx/>
                <a:uFillTx/>
                <a:latin typeface="Times New Roman" panose="02020603050405020304" pitchFamily="18" charset="0"/>
                <a:ea typeface="ＭＳ Ｐゴシック" panose="020B0600070205080204" pitchFamily="34" charset="-128"/>
                <a:cs typeface="+mn-cs"/>
              </a:rPr>
              <a:t>st</a:t>
            </a:r>
            <a:r>
              <a:rPr kumimoji="0" lang="en-US" altLang="en-US" sz="2000" b="0" i="0" u="none" strike="noStrike" kern="1200" cap="none" spc="0" normalizeH="0" baseline="0" noProof="0" dirty="0">
                <a:ln>
                  <a:noFill/>
                </a:ln>
                <a:solidFill>
                  <a:srgbClr val="FFFF00"/>
                </a:solidFill>
                <a:effectLst>
                  <a:outerShdw blurRad="50800" dist="38100" dir="10800000" algn="r" rotWithShape="0">
                    <a:prstClr val="black">
                      <a:alpha val="40000"/>
                    </a:prstClr>
                  </a:outerShdw>
                </a:effectLst>
                <a:uLnTx/>
                <a:uFillTx/>
                <a:latin typeface="Times New Roman" panose="02020603050405020304" pitchFamily="18" charset="0"/>
                <a:ea typeface="ＭＳ Ｐゴシック" panose="020B0600070205080204" pitchFamily="34" charset="-128"/>
                <a:cs typeface="+mn-cs"/>
              </a:rPr>
              <a:t> Draft	</a:t>
            </a:r>
            <a:r>
              <a:rPr kumimoji="0" lang="en-US" altLang="en-US" sz="2000" b="0" i="0" u="none" strike="noStrike" kern="1200" cap="none" spc="0" normalizeH="0" baseline="0" noProof="0" dirty="0">
                <a:ln>
                  <a:noFill/>
                </a:ln>
                <a:solidFill>
                  <a:srgbClr val="BBE0E3">
                    <a:lumMod val="10000"/>
                  </a:srgbClr>
                </a:solidFill>
                <a:effectLst>
                  <a:outerShdw blurRad="50800" dist="38100" dir="10800000" algn="r" rotWithShape="0">
                    <a:prstClr val="black">
                      <a:alpha val="40000"/>
                    </a:prstClr>
                  </a:outerShdw>
                </a:effectLst>
                <a:uLnTx/>
                <a:uFillTx/>
                <a:latin typeface="Times New Roman" panose="02020603050405020304" pitchFamily="18" charset="0"/>
                <a:ea typeface="ＭＳ Ｐゴシック" panose="020B0600070205080204" pitchFamily="34" charset="-128"/>
                <a:cs typeface="+mn-cs"/>
              </a:rPr>
              <a:t>… 2 weeks later</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srgbClr val="FFFF00"/>
              </a:solidFill>
              <a:effectLst>
                <a:outerShdw blurRad="50800" dist="38100" dir="10800000" algn="r" rotWithShape="0">
                  <a:prstClr val="black">
                    <a:alpha val="40000"/>
                  </a:prstClr>
                </a:outerShdw>
              </a:effectLst>
              <a:uLnTx/>
              <a:uFillTx/>
              <a:latin typeface="Times New Roman" panose="02020603050405020304" pitchFamily="18"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FFFF00"/>
                </a:solidFill>
                <a:effectLst>
                  <a:outerShdw blurRad="50800" dist="38100" dir="10800000" algn="r" rotWithShape="0">
                    <a:prstClr val="black">
                      <a:alpha val="40000"/>
                    </a:prstClr>
                  </a:outerShdw>
                </a:effectLst>
                <a:uLnTx/>
                <a:uFillTx/>
                <a:latin typeface="Times New Roman" panose="02020603050405020304" pitchFamily="18" charset="0"/>
                <a:ea typeface="ＭＳ Ｐゴシック" panose="020B0600070205080204" pitchFamily="34" charset="-128"/>
                <a:cs typeface="+mn-cs"/>
              </a:rPr>
              <a:t>Tuesday 24 MAR		Level 3 … 2</a:t>
            </a:r>
            <a:r>
              <a:rPr kumimoji="0" lang="en-US" altLang="en-US" sz="2000" b="0" i="0" u="none" strike="noStrike" kern="1200" cap="none" spc="0" normalizeH="0" baseline="30000" noProof="0" dirty="0">
                <a:ln>
                  <a:noFill/>
                </a:ln>
                <a:solidFill>
                  <a:srgbClr val="FFFF00"/>
                </a:solidFill>
                <a:effectLst>
                  <a:outerShdw blurRad="50800" dist="38100" dir="10800000" algn="r" rotWithShape="0">
                    <a:prstClr val="black">
                      <a:alpha val="40000"/>
                    </a:prstClr>
                  </a:outerShdw>
                </a:effectLst>
                <a:uLnTx/>
                <a:uFillTx/>
                <a:latin typeface="Times New Roman" panose="02020603050405020304" pitchFamily="18" charset="0"/>
                <a:ea typeface="ＭＳ Ｐゴシック" panose="020B0600070205080204" pitchFamily="34" charset="-128"/>
                <a:cs typeface="+mn-cs"/>
              </a:rPr>
              <a:t>nd</a:t>
            </a:r>
            <a:r>
              <a:rPr kumimoji="0" lang="en-US" altLang="en-US" sz="2000" b="0" i="0" u="none" strike="noStrike" kern="1200" cap="none" spc="0" normalizeH="0" baseline="0" noProof="0" dirty="0">
                <a:ln>
                  <a:noFill/>
                </a:ln>
                <a:solidFill>
                  <a:srgbClr val="FFFF00"/>
                </a:solidFill>
                <a:effectLst>
                  <a:outerShdw blurRad="50800" dist="38100" dir="10800000" algn="r" rotWithShape="0">
                    <a:prstClr val="black">
                      <a:alpha val="40000"/>
                    </a:prstClr>
                  </a:outerShdw>
                </a:effectLst>
                <a:uLnTx/>
                <a:uFillTx/>
                <a:latin typeface="Times New Roman" panose="02020603050405020304" pitchFamily="18" charset="0"/>
                <a:ea typeface="ＭＳ Ｐゴシック" panose="020B0600070205080204" pitchFamily="34" charset="-128"/>
                <a:cs typeface="+mn-cs"/>
              </a:rPr>
              <a:t> Draft	</a:t>
            </a:r>
            <a:r>
              <a:rPr kumimoji="0" lang="en-US" altLang="en-US" sz="2000" b="0" i="0" u="none" strike="noStrike" kern="1200" cap="none" spc="0" normalizeH="0" baseline="0" noProof="0" dirty="0">
                <a:ln>
                  <a:noFill/>
                </a:ln>
                <a:solidFill>
                  <a:srgbClr val="DADADA">
                    <a:lumMod val="10000"/>
                  </a:srgbClr>
                </a:solidFill>
                <a:effectLst>
                  <a:outerShdw blurRad="50800" dist="38100" dir="10800000" algn="r" rotWithShape="0">
                    <a:prstClr val="black">
                      <a:alpha val="40000"/>
                    </a:prstClr>
                  </a:outerShdw>
                </a:effectLst>
                <a:uLnTx/>
                <a:uFillTx/>
                <a:latin typeface="Times New Roman" panose="02020603050405020304" pitchFamily="18" charset="0"/>
                <a:ea typeface="ＭＳ Ｐゴシック" panose="020B0600070205080204" pitchFamily="34" charset="-128"/>
                <a:cs typeface="+mn-cs"/>
              </a:rPr>
              <a:t>… 3 weeks later</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srgbClr val="FFFF00"/>
              </a:solidFill>
              <a:effectLst>
                <a:outerShdw blurRad="50800" dist="38100" dir="10800000" algn="r" rotWithShape="0">
                  <a:prstClr val="black">
                    <a:alpha val="40000"/>
                  </a:prstClr>
                </a:outerShdw>
              </a:effectLst>
              <a:uLnTx/>
              <a:uFillTx/>
              <a:latin typeface="Times New Roman" panose="02020603050405020304" pitchFamily="18"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FFFF00"/>
                </a:solidFill>
                <a:effectLst>
                  <a:outerShdw blurRad="50800" dist="38100" dir="10800000" algn="r" rotWithShape="0">
                    <a:prstClr val="black">
                      <a:alpha val="40000"/>
                    </a:prstClr>
                  </a:outerShdw>
                </a:effectLst>
                <a:uLnTx/>
                <a:uFillTx/>
                <a:latin typeface="Times New Roman" panose="02020603050405020304" pitchFamily="18" charset="0"/>
                <a:ea typeface="ＭＳ Ｐゴシック" panose="020B0600070205080204" pitchFamily="34" charset="-128"/>
                <a:cs typeface="+mn-cs"/>
              </a:rPr>
              <a:t>Tue/Thu 14/16 APR	Presentations		</a:t>
            </a:r>
            <a:r>
              <a:rPr kumimoji="0" lang="en-US" altLang="en-US" sz="2000" b="0" i="0" u="none" strike="noStrike" kern="1200" cap="none" spc="0" normalizeH="0" baseline="0" noProof="0" dirty="0">
                <a:ln>
                  <a:noFill/>
                </a:ln>
                <a:solidFill>
                  <a:srgbClr val="DADADA">
                    <a:lumMod val="10000"/>
                  </a:srgbClr>
                </a:solidFill>
                <a:effectLst>
                  <a:outerShdw blurRad="50800" dist="38100" dir="10800000" algn="r" rotWithShape="0">
                    <a:prstClr val="black">
                      <a:alpha val="40000"/>
                    </a:prstClr>
                  </a:outerShdw>
                </a:effectLst>
                <a:uLnTx/>
                <a:uFillTx/>
                <a:latin typeface="Times New Roman" panose="02020603050405020304" pitchFamily="18" charset="0"/>
                <a:ea typeface="ＭＳ Ｐゴシック" panose="020B0600070205080204" pitchFamily="34" charset="-128"/>
                <a:cs typeface="+mn-cs"/>
              </a:rPr>
              <a:t>… 3 weeks later</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srgbClr val="FFFF00"/>
              </a:solidFill>
              <a:effectLst>
                <a:outerShdw blurRad="50800" dist="38100" dir="10800000" algn="r" rotWithShape="0">
                  <a:prstClr val="black">
                    <a:alpha val="40000"/>
                  </a:prstClr>
                </a:outerShdw>
              </a:effectLst>
              <a:uLnTx/>
              <a:uFillTx/>
              <a:latin typeface="Times New Roman" panose="02020603050405020304" pitchFamily="18"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FFFF00"/>
                </a:solidFill>
                <a:effectLst>
                  <a:outerShdw blurRad="50800" dist="38100" dir="10800000" algn="r" rotWithShape="0">
                    <a:prstClr val="black">
                      <a:alpha val="40000"/>
                    </a:prstClr>
                  </a:outerShdw>
                </a:effectLst>
                <a:uLnTx/>
                <a:uFillTx/>
                <a:latin typeface="Times New Roman" panose="02020603050405020304" pitchFamily="18" charset="0"/>
                <a:ea typeface="ＭＳ Ｐゴシック" panose="020B0600070205080204" pitchFamily="34" charset="-128"/>
                <a:cs typeface="+mn-cs"/>
              </a:rPr>
              <a:t>Thursday 23 APR		Level 4 … submit	</a:t>
            </a:r>
            <a:r>
              <a:rPr kumimoji="0" lang="en-US" altLang="en-US" sz="2000" b="0" i="0" u="none" strike="noStrike" kern="1200" cap="none" spc="0" normalizeH="0" baseline="0" noProof="0" dirty="0">
                <a:ln>
                  <a:noFill/>
                </a:ln>
                <a:solidFill>
                  <a:srgbClr val="BBE0E3">
                    <a:lumMod val="10000"/>
                  </a:srgbClr>
                </a:solidFill>
                <a:effectLst>
                  <a:outerShdw blurRad="50800" dist="38100" dir="10800000" algn="r" rotWithShape="0">
                    <a:prstClr val="black">
                      <a:alpha val="40000"/>
                    </a:prstClr>
                  </a:outerShdw>
                </a:effectLst>
                <a:uLnTx/>
                <a:uFillTx/>
                <a:latin typeface="Times New Roman" panose="02020603050405020304" pitchFamily="18" charset="0"/>
                <a:ea typeface="ＭＳ Ｐゴシック" panose="020B0600070205080204" pitchFamily="34" charset="-128"/>
                <a:cs typeface="+mn-cs"/>
              </a:rPr>
              <a:t>… 1 week later</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pic>
        <p:nvPicPr>
          <p:cNvPr id="205828" name="Picture 2" descr="Screen Shot 2020-01-20 at 11.15.33 PM.png">
            <a:extLst>
              <a:ext uri="{FF2B5EF4-FFF2-40B4-BE49-F238E27FC236}">
                <a16:creationId xmlns:a16="http://schemas.microsoft.com/office/drawing/2014/main" id="{59BBF9EC-9DC5-D32D-F382-FDA144BA4A0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8200" y="4343400"/>
            <a:ext cx="24384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29" name="Picture 3" descr="Screen Shot 2020-01-20 at 11.18.30 PM.png">
            <a:extLst>
              <a:ext uri="{FF2B5EF4-FFF2-40B4-BE49-F238E27FC236}">
                <a16:creationId xmlns:a16="http://schemas.microsoft.com/office/drawing/2014/main" id="{348A4986-7062-9572-6F45-B2D72628248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13325" y="4343400"/>
            <a:ext cx="34448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894475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3" name="Rectangle 2">
            <a:extLst>
              <a:ext uri="{FF2B5EF4-FFF2-40B4-BE49-F238E27FC236}">
                <a16:creationId xmlns:a16="http://schemas.microsoft.com/office/drawing/2014/main" id="{BAF3FFE0-2902-D680-7708-03365DF327EC}"/>
              </a:ext>
            </a:extLst>
          </p:cNvPr>
          <p:cNvSpPr>
            <a:spLocks noGrp="1" noChangeArrowheads="1"/>
          </p:cNvSpPr>
          <p:nvPr>
            <p:ph type="title"/>
          </p:nvPr>
        </p:nvSpPr>
        <p:spPr>
          <a:xfrm>
            <a:off x="0" y="0"/>
            <a:ext cx="9144000" cy="838200"/>
          </a:xfrm>
        </p:spPr>
        <p:txBody>
          <a:bodyPr/>
          <a:lstStyle/>
          <a:p>
            <a:pPr eaLnBrk="1" hangingPunct="1"/>
            <a:r>
              <a:rPr lang="en-US" altLang="en-US" b="1">
                <a:solidFill>
                  <a:srgbClr val="000000"/>
                </a:solidFill>
                <a:latin typeface="Times New Roman" panose="02020603050405020304" pitchFamily="18" charset="0"/>
                <a:ea typeface="ＭＳ Ｐゴシック" panose="020B0600070205080204" pitchFamily="34" charset="-128"/>
              </a:rPr>
              <a:t>Mass-Luminosity Relation</a:t>
            </a:r>
          </a:p>
        </p:txBody>
      </p:sp>
      <p:pic>
        <p:nvPicPr>
          <p:cNvPr id="115714" name="Picture 1" descr="Screen Shot 2020-02-10 at 3.32.03 PM.png">
            <a:extLst>
              <a:ext uri="{FF2B5EF4-FFF2-40B4-BE49-F238E27FC236}">
                <a16:creationId xmlns:a16="http://schemas.microsoft.com/office/drawing/2014/main" id="{E795EB4E-9345-71F6-0AE2-207CF882C43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762000"/>
            <a:ext cx="8123238"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15" name="TextBox 2">
            <a:extLst>
              <a:ext uri="{FF2B5EF4-FFF2-40B4-BE49-F238E27FC236}">
                <a16:creationId xmlns:a16="http://schemas.microsoft.com/office/drawing/2014/main" id="{E77660EC-F3FE-8D8C-B24E-92A203FC3CB5}"/>
              </a:ext>
            </a:extLst>
          </p:cNvPr>
          <p:cNvSpPr txBox="1">
            <a:spLocks noChangeArrowheads="1"/>
          </p:cNvSpPr>
          <p:nvPr/>
        </p:nvSpPr>
        <p:spPr bwMode="auto">
          <a:xfrm>
            <a:off x="7620000" y="6400800"/>
            <a:ext cx="14192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600">
                <a:solidFill>
                  <a:srgbClr val="0000CC"/>
                </a:solidFill>
                <a:latin typeface="Times New Roman" panose="02020603050405020304" pitchFamily="18" charset="0"/>
              </a:rPr>
              <a:t>Torres+ (2010)</a:t>
            </a:r>
          </a:p>
        </p:txBody>
      </p:sp>
      <p:sp>
        <p:nvSpPr>
          <p:cNvPr id="101380" name="TextBox 1">
            <a:extLst>
              <a:ext uri="{FF2B5EF4-FFF2-40B4-BE49-F238E27FC236}">
                <a16:creationId xmlns:a16="http://schemas.microsoft.com/office/drawing/2014/main" id="{3C389344-1B09-3700-9A8D-A6FB45F20882}"/>
              </a:ext>
            </a:extLst>
          </p:cNvPr>
          <p:cNvSpPr txBox="1">
            <a:spLocks noChangeArrowheads="1"/>
          </p:cNvSpPr>
          <p:nvPr/>
        </p:nvSpPr>
        <p:spPr bwMode="auto">
          <a:xfrm>
            <a:off x="6477000" y="1165225"/>
            <a:ext cx="18796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000">
                <a:solidFill>
                  <a:srgbClr val="FF0000"/>
                </a:solidFill>
                <a:latin typeface="Times New Roman" panose="02020603050405020304" pitchFamily="18" charset="0"/>
              </a:rPr>
              <a:t>masses and radii</a:t>
            </a:r>
          </a:p>
          <a:p>
            <a:pPr algn="ctr" eaLnBrk="1" hangingPunct="1">
              <a:spcBef>
                <a:spcPct val="0"/>
              </a:spcBef>
              <a:buFontTx/>
              <a:buNone/>
            </a:pPr>
            <a:r>
              <a:rPr lang="en-US" altLang="en-US">
                <a:solidFill>
                  <a:srgbClr val="FF0000"/>
                </a:solidFill>
                <a:latin typeface="Times New Roman" panose="02020603050405020304" pitchFamily="18" charset="0"/>
              </a:rPr>
              <a:t>±3%</a:t>
            </a:r>
            <a:endParaRPr lang="en-US" altLang="en-US">
              <a:solidFill>
                <a:srgbClr val="FF0000"/>
              </a:solidFill>
            </a:endParaRPr>
          </a:p>
        </p:txBody>
      </p:sp>
      <p:sp>
        <p:nvSpPr>
          <p:cNvPr id="7" name="Donut 6">
            <a:extLst>
              <a:ext uri="{FF2B5EF4-FFF2-40B4-BE49-F238E27FC236}">
                <a16:creationId xmlns:a16="http://schemas.microsoft.com/office/drawing/2014/main" id="{299864BF-2B70-EE52-ADBE-3B7148F26D8A}"/>
              </a:ext>
            </a:extLst>
          </p:cNvPr>
          <p:cNvSpPr>
            <a:spLocks/>
          </p:cNvSpPr>
          <p:nvPr/>
        </p:nvSpPr>
        <p:spPr bwMode="auto">
          <a:xfrm rot="10800000" flipV="1">
            <a:off x="152400" y="152400"/>
            <a:ext cx="1828800" cy="1828800"/>
          </a:xfrm>
          <a:custGeom>
            <a:avLst/>
            <a:gdLst>
              <a:gd name="T0" fmla="*/ 0 w 1828800"/>
              <a:gd name="T1" fmla="*/ 914400 h 1828800"/>
              <a:gd name="T2" fmla="*/ 914400 w 1828800"/>
              <a:gd name="T3" fmla="*/ 0 h 1828800"/>
              <a:gd name="T4" fmla="*/ 1828800 w 1828800"/>
              <a:gd name="T5" fmla="*/ 914400 h 1828800"/>
              <a:gd name="T6" fmla="*/ 914400 w 1828800"/>
              <a:gd name="T7" fmla="*/ 1828800 h 1828800"/>
              <a:gd name="T8" fmla="*/ 0 w 1828800"/>
              <a:gd name="T9" fmla="*/ 914400 h 1828800"/>
              <a:gd name="T10" fmla="*/ 39337 w 1828800"/>
              <a:gd name="T11" fmla="*/ 914400 h 1828800"/>
              <a:gd name="T12" fmla="*/ 914400 w 1828800"/>
              <a:gd name="T13" fmla="*/ 1789463 h 1828800"/>
              <a:gd name="T14" fmla="*/ 1789463 w 1828800"/>
              <a:gd name="T15" fmla="*/ 914400 h 1828800"/>
              <a:gd name="T16" fmla="*/ 914400 w 1828800"/>
              <a:gd name="T17" fmla="*/ 39337 h 1828800"/>
              <a:gd name="T18" fmla="*/ 39337 w 1828800"/>
              <a:gd name="T19" fmla="*/ 914400 h 18288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28800" h="1828800">
                <a:moveTo>
                  <a:pt x="0" y="914400"/>
                </a:moveTo>
                <a:cubicBezTo>
                  <a:pt x="0" y="409391"/>
                  <a:pt x="409391" y="0"/>
                  <a:pt x="914400" y="0"/>
                </a:cubicBezTo>
                <a:cubicBezTo>
                  <a:pt x="1419409" y="0"/>
                  <a:pt x="1828800" y="409391"/>
                  <a:pt x="1828800" y="914400"/>
                </a:cubicBezTo>
                <a:cubicBezTo>
                  <a:pt x="1828800" y="1419409"/>
                  <a:pt x="1419409" y="1828800"/>
                  <a:pt x="914400" y="1828800"/>
                </a:cubicBezTo>
                <a:cubicBezTo>
                  <a:pt x="409391" y="1828800"/>
                  <a:pt x="0" y="1419409"/>
                  <a:pt x="0" y="914400"/>
                </a:cubicBezTo>
                <a:close/>
                <a:moveTo>
                  <a:pt x="39337" y="914400"/>
                </a:moveTo>
                <a:cubicBezTo>
                  <a:pt x="39337" y="1397684"/>
                  <a:pt x="431116" y="1789463"/>
                  <a:pt x="914400" y="1789463"/>
                </a:cubicBezTo>
                <a:cubicBezTo>
                  <a:pt x="1397684" y="1789463"/>
                  <a:pt x="1789463" y="1397684"/>
                  <a:pt x="1789463" y="914400"/>
                </a:cubicBezTo>
                <a:cubicBezTo>
                  <a:pt x="1789463" y="431116"/>
                  <a:pt x="1397684" y="39337"/>
                  <a:pt x="914400" y="39337"/>
                </a:cubicBezTo>
                <a:cubicBezTo>
                  <a:pt x="431116" y="39337"/>
                  <a:pt x="39337" y="431116"/>
                  <a:pt x="39337" y="914400"/>
                </a:cubicBezTo>
                <a:close/>
              </a:path>
            </a:pathLst>
          </a:custGeom>
          <a:solidFill>
            <a:srgbClr val="FF0000"/>
          </a:solidFill>
          <a:ln w="9525" cap="flat" cmpd="sng">
            <a:solidFill>
              <a:srgbClr val="FF0000"/>
            </a:solidFill>
            <a:prstDash val="solid"/>
            <a:round/>
            <a:headEnd/>
            <a:tailEnd/>
          </a:ln>
          <a:effectLst>
            <a:outerShdw blurRad="40000" dist="23000" dir="5400000" rotWithShape="0">
              <a:srgbClr val="000000">
                <a:alpha val="34999"/>
              </a:srgbClr>
            </a:outerShdw>
          </a:effectLst>
        </p:spPr>
        <p:txBody>
          <a:bodyPr anchor="ctr"/>
          <a:lstStyle/>
          <a:p>
            <a:pPr eaLnBrk="1" hangingPunct="1">
              <a:defRPr/>
            </a:pPr>
            <a:endParaRPr lang="en-US"/>
          </a:p>
        </p:txBody>
      </p:sp>
      <p:sp>
        <p:nvSpPr>
          <p:cNvPr id="9" name="TextBox 1">
            <a:extLst>
              <a:ext uri="{FF2B5EF4-FFF2-40B4-BE49-F238E27FC236}">
                <a16:creationId xmlns:a16="http://schemas.microsoft.com/office/drawing/2014/main" id="{65C7F329-644B-5395-AE19-BA3FBC8233D0}"/>
              </a:ext>
            </a:extLst>
          </p:cNvPr>
          <p:cNvSpPr txBox="1">
            <a:spLocks noChangeArrowheads="1"/>
          </p:cNvSpPr>
          <p:nvPr/>
        </p:nvSpPr>
        <p:spPr bwMode="auto">
          <a:xfrm>
            <a:off x="879475" y="1047750"/>
            <a:ext cx="1987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000">
                <a:solidFill>
                  <a:srgbClr val="0000FF"/>
                </a:solidFill>
                <a:latin typeface="Times New Roman" panose="02020603050405020304" pitchFamily="18" charset="0"/>
              </a:rPr>
              <a:t>27.27 ± 0.55  M</a:t>
            </a:r>
            <a:r>
              <a:rPr lang="en-US" altLang="en-US" sz="2000" baseline="-25000">
                <a:solidFill>
                  <a:srgbClr val="0000FF"/>
                </a:solidFill>
                <a:latin typeface="Times New Roman" panose="02020603050405020304" pitchFamily="18" charset="0"/>
                <a:sym typeface="Wingdings" pitchFamily="2" charset="2"/>
              </a:rPr>
              <a:t></a:t>
            </a:r>
            <a:r>
              <a:rPr lang="en-US" altLang="en-US" sz="2000">
                <a:solidFill>
                  <a:srgbClr val="0000FF"/>
                </a:solidFill>
                <a:latin typeface="Times New Roman" panose="02020603050405020304" pitchFamily="18" charset="0"/>
              </a:rPr>
              <a:t> </a:t>
            </a:r>
            <a:endParaRPr lang="en-US" altLang="en-US">
              <a:solidFill>
                <a:srgbClr val="0000FF"/>
              </a:solidFill>
            </a:endParaRPr>
          </a:p>
        </p:txBody>
      </p:sp>
      <p:sp>
        <p:nvSpPr>
          <p:cNvPr id="10" name="TextBox 1">
            <a:extLst>
              <a:ext uri="{FF2B5EF4-FFF2-40B4-BE49-F238E27FC236}">
                <a16:creationId xmlns:a16="http://schemas.microsoft.com/office/drawing/2014/main" id="{84D021F1-F7C3-079E-F60B-09EFAC924162}"/>
              </a:ext>
            </a:extLst>
          </p:cNvPr>
          <p:cNvSpPr txBox="1">
            <a:spLocks noChangeArrowheads="1"/>
          </p:cNvSpPr>
          <p:nvPr/>
        </p:nvSpPr>
        <p:spPr bwMode="auto">
          <a:xfrm>
            <a:off x="5732463" y="5467350"/>
            <a:ext cx="2116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000">
                <a:solidFill>
                  <a:srgbClr val="0000FF"/>
                </a:solidFill>
                <a:latin typeface="Times New Roman" panose="02020603050405020304" pitchFamily="18" charset="0"/>
              </a:rPr>
              <a:t>0.214 ± 0.008  M</a:t>
            </a:r>
            <a:r>
              <a:rPr lang="en-US" altLang="en-US" sz="2000" baseline="-25000">
                <a:solidFill>
                  <a:srgbClr val="0000FF"/>
                </a:solidFill>
                <a:latin typeface="Times New Roman" panose="02020603050405020304" pitchFamily="18" charset="0"/>
                <a:sym typeface="Wingdings" pitchFamily="2" charset="2"/>
              </a:rPr>
              <a:t></a:t>
            </a:r>
            <a:r>
              <a:rPr lang="en-US" altLang="en-US" sz="2000">
                <a:solidFill>
                  <a:srgbClr val="0000FF"/>
                </a:solidFill>
                <a:latin typeface="Times New Roman" panose="02020603050405020304" pitchFamily="18" charset="0"/>
              </a:rPr>
              <a:t> </a:t>
            </a:r>
            <a:endParaRPr lang="en-US" altLang="en-US">
              <a:solidFill>
                <a:srgbClr val="0000FF"/>
              </a:solidFill>
            </a:endParaRPr>
          </a:p>
        </p:txBody>
      </p:sp>
      <p:sp>
        <p:nvSpPr>
          <p:cNvPr id="11" name="Donut 10">
            <a:extLst>
              <a:ext uri="{FF2B5EF4-FFF2-40B4-BE49-F238E27FC236}">
                <a16:creationId xmlns:a16="http://schemas.microsoft.com/office/drawing/2014/main" id="{703B1935-2DE7-9001-62F3-BA08D6D13DE9}"/>
              </a:ext>
            </a:extLst>
          </p:cNvPr>
          <p:cNvSpPr>
            <a:spLocks/>
          </p:cNvSpPr>
          <p:nvPr/>
        </p:nvSpPr>
        <p:spPr bwMode="auto">
          <a:xfrm rot="10800000" flipV="1">
            <a:off x="7315200" y="4800600"/>
            <a:ext cx="1828800" cy="1828800"/>
          </a:xfrm>
          <a:custGeom>
            <a:avLst/>
            <a:gdLst>
              <a:gd name="T0" fmla="*/ 0 w 1828800"/>
              <a:gd name="T1" fmla="*/ 914400 h 1828800"/>
              <a:gd name="T2" fmla="*/ 914400 w 1828800"/>
              <a:gd name="T3" fmla="*/ 0 h 1828800"/>
              <a:gd name="T4" fmla="*/ 1828800 w 1828800"/>
              <a:gd name="T5" fmla="*/ 914400 h 1828800"/>
              <a:gd name="T6" fmla="*/ 914400 w 1828800"/>
              <a:gd name="T7" fmla="*/ 1828800 h 1828800"/>
              <a:gd name="T8" fmla="*/ 0 w 1828800"/>
              <a:gd name="T9" fmla="*/ 914400 h 1828800"/>
              <a:gd name="T10" fmla="*/ 39337 w 1828800"/>
              <a:gd name="T11" fmla="*/ 914400 h 1828800"/>
              <a:gd name="T12" fmla="*/ 914400 w 1828800"/>
              <a:gd name="T13" fmla="*/ 1789463 h 1828800"/>
              <a:gd name="T14" fmla="*/ 1789463 w 1828800"/>
              <a:gd name="T15" fmla="*/ 914400 h 1828800"/>
              <a:gd name="T16" fmla="*/ 914400 w 1828800"/>
              <a:gd name="T17" fmla="*/ 39337 h 1828800"/>
              <a:gd name="T18" fmla="*/ 39337 w 1828800"/>
              <a:gd name="T19" fmla="*/ 914400 h 18288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28800" h="1828800">
                <a:moveTo>
                  <a:pt x="0" y="914400"/>
                </a:moveTo>
                <a:cubicBezTo>
                  <a:pt x="0" y="409391"/>
                  <a:pt x="409391" y="0"/>
                  <a:pt x="914400" y="0"/>
                </a:cubicBezTo>
                <a:cubicBezTo>
                  <a:pt x="1419409" y="0"/>
                  <a:pt x="1828800" y="409391"/>
                  <a:pt x="1828800" y="914400"/>
                </a:cubicBezTo>
                <a:cubicBezTo>
                  <a:pt x="1828800" y="1419409"/>
                  <a:pt x="1419409" y="1828800"/>
                  <a:pt x="914400" y="1828800"/>
                </a:cubicBezTo>
                <a:cubicBezTo>
                  <a:pt x="409391" y="1828800"/>
                  <a:pt x="0" y="1419409"/>
                  <a:pt x="0" y="914400"/>
                </a:cubicBezTo>
                <a:close/>
                <a:moveTo>
                  <a:pt x="39337" y="914400"/>
                </a:moveTo>
                <a:cubicBezTo>
                  <a:pt x="39337" y="1397684"/>
                  <a:pt x="431116" y="1789463"/>
                  <a:pt x="914400" y="1789463"/>
                </a:cubicBezTo>
                <a:cubicBezTo>
                  <a:pt x="1397684" y="1789463"/>
                  <a:pt x="1789463" y="1397684"/>
                  <a:pt x="1789463" y="914400"/>
                </a:cubicBezTo>
                <a:cubicBezTo>
                  <a:pt x="1789463" y="431116"/>
                  <a:pt x="1397684" y="39337"/>
                  <a:pt x="914400" y="39337"/>
                </a:cubicBezTo>
                <a:cubicBezTo>
                  <a:pt x="431116" y="39337"/>
                  <a:pt x="39337" y="431116"/>
                  <a:pt x="39337" y="914400"/>
                </a:cubicBezTo>
                <a:close/>
              </a:path>
            </a:pathLst>
          </a:custGeom>
          <a:solidFill>
            <a:srgbClr val="FF0000"/>
          </a:solidFill>
          <a:ln w="9525" cap="flat" cmpd="sng">
            <a:solidFill>
              <a:srgbClr val="FF0000"/>
            </a:solidFill>
            <a:prstDash val="solid"/>
            <a:round/>
            <a:headEnd/>
            <a:tailEnd/>
          </a:ln>
          <a:effectLst>
            <a:outerShdw blurRad="40000" dist="23000" dir="5400000" rotWithShape="0">
              <a:srgbClr val="000000">
                <a:alpha val="34999"/>
              </a:srgbClr>
            </a:outerShdw>
          </a:effectLst>
        </p:spPr>
        <p:txBody>
          <a:bodyPr anchor="ctr"/>
          <a:lstStyle/>
          <a:p>
            <a:pPr eaLnBrk="1" hangingPunct="1">
              <a:defRPr/>
            </a:pP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1380"/>
                                        </p:tgtEl>
                                        <p:attrNameLst>
                                          <p:attrName>style.visibility</p:attrName>
                                        </p:attrNameLst>
                                      </p:cBhvr>
                                      <p:to>
                                        <p:strVal val="visible"/>
                                      </p:to>
                                    </p:set>
                                    <p:animEffect transition="in" filter="fade">
                                      <p:cBhvr>
                                        <p:cTn id="7" dur="2000"/>
                                        <p:tgtEl>
                                          <p:spTgt spid="10138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20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20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0" grpId="0"/>
      <p:bldP spid="9"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bg>
      <p:bgPr>
        <a:solidFill>
          <a:srgbClr val="000000"/>
        </a:solidFill>
        <a:effectLst/>
      </p:bgPr>
    </p:bg>
    <p:spTree>
      <p:nvGrpSpPr>
        <p:cNvPr id="1" name=""/>
        <p:cNvGrpSpPr/>
        <p:nvPr/>
      </p:nvGrpSpPr>
      <p:grpSpPr>
        <a:xfrm>
          <a:off x="0" y="0"/>
          <a:ext cx="0" cy="0"/>
          <a:chOff x="0" y="0"/>
          <a:chExt cx="0" cy="0"/>
        </a:xfrm>
      </p:grpSpPr>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4689" name="Rectangle 2">
            <a:extLst>
              <a:ext uri="{FF2B5EF4-FFF2-40B4-BE49-F238E27FC236}">
                <a16:creationId xmlns:a16="http://schemas.microsoft.com/office/drawing/2014/main" id="{D3A25EA5-C978-FDE3-130C-6AB30A422DED}"/>
              </a:ext>
            </a:extLst>
          </p:cNvPr>
          <p:cNvSpPr>
            <a:spLocks noGrp="1" noChangeArrowheads="1"/>
          </p:cNvSpPr>
          <p:nvPr>
            <p:ph type="title"/>
          </p:nvPr>
        </p:nvSpPr>
        <p:spPr>
          <a:xfrm>
            <a:off x="0" y="0"/>
            <a:ext cx="9144000" cy="838200"/>
          </a:xfrm>
        </p:spPr>
        <p:txBody>
          <a:bodyPr/>
          <a:lstStyle/>
          <a:p>
            <a:pPr eaLnBrk="1" hangingPunct="1"/>
            <a:r>
              <a:rPr lang="en-US" altLang="en-US" b="1" dirty="0">
                <a:solidFill>
                  <a:srgbClr val="000000"/>
                </a:solidFill>
                <a:latin typeface="Times New Roman" panose="02020603050405020304" pitchFamily="18" charset="0"/>
                <a:ea typeface="ＭＳ Ｐゴシック" panose="020B0600070205080204" pitchFamily="34" charset="-128"/>
              </a:rPr>
              <a:t>Milky Way Neighborhood (2026)</a:t>
            </a:r>
          </a:p>
        </p:txBody>
      </p:sp>
      <p:graphicFrame>
        <p:nvGraphicFramePr>
          <p:cNvPr id="3" name="Table 2">
            <a:extLst>
              <a:ext uri="{FF2B5EF4-FFF2-40B4-BE49-F238E27FC236}">
                <a16:creationId xmlns:a16="http://schemas.microsoft.com/office/drawing/2014/main" id="{DF8DDA07-3546-73D6-BA6D-5E560178C75B}"/>
              </a:ext>
            </a:extLst>
          </p:cNvPr>
          <p:cNvGraphicFramePr>
            <a:graphicFrameLocks noGrp="1"/>
          </p:cNvGraphicFramePr>
          <p:nvPr>
            <p:extLst>
              <p:ext uri="{D42A27DB-BD31-4B8C-83A1-F6EECF244321}">
                <p14:modId xmlns:p14="http://schemas.microsoft.com/office/powerpoint/2010/main" val="1513172257"/>
              </p:ext>
            </p:extLst>
          </p:nvPr>
        </p:nvGraphicFramePr>
        <p:xfrm>
          <a:off x="228600" y="815546"/>
          <a:ext cx="5791200" cy="5811117"/>
        </p:xfrm>
        <a:graphic>
          <a:graphicData uri="http://schemas.openxmlformats.org/drawingml/2006/table">
            <a:tbl>
              <a:tblPr firstRow="1" bandRow="1">
                <a:tableStyleId>{5C22544A-7EE6-4342-B048-85BDC9FD1C3A}</a:tableStyleId>
              </a:tblPr>
              <a:tblGrid>
                <a:gridCol w="1397000">
                  <a:extLst>
                    <a:ext uri="{9D8B030D-6E8A-4147-A177-3AD203B41FA5}">
                      <a16:colId xmlns:a16="http://schemas.microsoft.com/office/drawing/2014/main" val="20000"/>
                    </a:ext>
                  </a:extLst>
                </a:gridCol>
                <a:gridCol w="7366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tblGrid>
              <a:tr h="750018">
                <a:tc>
                  <a:txBody>
                    <a:bodyPr/>
                    <a:lstStyle/>
                    <a:p>
                      <a:pPr algn="ctr"/>
                      <a:endParaRPr lang="en-US" sz="1800" b="1" dirty="0">
                        <a:solidFill>
                          <a:srgbClr val="000000"/>
                        </a:solidFill>
                        <a:latin typeface="Times New Roman"/>
                        <a:cs typeface="Times New Roman"/>
                      </a:endParaRP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b="1" dirty="0">
                          <a:solidFill>
                            <a:srgbClr val="000000"/>
                          </a:solidFill>
                          <a:latin typeface="Times New Roman"/>
                          <a:cs typeface="Times New Roman"/>
                        </a:rPr>
                        <a:t>RA</a:t>
                      </a: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b="1" dirty="0">
                          <a:solidFill>
                            <a:srgbClr val="000000"/>
                          </a:solidFill>
                          <a:latin typeface="Times New Roman"/>
                          <a:cs typeface="Times New Roman"/>
                        </a:rPr>
                        <a:t>DEC</a:t>
                      </a: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b="1" dirty="0">
                          <a:solidFill>
                            <a:srgbClr val="000000"/>
                          </a:solidFill>
                          <a:latin typeface="Times New Roman"/>
                          <a:cs typeface="Times New Roman"/>
                        </a:rPr>
                        <a:t>Size</a:t>
                      </a:r>
                    </a:p>
                    <a:p>
                      <a:pPr algn="ctr"/>
                      <a:r>
                        <a:rPr lang="en-US" sz="1800" b="1" dirty="0">
                          <a:solidFill>
                            <a:srgbClr val="000000"/>
                          </a:solidFill>
                          <a:latin typeface="Times New Roman"/>
                          <a:cs typeface="Times New Roman"/>
                        </a:rPr>
                        <a:t>(</a:t>
                      </a:r>
                      <a:r>
                        <a:rPr lang="en-US" sz="1800" b="1" dirty="0" err="1">
                          <a:solidFill>
                            <a:srgbClr val="000000"/>
                          </a:solidFill>
                          <a:latin typeface="Times New Roman"/>
                          <a:cs typeface="Times New Roman"/>
                        </a:rPr>
                        <a:t>kpc</a:t>
                      </a:r>
                      <a:r>
                        <a:rPr lang="en-US" sz="1800" b="1" dirty="0">
                          <a:solidFill>
                            <a:srgbClr val="000000"/>
                          </a:solidFill>
                          <a:latin typeface="Times New Roman"/>
                          <a:cs typeface="Times New Roman"/>
                        </a:rPr>
                        <a:t>)</a:t>
                      </a: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b="1" dirty="0" err="1">
                          <a:solidFill>
                            <a:srgbClr val="000000"/>
                          </a:solidFill>
                          <a:latin typeface="Times New Roman"/>
                          <a:cs typeface="Times New Roman"/>
                        </a:rPr>
                        <a:t>Dist</a:t>
                      </a:r>
                      <a:r>
                        <a:rPr lang="en-US" sz="1800" b="1" dirty="0">
                          <a:solidFill>
                            <a:srgbClr val="000000"/>
                          </a:solidFill>
                          <a:latin typeface="Times New Roman"/>
                          <a:cs typeface="Times New Roman"/>
                        </a:rPr>
                        <a:t> (kpc)</a:t>
                      </a: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b="1" dirty="0">
                          <a:solidFill>
                            <a:srgbClr val="000000"/>
                          </a:solidFill>
                          <a:latin typeface="Times New Roman"/>
                          <a:cs typeface="Times New Roman"/>
                        </a:rPr>
                        <a:t>Bits / # </a:t>
                      </a:r>
                      <a:r>
                        <a:rPr lang="en-US" sz="1800" b="1" dirty="0" err="1">
                          <a:solidFill>
                            <a:srgbClr val="000000"/>
                          </a:solidFill>
                          <a:latin typeface="Times New Roman"/>
                          <a:cs typeface="Times New Roman"/>
                        </a:rPr>
                        <a:t>Globulars</a:t>
                      </a:r>
                      <a:r>
                        <a:rPr lang="en-US" sz="1800" b="1" dirty="0">
                          <a:solidFill>
                            <a:srgbClr val="000000"/>
                          </a:solidFill>
                          <a:latin typeface="Times New Roman"/>
                          <a:cs typeface="Times New Roman"/>
                        </a:rPr>
                        <a:t> / References</a:t>
                      </a: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0"/>
                  </a:ext>
                </a:extLst>
              </a:tr>
              <a:tr h="814753">
                <a:tc>
                  <a:txBody>
                    <a:bodyPr/>
                    <a:lstStyle/>
                    <a:p>
                      <a:pPr algn="ctr"/>
                      <a:r>
                        <a:rPr lang="en-US" sz="1800" b="1" dirty="0">
                          <a:solidFill>
                            <a:srgbClr val="000000"/>
                          </a:solidFill>
                          <a:latin typeface="Times New Roman"/>
                          <a:cs typeface="Times New Roman"/>
                        </a:rPr>
                        <a:t>Milky Way</a:t>
                      </a: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i="0" dirty="0">
                          <a:solidFill>
                            <a:srgbClr val="000000"/>
                          </a:solidFill>
                          <a:latin typeface="Times New Roman"/>
                          <a:cs typeface="Times New Roman"/>
                        </a:rPr>
                        <a:t>---</a:t>
                      </a: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ctr"/>
                      <a:r>
                        <a:rPr lang="en-US" sz="1600" i="0" dirty="0">
                          <a:solidFill>
                            <a:srgbClr val="000000"/>
                          </a:solidFill>
                          <a:latin typeface="Times New Roman"/>
                          <a:cs typeface="Times New Roman"/>
                        </a:rPr>
                        <a:t>---</a:t>
                      </a: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ctr"/>
                      <a:endParaRPr lang="en-US" sz="1600" i="0" dirty="0">
                        <a:solidFill>
                          <a:srgbClr val="000000"/>
                        </a:solidFill>
                        <a:latin typeface="Times New Roman"/>
                        <a:cs typeface="Times New Roman"/>
                      </a:endParaRP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ctr"/>
                      <a:r>
                        <a:rPr lang="en-US" sz="1600" i="0" dirty="0">
                          <a:solidFill>
                            <a:srgbClr val="000000"/>
                          </a:solidFill>
                          <a:latin typeface="Times New Roman"/>
                          <a:cs typeface="Times New Roman"/>
                        </a:rPr>
                        <a:t>0</a:t>
                      </a: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l"/>
                      <a:endParaRPr lang="en-US" sz="1200" i="0" dirty="0">
                        <a:solidFill>
                          <a:srgbClr val="000000"/>
                        </a:solidFill>
                        <a:latin typeface="Times New Roman"/>
                        <a:cs typeface="Times New Roman"/>
                      </a:endParaRP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extLst>
                  <a:ext uri="{0D108BD9-81ED-4DB2-BD59-A6C34878D82A}">
                    <a16:rowId xmlns:a16="http://schemas.microsoft.com/office/drawing/2014/main" val="10001"/>
                  </a:ext>
                </a:extLst>
              </a:tr>
              <a:tr h="814753">
                <a:tc>
                  <a:txBody>
                    <a:bodyPr/>
                    <a:lstStyle/>
                    <a:p>
                      <a:pPr algn="ctr"/>
                      <a:r>
                        <a:rPr lang="en-US" sz="1800" b="1" dirty="0">
                          <a:solidFill>
                            <a:srgbClr val="000000"/>
                          </a:solidFill>
                          <a:latin typeface="Times New Roman"/>
                          <a:cs typeface="Times New Roman"/>
                        </a:rPr>
                        <a:t>Andromeda</a:t>
                      </a:r>
                    </a:p>
                    <a:p>
                      <a:pPr algn="ctr"/>
                      <a:r>
                        <a:rPr lang="en-US" sz="1800" b="1" dirty="0">
                          <a:solidFill>
                            <a:srgbClr val="000000"/>
                          </a:solidFill>
                          <a:latin typeface="Times New Roman"/>
                          <a:cs typeface="Times New Roman"/>
                        </a:rPr>
                        <a:t>M31</a:t>
                      </a: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i="0" dirty="0">
                          <a:solidFill>
                            <a:srgbClr val="000000"/>
                          </a:solidFill>
                          <a:latin typeface="Times New Roman"/>
                          <a:cs typeface="Times New Roman"/>
                        </a:rPr>
                        <a:t>00:43</a:t>
                      </a: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ctr"/>
                      <a:r>
                        <a:rPr lang="en-US" sz="1600" i="0" dirty="0">
                          <a:solidFill>
                            <a:srgbClr val="000000"/>
                          </a:solidFill>
                          <a:latin typeface="Times New Roman"/>
                          <a:cs typeface="Times New Roman"/>
                        </a:rPr>
                        <a:t>+41:16</a:t>
                      </a: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ctr"/>
                      <a:endParaRPr lang="en-US" sz="1600" i="0" dirty="0">
                        <a:solidFill>
                          <a:srgbClr val="000000"/>
                        </a:solidFill>
                        <a:latin typeface="Times New Roman"/>
                        <a:cs typeface="Times New Roman"/>
                      </a:endParaRP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ctr"/>
                      <a:endParaRPr lang="en-US" sz="1600" i="0" dirty="0">
                        <a:solidFill>
                          <a:srgbClr val="000000"/>
                        </a:solidFill>
                        <a:latin typeface="Times New Roman"/>
                        <a:cs typeface="Times New Roman"/>
                      </a:endParaRP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l"/>
                      <a:r>
                        <a:rPr lang="en-US" sz="1200" i="0" dirty="0">
                          <a:solidFill>
                            <a:srgbClr val="000000"/>
                          </a:solidFill>
                          <a:latin typeface="Times New Roman"/>
                          <a:cs typeface="Times New Roman"/>
                        </a:rPr>
                        <a:t>Roger + Ben</a:t>
                      </a: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822956">
                <a:tc>
                  <a:txBody>
                    <a:bodyPr/>
                    <a:lstStyle/>
                    <a:p>
                      <a:pPr algn="ctr"/>
                      <a:r>
                        <a:rPr lang="en-US" sz="1800" b="1" dirty="0">
                          <a:solidFill>
                            <a:srgbClr val="000000"/>
                          </a:solidFill>
                          <a:latin typeface="Times New Roman"/>
                          <a:cs typeface="Times New Roman"/>
                        </a:rPr>
                        <a:t>Triangulum</a:t>
                      </a:r>
                    </a:p>
                    <a:p>
                      <a:pPr algn="ctr"/>
                      <a:r>
                        <a:rPr lang="en-US" sz="1800" b="1" dirty="0">
                          <a:solidFill>
                            <a:srgbClr val="000000"/>
                          </a:solidFill>
                          <a:latin typeface="Times New Roman"/>
                          <a:cs typeface="Times New Roman"/>
                        </a:rPr>
                        <a:t>M33</a:t>
                      </a: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i="0" dirty="0">
                          <a:solidFill>
                            <a:srgbClr val="000000"/>
                          </a:solidFill>
                          <a:latin typeface="Times New Roman"/>
                          <a:cs typeface="Times New Roman"/>
                        </a:rPr>
                        <a:t>01:33</a:t>
                      </a: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ctr"/>
                      <a:r>
                        <a:rPr lang="en-US" sz="1600" i="0" dirty="0">
                          <a:solidFill>
                            <a:srgbClr val="000000"/>
                          </a:solidFill>
                          <a:latin typeface="Times New Roman"/>
                          <a:cs typeface="Times New Roman"/>
                        </a:rPr>
                        <a:t>+30:39</a:t>
                      </a: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ctr"/>
                      <a:endParaRPr lang="en-US" sz="1600" i="0" dirty="0">
                        <a:solidFill>
                          <a:srgbClr val="000000"/>
                        </a:solidFill>
                        <a:latin typeface="Times New Roman"/>
                        <a:cs typeface="Times New Roman"/>
                      </a:endParaRP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ctr"/>
                      <a:endParaRPr lang="en-US" sz="1600" i="0" dirty="0">
                        <a:solidFill>
                          <a:srgbClr val="000000"/>
                        </a:solidFill>
                        <a:latin typeface="Times New Roman"/>
                        <a:cs typeface="Times New Roman"/>
                      </a:endParaRP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l"/>
                      <a:r>
                        <a:rPr lang="en-US" sz="1200" i="0" dirty="0">
                          <a:solidFill>
                            <a:srgbClr val="000000"/>
                          </a:solidFill>
                          <a:latin typeface="Times New Roman"/>
                          <a:cs typeface="Times New Roman"/>
                        </a:rPr>
                        <a:t>Megan + Ella</a:t>
                      </a: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814753">
                <a:tc>
                  <a:txBody>
                    <a:bodyPr/>
                    <a:lstStyle/>
                    <a:p>
                      <a:pPr algn="ctr"/>
                      <a:r>
                        <a:rPr lang="en-US" sz="1800" b="1" dirty="0" err="1">
                          <a:solidFill>
                            <a:srgbClr val="000000"/>
                          </a:solidFill>
                          <a:latin typeface="Times New Roman"/>
                          <a:cs typeface="Times New Roman"/>
                        </a:rPr>
                        <a:t>Bode’s</a:t>
                      </a:r>
                      <a:endParaRPr lang="en-US" sz="1800" b="1" dirty="0">
                        <a:solidFill>
                          <a:srgbClr val="000000"/>
                        </a:solidFill>
                        <a:latin typeface="Times New Roman"/>
                        <a:cs typeface="Times New Roman"/>
                      </a:endParaRPr>
                    </a:p>
                    <a:p>
                      <a:pPr algn="ctr"/>
                      <a:r>
                        <a:rPr lang="en-US" sz="1800" b="1" dirty="0">
                          <a:solidFill>
                            <a:srgbClr val="000000"/>
                          </a:solidFill>
                          <a:latin typeface="Times New Roman"/>
                          <a:cs typeface="Times New Roman"/>
                        </a:rPr>
                        <a:t>M81</a:t>
                      </a: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i="0" dirty="0">
                          <a:solidFill>
                            <a:srgbClr val="000000"/>
                          </a:solidFill>
                          <a:latin typeface="Times New Roman"/>
                          <a:cs typeface="Times New Roman"/>
                        </a:rPr>
                        <a:t>09:55</a:t>
                      </a: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ctr"/>
                      <a:r>
                        <a:rPr lang="en-US" sz="1600" i="0" dirty="0">
                          <a:solidFill>
                            <a:srgbClr val="000000"/>
                          </a:solidFill>
                          <a:latin typeface="Times New Roman"/>
                          <a:cs typeface="Times New Roman"/>
                        </a:rPr>
                        <a:t>+69:03</a:t>
                      </a: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ctr"/>
                      <a:endParaRPr lang="en-US" sz="1600" i="0" dirty="0">
                        <a:solidFill>
                          <a:srgbClr val="000000"/>
                        </a:solidFill>
                        <a:latin typeface="Times New Roman"/>
                        <a:cs typeface="Times New Roman"/>
                      </a:endParaRP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ctr"/>
                      <a:endParaRPr lang="en-US" sz="1600" i="0" dirty="0">
                        <a:solidFill>
                          <a:srgbClr val="000000"/>
                        </a:solidFill>
                        <a:latin typeface="Times New Roman"/>
                        <a:cs typeface="Times New Roman"/>
                      </a:endParaRP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l"/>
                      <a:r>
                        <a:rPr lang="en-US" sz="1200" i="0" dirty="0">
                          <a:solidFill>
                            <a:srgbClr val="000000"/>
                          </a:solidFill>
                          <a:latin typeface="Times New Roman"/>
                          <a:cs typeface="Times New Roman"/>
                        </a:rPr>
                        <a:t>Akshat + Madeline</a:t>
                      </a: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814753">
                <a:tc>
                  <a:txBody>
                    <a:bodyPr/>
                    <a:lstStyle/>
                    <a:p>
                      <a:pPr algn="ctr"/>
                      <a:r>
                        <a:rPr lang="en-US" sz="1800" b="1" dirty="0">
                          <a:solidFill>
                            <a:srgbClr val="000000"/>
                          </a:solidFill>
                          <a:latin typeface="Times New Roman"/>
                          <a:cs typeface="Times New Roman"/>
                        </a:rPr>
                        <a:t>Pinwheel</a:t>
                      </a:r>
                    </a:p>
                    <a:p>
                      <a:pPr algn="ctr"/>
                      <a:r>
                        <a:rPr lang="en-US" sz="1800" b="1" dirty="0">
                          <a:solidFill>
                            <a:srgbClr val="000000"/>
                          </a:solidFill>
                          <a:latin typeface="Times New Roman"/>
                          <a:cs typeface="Times New Roman"/>
                        </a:rPr>
                        <a:t>M101</a:t>
                      </a: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i="0" dirty="0">
                          <a:solidFill>
                            <a:srgbClr val="000000"/>
                          </a:solidFill>
                          <a:highlight>
                            <a:srgbClr val="FFFF00"/>
                          </a:highlight>
                          <a:latin typeface="Times New Roman"/>
                          <a:cs typeface="Times New Roman"/>
                        </a:rPr>
                        <a:t>14:03</a:t>
                      </a: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ctr"/>
                      <a:r>
                        <a:rPr lang="en-US" sz="1600" i="0" dirty="0">
                          <a:solidFill>
                            <a:srgbClr val="000000"/>
                          </a:solidFill>
                          <a:highlight>
                            <a:srgbClr val="FFFF00"/>
                          </a:highlight>
                          <a:latin typeface="Times New Roman"/>
                          <a:cs typeface="Times New Roman"/>
                        </a:rPr>
                        <a:t>+54:20</a:t>
                      </a: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ctr"/>
                      <a:endParaRPr lang="en-US" sz="1600" i="0" dirty="0">
                        <a:solidFill>
                          <a:srgbClr val="000000"/>
                        </a:solidFill>
                        <a:highlight>
                          <a:srgbClr val="FFFF00"/>
                        </a:highlight>
                        <a:latin typeface="Times New Roman"/>
                        <a:cs typeface="Times New Roman"/>
                      </a:endParaRP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ctr"/>
                      <a:endParaRPr lang="en-US" sz="1600" i="0" dirty="0">
                        <a:solidFill>
                          <a:srgbClr val="000000"/>
                        </a:solidFill>
                        <a:highlight>
                          <a:srgbClr val="FFFF00"/>
                        </a:highlight>
                        <a:latin typeface="Times New Roman"/>
                        <a:cs typeface="Times New Roman"/>
                      </a:endParaRP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l"/>
                      <a:r>
                        <a:rPr lang="en-US" sz="1200" i="0" dirty="0">
                          <a:solidFill>
                            <a:srgbClr val="000000"/>
                          </a:solidFill>
                          <a:highlight>
                            <a:srgbClr val="FFFF00"/>
                          </a:highlight>
                          <a:latin typeface="Times New Roman"/>
                          <a:cs typeface="Times New Roman"/>
                        </a:rPr>
                        <a:t>AJ + Karina</a:t>
                      </a: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814753">
                <a:tc>
                  <a:txBody>
                    <a:bodyPr/>
                    <a:lstStyle/>
                    <a:p>
                      <a:pPr algn="ctr"/>
                      <a:r>
                        <a:rPr lang="en-US" sz="1800" b="1" dirty="0">
                          <a:solidFill>
                            <a:srgbClr val="000000"/>
                          </a:solidFill>
                          <a:latin typeface="Times New Roman"/>
                          <a:cs typeface="Times New Roman"/>
                        </a:rPr>
                        <a:t>Whirlpool</a:t>
                      </a:r>
                    </a:p>
                    <a:p>
                      <a:pPr algn="ctr"/>
                      <a:r>
                        <a:rPr lang="en-US" sz="1800" b="1" dirty="0">
                          <a:solidFill>
                            <a:srgbClr val="000000"/>
                          </a:solidFill>
                          <a:latin typeface="Times New Roman"/>
                          <a:cs typeface="Times New Roman"/>
                        </a:rPr>
                        <a:t>M51</a:t>
                      </a: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i="0" dirty="0">
                          <a:solidFill>
                            <a:srgbClr val="000000"/>
                          </a:solidFill>
                          <a:highlight>
                            <a:srgbClr val="FFFF00"/>
                          </a:highlight>
                          <a:latin typeface="Times New Roman"/>
                          <a:cs typeface="Times New Roman"/>
                        </a:rPr>
                        <a:t>13:30</a:t>
                      </a: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ctr"/>
                      <a:r>
                        <a:rPr lang="en-US" sz="1600" i="0" dirty="0">
                          <a:solidFill>
                            <a:srgbClr val="000000"/>
                          </a:solidFill>
                          <a:highlight>
                            <a:srgbClr val="FFFF00"/>
                          </a:highlight>
                          <a:latin typeface="Times New Roman"/>
                          <a:cs typeface="Times New Roman"/>
                        </a:rPr>
                        <a:t>+47:13</a:t>
                      </a: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ctr"/>
                      <a:endParaRPr lang="en-US" sz="1600" i="0" dirty="0">
                        <a:solidFill>
                          <a:srgbClr val="000000"/>
                        </a:solidFill>
                        <a:highlight>
                          <a:srgbClr val="FFFF00"/>
                        </a:highlight>
                        <a:latin typeface="Times New Roman"/>
                        <a:cs typeface="Times New Roman"/>
                      </a:endParaRP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ctr"/>
                      <a:endParaRPr lang="en-US" sz="1600" i="0" dirty="0">
                        <a:solidFill>
                          <a:srgbClr val="000000"/>
                        </a:solidFill>
                        <a:highlight>
                          <a:srgbClr val="FFFF00"/>
                        </a:highlight>
                        <a:latin typeface="Times New Roman"/>
                        <a:cs typeface="Times New Roman"/>
                      </a:endParaRP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l"/>
                      <a:r>
                        <a:rPr lang="en-US" sz="1200" i="0" dirty="0">
                          <a:solidFill>
                            <a:srgbClr val="000000"/>
                          </a:solidFill>
                          <a:highlight>
                            <a:srgbClr val="FFFF00"/>
                          </a:highlight>
                          <a:latin typeface="Times New Roman"/>
                          <a:cs typeface="Times New Roman"/>
                        </a:rPr>
                        <a:t>Mahir + Madison</a:t>
                      </a: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p:sp>
        <p:nvSpPr>
          <p:cNvPr id="2" name="TextBox 1">
            <a:extLst>
              <a:ext uri="{FF2B5EF4-FFF2-40B4-BE49-F238E27FC236}">
                <a16:creationId xmlns:a16="http://schemas.microsoft.com/office/drawing/2014/main" id="{3D2FA826-9D14-2999-3CD7-4261670CC16B}"/>
              </a:ext>
            </a:extLst>
          </p:cNvPr>
          <p:cNvSpPr txBox="1"/>
          <p:nvPr/>
        </p:nvSpPr>
        <p:spPr>
          <a:xfrm>
            <a:off x="6330395" y="2090172"/>
            <a:ext cx="2428870" cy="2677656"/>
          </a:xfrm>
          <a:prstGeom prst="rect">
            <a:avLst/>
          </a:prstGeom>
          <a:noFill/>
        </p:spPr>
        <p:txBody>
          <a:bodyPr wrap="none" rtlCol="0">
            <a:spAutoFit/>
          </a:bodyPr>
          <a:lstStyle/>
          <a:p>
            <a:r>
              <a:rPr lang="en-US" sz="2400" dirty="0">
                <a:solidFill>
                  <a:schemeClr val="accent1">
                    <a:lumMod val="10000"/>
                  </a:schemeClr>
                </a:solidFill>
                <a:latin typeface="Times New Roman" panose="02020603050405020304" pitchFamily="18" charset="0"/>
                <a:cs typeface="Times New Roman" panose="02020603050405020304" pitchFamily="18" charset="0"/>
              </a:rPr>
              <a:t>Thursday 19 FEB</a:t>
            </a:r>
          </a:p>
          <a:p>
            <a:endParaRPr lang="en-US" sz="2400" dirty="0">
              <a:solidFill>
                <a:schemeClr val="accent1">
                  <a:lumMod val="10000"/>
                </a:schemeClr>
              </a:solidFill>
              <a:latin typeface="Times New Roman" panose="02020603050405020304" pitchFamily="18" charset="0"/>
              <a:cs typeface="Times New Roman" panose="02020603050405020304" pitchFamily="18" charset="0"/>
            </a:endParaRPr>
          </a:p>
          <a:p>
            <a:r>
              <a:rPr lang="en-US" sz="2400" dirty="0">
                <a:solidFill>
                  <a:schemeClr val="accent1">
                    <a:lumMod val="10000"/>
                  </a:schemeClr>
                </a:solidFill>
                <a:latin typeface="Times New Roman" panose="02020603050405020304" pitchFamily="18" charset="0"/>
                <a:cs typeface="Times New Roman" panose="02020603050405020304" pitchFamily="18" charset="0"/>
              </a:rPr>
              <a:t>   25 min research</a:t>
            </a:r>
          </a:p>
          <a:p>
            <a:endParaRPr lang="en-US" sz="2400" dirty="0">
              <a:solidFill>
                <a:schemeClr val="accent1">
                  <a:lumMod val="10000"/>
                </a:schemeClr>
              </a:solidFill>
              <a:latin typeface="Times New Roman" panose="02020603050405020304" pitchFamily="18" charset="0"/>
              <a:cs typeface="Times New Roman" panose="02020603050405020304" pitchFamily="18" charset="0"/>
            </a:endParaRPr>
          </a:p>
          <a:p>
            <a:r>
              <a:rPr lang="en-US" sz="2400" dirty="0">
                <a:solidFill>
                  <a:schemeClr val="accent1">
                    <a:lumMod val="10000"/>
                  </a:schemeClr>
                </a:solidFill>
                <a:latin typeface="Times New Roman" panose="02020603050405020304" pitchFamily="18" charset="0"/>
                <a:cs typeface="Times New Roman" panose="02020603050405020304" pitchFamily="18" charset="0"/>
              </a:rPr>
              <a:t>   25 min present</a:t>
            </a:r>
          </a:p>
          <a:p>
            <a:endParaRPr lang="en-US" sz="2400" dirty="0">
              <a:solidFill>
                <a:schemeClr val="accent1">
                  <a:lumMod val="10000"/>
                </a:schemeClr>
              </a:solidFill>
              <a:latin typeface="Times New Roman" panose="02020603050405020304" pitchFamily="18" charset="0"/>
              <a:cs typeface="Times New Roman" panose="02020603050405020304" pitchFamily="18" charset="0"/>
            </a:endParaRPr>
          </a:p>
          <a:p>
            <a:r>
              <a:rPr lang="en-US" sz="2400" dirty="0">
                <a:solidFill>
                  <a:schemeClr val="accent1">
                    <a:lumMod val="10000"/>
                  </a:schemeClr>
                </a:solidFill>
                <a:latin typeface="Times New Roman" panose="02020603050405020304" pitchFamily="18" charset="0"/>
                <a:cs typeface="Times New Roman" panose="02020603050405020304" pitchFamily="18" charset="0"/>
              </a:rPr>
              <a:t>   25 min bedazzle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67E7B3-B1C2-3193-1A44-6D3E40130304}"/>
            </a:ext>
          </a:extLst>
        </p:cNvPr>
        <p:cNvGrpSpPr/>
        <p:nvPr/>
      </p:nvGrpSpPr>
      <p:grpSpPr>
        <a:xfrm>
          <a:off x="0" y="0"/>
          <a:ext cx="0" cy="0"/>
          <a:chOff x="0" y="0"/>
          <a:chExt cx="0" cy="0"/>
        </a:xfrm>
      </p:grpSpPr>
      <p:sp>
        <p:nvSpPr>
          <p:cNvPr id="2" name="Oval 1">
            <a:extLst>
              <a:ext uri="{FF2B5EF4-FFF2-40B4-BE49-F238E27FC236}">
                <a16:creationId xmlns:a16="http://schemas.microsoft.com/office/drawing/2014/main" id="{B437C3C1-3F5D-31F2-D3E6-DBE626CACC9F}"/>
              </a:ext>
            </a:extLst>
          </p:cNvPr>
          <p:cNvSpPr/>
          <p:nvPr/>
        </p:nvSpPr>
        <p:spPr bwMode="auto">
          <a:xfrm>
            <a:off x="4684986" y="3276811"/>
            <a:ext cx="1143000" cy="1143000"/>
          </a:xfrm>
          <a:prstGeom prst="ellipse">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3" name="Oval 2">
            <a:extLst>
              <a:ext uri="{FF2B5EF4-FFF2-40B4-BE49-F238E27FC236}">
                <a16:creationId xmlns:a16="http://schemas.microsoft.com/office/drawing/2014/main" id="{A0BEAE2A-1A71-1B4C-A020-8734A8215096}"/>
              </a:ext>
            </a:extLst>
          </p:cNvPr>
          <p:cNvSpPr/>
          <p:nvPr/>
        </p:nvSpPr>
        <p:spPr bwMode="auto">
          <a:xfrm>
            <a:off x="4881477" y="3096768"/>
            <a:ext cx="27432" cy="27432"/>
          </a:xfrm>
          <a:prstGeom prst="ellipse">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5" name="Oval 4">
            <a:extLst>
              <a:ext uri="{FF2B5EF4-FFF2-40B4-BE49-F238E27FC236}">
                <a16:creationId xmlns:a16="http://schemas.microsoft.com/office/drawing/2014/main" id="{74CDA174-ADC3-8C67-A30A-E518FC86F751}"/>
              </a:ext>
            </a:extLst>
          </p:cNvPr>
          <p:cNvSpPr/>
          <p:nvPr/>
        </p:nvSpPr>
        <p:spPr bwMode="auto">
          <a:xfrm>
            <a:off x="5567277" y="3096768"/>
            <a:ext cx="27432" cy="27432"/>
          </a:xfrm>
          <a:prstGeom prst="ellipse">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6" name="Oval 5">
            <a:extLst>
              <a:ext uri="{FF2B5EF4-FFF2-40B4-BE49-F238E27FC236}">
                <a16:creationId xmlns:a16="http://schemas.microsoft.com/office/drawing/2014/main" id="{37707095-5EC5-CFBD-B2A3-3CCDC6B56E7D}"/>
              </a:ext>
            </a:extLst>
          </p:cNvPr>
          <p:cNvSpPr/>
          <p:nvPr/>
        </p:nvSpPr>
        <p:spPr bwMode="auto">
          <a:xfrm>
            <a:off x="4406777" y="3565267"/>
            <a:ext cx="27432" cy="27432"/>
          </a:xfrm>
          <a:prstGeom prst="ellipse">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7" name="Oval 6">
            <a:extLst>
              <a:ext uri="{FF2B5EF4-FFF2-40B4-BE49-F238E27FC236}">
                <a16:creationId xmlns:a16="http://schemas.microsoft.com/office/drawing/2014/main" id="{A735F50A-8355-D396-3FC2-462F737E06D9}"/>
              </a:ext>
            </a:extLst>
          </p:cNvPr>
          <p:cNvSpPr/>
          <p:nvPr/>
        </p:nvSpPr>
        <p:spPr bwMode="auto">
          <a:xfrm>
            <a:off x="6019800" y="3581400"/>
            <a:ext cx="27432" cy="27432"/>
          </a:xfrm>
          <a:prstGeom prst="ellipse">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8" name="Oval 7">
            <a:extLst>
              <a:ext uri="{FF2B5EF4-FFF2-40B4-BE49-F238E27FC236}">
                <a16:creationId xmlns:a16="http://schemas.microsoft.com/office/drawing/2014/main" id="{1E1FE57C-0B24-EC22-2B31-B6F781037916}"/>
              </a:ext>
            </a:extLst>
          </p:cNvPr>
          <p:cNvSpPr/>
          <p:nvPr/>
        </p:nvSpPr>
        <p:spPr bwMode="auto">
          <a:xfrm>
            <a:off x="4651563" y="4356100"/>
            <a:ext cx="27432" cy="27432"/>
          </a:xfrm>
          <a:prstGeom prst="ellipse">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9" name="Oval 8">
            <a:extLst>
              <a:ext uri="{FF2B5EF4-FFF2-40B4-BE49-F238E27FC236}">
                <a16:creationId xmlns:a16="http://schemas.microsoft.com/office/drawing/2014/main" id="{B83F6A0E-3675-2616-B638-A5BCA6FB3430}"/>
              </a:ext>
            </a:extLst>
          </p:cNvPr>
          <p:cNvSpPr/>
          <p:nvPr/>
        </p:nvSpPr>
        <p:spPr bwMode="auto">
          <a:xfrm>
            <a:off x="5839968" y="4343400"/>
            <a:ext cx="27432" cy="27432"/>
          </a:xfrm>
          <a:prstGeom prst="ellipse">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0" name="Oval 9">
            <a:extLst>
              <a:ext uri="{FF2B5EF4-FFF2-40B4-BE49-F238E27FC236}">
                <a16:creationId xmlns:a16="http://schemas.microsoft.com/office/drawing/2014/main" id="{19E99113-D396-04C9-EC6B-7E2235373B49}"/>
              </a:ext>
            </a:extLst>
          </p:cNvPr>
          <p:cNvSpPr/>
          <p:nvPr/>
        </p:nvSpPr>
        <p:spPr bwMode="auto">
          <a:xfrm>
            <a:off x="6017172" y="3657600"/>
            <a:ext cx="914400" cy="914400"/>
          </a:xfrm>
          <a:prstGeom prst="ellipse">
            <a:avLst/>
          </a:prstGeom>
          <a:gradFill>
            <a:gsLst>
              <a:gs pos="0">
                <a:srgbClr val="E8FF00">
                  <a:tint val="66000"/>
                  <a:satMod val="160000"/>
                  <a:lumMod val="0"/>
                </a:srgbClr>
              </a:gs>
              <a:gs pos="0">
                <a:srgbClr val="E8FF00">
                  <a:tint val="44500"/>
                  <a:satMod val="160000"/>
                </a:srgbClr>
              </a:gs>
              <a:gs pos="0">
                <a:srgbClr val="E8FF00">
                  <a:tint val="23500"/>
                  <a:satMod val="160000"/>
                </a:srgbClr>
              </a:gs>
            </a:gsLst>
            <a:path path="circle">
              <a:fillToRect r="100000" b="100000"/>
            </a:path>
          </a:gra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1" name="Oval 10">
            <a:extLst>
              <a:ext uri="{FF2B5EF4-FFF2-40B4-BE49-F238E27FC236}">
                <a16:creationId xmlns:a16="http://schemas.microsoft.com/office/drawing/2014/main" id="{7A19F59F-CDE0-B9F7-AEBC-2D019CFBA923}"/>
              </a:ext>
            </a:extLst>
          </p:cNvPr>
          <p:cNvSpPr/>
          <p:nvPr/>
        </p:nvSpPr>
        <p:spPr bwMode="auto">
          <a:xfrm>
            <a:off x="3581400" y="3657600"/>
            <a:ext cx="914400" cy="914400"/>
          </a:xfrm>
          <a:prstGeom prst="ellipse">
            <a:avLst/>
          </a:prstGeom>
          <a:gradFill>
            <a:gsLst>
              <a:gs pos="0">
                <a:srgbClr val="E8FF00">
                  <a:tint val="66000"/>
                  <a:satMod val="160000"/>
                  <a:lumMod val="0"/>
                </a:srgbClr>
              </a:gs>
              <a:gs pos="0">
                <a:srgbClr val="E8FF00">
                  <a:tint val="44500"/>
                  <a:satMod val="160000"/>
                </a:srgbClr>
              </a:gs>
              <a:gs pos="0">
                <a:srgbClr val="E8FF00">
                  <a:tint val="23500"/>
                  <a:satMod val="160000"/>
                </a:srgbClr>
              </a:gs>
            </a:gsLst>
            <a:path path="circle">
              <a:fillToRect r="100000" b="100000"/>
            </a:path>
          </a:gra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2" name="Oval 11">
            <a:extLst>
              <a:ext uri="{FF2B5EF4-FFF2-40B4-BE49-F238E27FC236}">
                <a16:creationId xmlns:a16="http://schemas.microsoft.com/office/drawing/2014/main" id="{1DF6654F-262E-3E8A-5E8E-1776D5EA2232}"/>
              </a:ext>
            </a:extLst>
          </p:cNvPr>
          <p:cNvSpPr/>
          <p:nvPr/>
        </p:nvSpPr>
        <p:spPr bwMode="auto">
          <a:xfrm>
            <a:off x="4419600" y="4541520"/>
            <a:ext cx="640080" cy="640080"/>
          </a:xfrm>
          <a:prstGeom prst="ellipse">
            <a:avLst/>
          </a:prstGeom>
          <a:solidFill>
            <a:srgbClr val="FFFF00"/>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3" name="Oval 12">
            <a:extLst>
              <a:ext uri="{FF2B5EF4-FFF2-40B4-BE49-F238E27FC236}">
                <a16:creationId xmlns:a16="http://schemas.microsoft.com/office/drawing/2014/main" id="{A41CBC65-52E9-BBD5-A43E-C98A57A6CDC7}"/>
              </a:ext>
            </a:extLst>
          </p:cNvPr>
          <p:cNvSpPr/>
          <p:nvPr/>
        </p:nvSpPr>
        <p:spPr bwMode="auto">
          <a:xfrm>
            <a:off x="5455920" y="4541520"/>
            <a:ext cx="640080" cy="640080"/>
          </a:xfrm>
          <a:prstGeom prst="ellipse">
            <a:avLst/>
          </a:prstGeom>
          <a:solidFill>
            <a:srgbClr val="FFFF00"/>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4" name="Oval 13">
            <a:extLst>
              <a:ext uri="{FF2B5EF4-FFF2-40B4-BE49-F238E27FC236}">
                <a16:creationId xmlns:a16="http://schemas.microsoft.com/office/drawing/2014/main" id="{6B0BDFC2-F65C-2F9B-CC6C-DDF113000E9F}"/>
              </a:ext>
            </a:extLst>
          </p:cNvPr>
          <p:cNvSpPr/>
          <p:nvPr/>
        </p:nvSpPr>
        <p:spPr bwMode="auto">
          <a:xfrm>
            <a:off x="5836920" y="2788920"/>
            <a:ext cx="640080" cy="640080"/>
          </a:xfrm>
          <a:prstGeom prst="ellipse">
            <a:avLst/>
          </a:prstGeom>
          <a:solidFill>
            <a:srgbClr val="FFFF00"/>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5" name="Oval 14">
            <a:extLst>
              <a:ext uri="{FF2B5EF4-FFF2-40B4-BE49-F238E27FC236}">
                <a16:creationId xmlns:a16="http://schemas.microsoft.com/office/drawing/2014/main" id="{959558DD-9ED8-B4A2-DC29-679E4C4BF5C5}"/>
              </a:ext>
            </a:extLst>
          </p:cNvPr>
          <p:cNvSpPr/>
          <p:nvPr/>
        </p:nvSpPr>
        <p:spPr bwMode="auto">
          <a:xfrm>
            <a:off x="4922520" y="2362200"/>
            <a:ext cx="640080" cy="640080"/>
          </a:xfrm>
          <a:prstGeom prst="ellipse">
            <a:avLst/>
          </a:prstGeom>
          <a:solidFill>
            <a:srgbClr val="FFFF00"/>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6" name="Oval 15">
            <a:extLst>
              <a:ext uri="{FF2B5EF4-FFF2-40B4-BE49-F238E27FC236}">
                <a16:creationId xmlns:a16="http://schemas.microsoft.com/office/drawing/2014/main" id="{77A7E726-BE64-3049-CCB0-9422E1CFE5AF}"/>
              </a:ext>
            </a:extLst>
          </p:cNvPr>
          <p:cNvSpPr/>
          <p:nvPr/>
        </p:nvSpPr>
        <p:spPr bwMode="auto">
          <a:xfrm>
            <a:off x="4038600" y="2788920"/>
            <a:ext cx="640080" cy="640080"/>
          </a:xfrm>
          <a:prstGeom prst="ellipse">
            <a:avLst/>
          </a:prstGeom>
          <a:solidFill>
            <a:srgbClr val="FFFF00"/>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7" name="Oval 16">
            <a:extLst>
              <a:ext uri="{FF2B5EF4-FFF2-40B4-BE49-F238E27FC236}">
                <a16:creationId xmlns:a16="http://schemas.microsoft.com/office/drawing/2014/main" id="{15DD973C-1AB9-499F-F584-0FC1E556B780}"/>
              </a:ext>
            </a:extLst>
          </p:cNvPr>
          <p:cNvSpPr/>
          <p:nvPr/>
        </p:nvSpPr>
        <p:spPr bwMode="auto">
          <a:xfrm>
            <a:off x="5013960" y="5219700"/>
            <a:ext cx="502920" cy="502920"/>
          </a:xfrm>
          <a:prstGeom prst="ellipse">
            <a:avLst/>
          </a:prstGeom>
          <a:solidFill>
            <a:srgbClr val="FF9800"/>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8" name="Oval 17">
            <a:extLst>
              <a:ext uri="{FF2B5EF4-FFF2-40B4-BE49-F238E27FC236}">
                <a16:creationId xmlns:a16="http://schemas.microsoft.com/office/drawing/2014/main" id="{A26FDB59-70BD-C32C-8C6B-A0237D2B628C}"/>
              </a:ext>
            </a:extLst>
          </p:cNvPr>
          <p:cNvSpPr/>
          <p:nvPr/>
        </p:nvSpPr>
        <p:spPr bwMode="auto">
          <a:xfrm>
            <a:off x="5767026" y="5367020"/>
            <a:ext cx="502920" cy="502920"/>
          </a:xfrm>
          <a:prstGeom prst="ellipse">
            <a:avLst/>
          </a:prstGeom>
          <a:solidFill>
            <a:srgbClr val="FF9800"/>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9" name="Oval 18">
            <a:extLst>
              <a:ext uri="{FF2B5EF4-FFF2-40B4-BE49-F238E27FC236}">
                <a16:creationId xmlns:a16="http://schemas.microsoft.com/office/drawing/2014/main" id="{FC90A726-9515-357D-DD76-38C1C8922384}"/>
              </a:ext>
            </a:extLst>
          </p:cNvPr>
          <p:cNvSpPr/>
          <p:nvPr/>
        </p:nvSpPr>
        <p:spPr bwMode="auto">
          <a:xfrm>
            <a:off x="4244340" y="5367020"/>
            <a:ext cx="502920" cy="502920"/>
          </a:xfrm>
          <a:prstGeom prst="ellipse">
            <a:avLst/>
          </a:prstGeom>
          <a:solidFill>
            <a:srgbClr val="FF9800"/>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20" name="Oval 19">
            <a:extLst>
              <a:ext uri="{FF2B5EF4-FFF2-40B4-BE49-F238E27FC236}">
                <a16:creationId xmlns:a16="http://schemas.microsoft.com/office/drawing/2014/main" id="{2D787F50-1F3B-6AD5-423D-2E6746A23561}"/>
              </a:ext>
            </a:extLst>
          </p:cNvPr>
          <p:cNvSpPr/>
          <p:nvPr/>
        </p:nvSpPr>
        <p:spPr bwMode="auto">
          <a:xfrm>
            <a:off x="6490926" y="2215896"/>
            <a:ext cx="502920" cy="502920"/>
          </a:xfrm>
          <a:prstGeom prst="ellipse">
            <a:avLst/>
          </a:prstGeom>
          <a:solidFill>
            <a:srgbClr val="FF9800"/>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21" name="Oval 20">
            <a:extLst>
              <a:ext uri="{FF2B5EF4-FFF2-40B4-BE49-F238E27FC236}">
                <a16:creationId xmlns:a16="http://schemas.microsoft.com/office/drawing/2014/main" id="{665D50F4-68BC-4730-186C-EE6FBC70C06A}"/>
              </a:ext>
            </a:extLst>
          </p:cNvPr>
          <p:cNvSpPr/>
          <p:nvPr/>
        </p:nvSpPr>
        <p:spPr bwMode="auto">
          <a:xfrm>
            <a:off x="3491274" y="2280920"/>
            <a:ext cx="502920" cy="502920"/>
          </a:xfrm>
          <a:prstGeom prst="ellipse">
            <a:avLst/>
          </a:prstGeom>
          <a:solidFill>
            <a:srgbClr val="FF9800"/>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22" name="Oval 21">
            <a:extLst>
              <a:ext uri="{FF2B5EF4-FFF2-40B4-BE49-F238E27FC236}">
                <a16:creationId xmlns:a16="http://schemas.microsoft.com/office/drawing/2014/main" id="{13C1F71B-881E-07B9-9012-60C0D3E5BD6C}"/>
              </a:ext>
            </a:extLst>
          </p:cNvPr>
          <p:cNvSpPr/>
          <p:nvPr/>
        </p:nvSpPr>
        <p:spPr bwMode="auto">
          <a:xfrm>
            <a:off x="5736546" y="2110740"/>
            <a:ext cx="502920" cy="502920"/>
          </a:xfrm>
          <a:prstGeom prst="ellipse">
            <a:avLst/>
          </a:prstGeom>
          <a:solidFill>
            <a:srgbClr val="FF9800"/>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23" name="Oval 22">
            <a:extLst>
              <a:ext uri="{FF2B5EF4-FFF2-40B4-BE49-F238E27FC236}">
                <a16:creationId xmlns:a16="http://schemas.microsoft.com/office/drawing/2014/main" id="{AB511A98-4F42-E426-94F1-3E4D7481947D}"/>
              </a:ext>
            </a:extLst>
          </p:cNvPr>
          <p:cNvSpPr/>
          <p:nvPr/>
        </p:nvSpPr>
        <p:spPr bwMode="auto">
          <a:xfrm>
            <a:off x="4245654" y="2110740"/>
            <a:ext cx="502920" cy="502920"/>
          </a:xfrm>
          <a:prstGeom prst="ellipse">
            <a:avLst/>
          </a:prstGeom>
          <a:solidFill>
            <a:srgbClr val="FF9800"/>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24" name="Oval 23">
            <a:extLst>
              <a:ext uri="{FF2B5EF4-FFF2-40B4-BE49-F238E27FC236}">
                <a16:creationId xmlns:a16="http://schemas.microsoft.com/office/drawing/2014/main" id="{FAB730A3-99CE-43B7-FBFF-F9D7DF20F312}"/>
              </a:ext>
            </a:extLst>
          </p:cNvPr>
          <p:cNvSpPr/>
          <p:nvPr/>
        </p:nvSpPr>
        <p:spPr bwMode="auto">
          <a:xfrm>
            <a:off x="3341821" y="2991370"/>
            <a:ext cx="502920" cy="502920"/>
          </a:xfrm>
          <a:prstGeom prst="ellipse">
            <a:avLst/>
          </a:prstGeom>
          <a:solidFill>
            <a:srgbClr val="FF9800"/>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25" name="Oval 24">
            <a:extLst>
              <a:ext uri="{FF2B5EF4-FFF2-40B4-BE49-F238E27FC236}">
                <a16:creationId xmlns:a16="http://schemas.microsoft.com/office/drawing/2014/main" id="{EEDF659A-5C2B-81C6-95E7-80A070AF8DBE}"/>
              </a:ext>
            </a:extLst>
          </p:cNvPr>
          <p:cNvSpPr/>
          <p:nvPr/>
        </p:nvSpPr>
        <p:spPr bwMode="auto">
          <a:xfrm>
            <a:off x="6680112" y="2987040"/>
            <a:ext cx="502920" cy="502920"/>
          </a:xfrm>
          <a:prstGeom prst="ellipse">
            <a:avLst/>
          </a:prstGeom>
          <a:solidFill>
            <a:srgbClr val="FF9800"/>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26" name="Oval 25">
            <a:extLst>
              <a:ext uri="{FF2B5EF4-FFF2-40B4-BE49-F238E27FC236}">
                <a16:creationId xmlns:a16="http://schemas.microsoft.com/office/drawing/2014/main" id="{684D96BE-A7B7-D645-4E20-7323018D0CB6}"/>
              </a:ext>
            </a:extLst>
          </p:cNvPr>
          <p:cNvSpPr/>
          <p:nvPr/>
        </p:nvSpPr>
        <p:spPr bwMode="auto">
          <a:xfrm>
            <a:off x="3742734" y="4747260"/>
            <a:ext cx="502920" cy="502920"/>
          </a:xfrm>
          <a:prstGeom prst="ellipse">
            <a:avLst/>
          </a:prstGeom>
          <a:solidFill>
            <a:srgbClr val="FF9800"/>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27" name="Oval 26">
            <a:extLst>
              <a:ext uri="{FF2B5EF4-FFF2-40B4-BE49-F238E27FC236}">
                <a16:creationId xmlns:a16="http://schemas.microsoft.com/office/drawing/2014/main" id="{7F1A2311-D838-7810-BA16-EDAA8495D99A}"/>
              </a:ext>
            </a:extLst>
          </p:cNvPr>
          <p:cNvSpPr/>
          <p:nvPr/>
        </p:nvSpPr>
        <p:spPr bwMode="auto">
          <a:xfrm>
            <a:off x="6269946" y="4747260"/>
            <a:ext cx="502920" cy="502920"/>
          </a:xfrm>
          <a:prstGeom prst="ellipse">
            <a:avLst/>
          </a:prstGeom>
          <a:solidFill>
            <a:srgbClr val="FF9800"/>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28" name="Oval 27">
            <a:extLst>
              <a:ext uri="{FF2B5EF4-FFF2-40B4-BE49-F238E27FC236}">
                <a16:creationId xmlns:a16="http://schemas.microsoft.com/office/drawing/2014/main" id="{E16227B5-0A6F-912F-25C8-C1A074DE6AE6}"/>
              </a:ext>
            </a:extLst>
          </p:cNvPr>
          <p:cNvSpPr/>
          <p:nvPr/>
        </p:nvSpPr>
        <p:spPr bwMode="auto">
          <a:xfrm>
            <a:off x="5965107" y="1437193"/>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30" name="Oval 29">
            <a:extLst>
              <a:ext uri="{FF2B5EF4-FFF2-40B4-BE49-F238E27FC236}">
                <a16:creationId xmlns:a16="http://schemas.microsoft.com/office/drawing/2014/main" id="{44655B6B-4135-C68E-72B6-83FA089E2D32}"/>
              </a:ext>
            </a:extLst>
          </p:cNvPr>
          <p:cNvSpPr/>
          <p:nvPr/>
        </p:nvSpPr>
        <p:spPr bwMode="auto">
          <a:xfrm>
            <a:off x="4260933" y="1430857"/>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31" name="Oval 30">
            <a:extLst>
              <a:ext uri="{FF2B5EF4-FFF2-40B4-BE49-F238E27FC236}">
                <a16:creationId xmlns:a16="http://schemas.microsoft.com/office/drawing/2014/main" id="{B13E0004-8F63-1EE2-A9A6-5DA844A5BE0E}"/>
              </a:ext>
            </a:extLst>
          </p:cNvPr>
          <p:cNvSpPr/>
          <p:nvPr/>
        </p:nvSpPr>
        <p:spPr bwMode="auto">
          <a:xfrm>
            <a:off x="3152104" y="2621280"/>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32" name="Oval 31">
            <a:extLst>
              <a:ext uri="{FF2B5EF4-FFF2-40B4-BE49-F238E27FC236}">
                <a16:creationId xmlns:a16="http://schemas.microsoft.com/office/drawing/2014/main" id="{5A2ACB2C-6537-169A-88ED-E8D429775DF5}"/>
              </a:ext>
            </a:extLst>
          </p:cNvPr>
          <p:cNvSpPr/>
          <p:nvPr/>
        </p:nvSpPr>
        <p:spPr bwMode="auto">
          <a:xfrm>
            <a:off x="6188905" y="1821180"/>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33" name="Oval 32">
            <a:extLst>
              <a:ext uri="{FF2B5EF4-FFF2-40B4-BE49-F238E27FC236}">
                <a16:creationId xmlns:a16="http://schemas.microsoft.com/office/drawing/2014/main" id="{0DF2EF9F-BA39-6E60-3D5C-EAB282D35908}"/>
              </a:ext>
            </a:extLst>
          </p:cNvPr>
          <p:cNvSpPr/>
          <p:nvPr/>
        </p:nvSpPr>
        <p:spPr bwMode="auto">
          <a:xfrm>
            <a:off x="5669280" y="1736625"/>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34" name="Oval 33">
            <a:extLst>
              <a:ext uri="{FF2B5EF4-FFF2-40B4-BE49-F238E27FC236}">
                <a16:creationId xmlns:a16="http://schemas.microsoft.com/office/drawing/2014/main" id="{9F9C86DE-77DA-1158-CD90-B3AAEA5039AB}"/>
              </a:ext>
            </a:extLst>
          </p:cNvPr>
          <p:cNvSpPr/>
          <p:nvPr/>
        </p:nvSpPr>
        <p:spPr bwMode="auto">
          <a:xfrm>
            <a:off x="4055358" y="1813560"/>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35" name="Oval 34">
            <a:extLst>
              <a:ext uri="{FF2B5EF4-FFF2-40B4-BE49-F238E27FC236}">
                <a16:creationId xmlns:a16="http://schemas.microsoft.com/office/drawing/2014/main" id="{6F21A7C0-B781-23D6-8C4F-FCAB01D2E41D}"/>
              </a:ext>
            </a:extLst>
          </p:cNvPr>
          <p:cNvSpPr/>
          <p:nvPr/>
        </p:nvSpPr>
        <p:spPr bwMode="auto">
          <a:xfrm>
            <a:off x="4539931" y="1734566"/>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36" name="Oval 35">
            <a:extLst>
              <a:ext uri="{FF2B5EF4-FFF2-40B4-BE49-F238E27FC236}">
                <a16:creationId xmlns:a16="http://schemas.microsoft.com/office/drawing/2014/main" id="{45D10872-8875-58E7-F0E2-392B029E1759}"/>
              </a:ext>
            </a:extLst>
          </p:cNvPr>
          <p:cNvSpPr/>
          <p:nvPr/>
        </p:nvSpPr>
        <p:spPr bwMode="auto">
          <a:xfrm>
            <a:off x="5105400" y="1676400"/>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37" name="Oval 36">
            <a:extLst>
              <a:ext uri="{FF2B5EF4-FFF2-40B4-BE49-F238E27FC236}">
                <a16:creationId xmlns:a16="http://schemas.microsoft.com/office/drawing/2014/main" id="{DCF85FAF-00AC-B787-96A2-7539B85766A7}"/>
              </a:ext>
            </a:extLst>
          </p:cNvPr>
          <p:cNvSpPr/>
          <p:nvPr/>
        </p:nvSpPr>
        <p:spPr bwMode="auto">
          <a:xfrm>
            <a:off x="5370786" y="2004630"/>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38" name="Oval 37">
            <a:extLst>
              <a:ext uri="{FF2B5EF4-FFF2-40B4-BE49-F238E27FC236}">
                <a16:creationId xmlns:a16="http://schemas.microsoft.com/office/drawing/2014/main" id="{E40BEE52-A982-C37F-8F73-0CA6A83BB1C3}"/>
              </a:ext>
            </a:extLst>
          </p:cNvPr>
          <p:cNvSpPr/>
          <p:nvPr/>
        </p:nvSpPr>
        <p:spPr bwMode="auto">
          <a:xfrm>
            <a:off x="4856025" y="2008886"/>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39" name="Oval 38">
            <a:extLst>
              <a:ext uri="{FF2B5EF4-FFF2-40B4-BE49-F238E27FC236}">
                <a16:creationId xmlns:a16="http://schemas.microsoft.com/office/drawing/2014/main" id="{72C3FBC0-D24B-A4D6-514E-D9487D878F09}"/>
              </a:ext>
            </a:extLst>
          </p:cNvPr>
          <p:cNvSpPr/>
          <p:nvPr/>
        </p:nvSpPr>
        <p:spPr bwMode="auto">
          <a:xfrm>
            <a:off x="5128260" y="6126480"/>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40" name="Oval 39">
            <a:extLst>
              <a:ext uri="{FF2B5EF4-FFF2-40B4-BE49-F238E27FC236}">
                <a16:creationId xmlns:a16="http://schemas.microsoft.com/office/drawing/2014/main" id="{DAC0F301-830F-8A88-8741-D1ECA88CEE2E}"/>
              </a:ext>
            </a:extLst>
          </p:cNvPr>
          <p:cNvSpPr/>
          <p:nvPr/>
        </p:nvSpPr>
        <p:spPr bwMode="auto">
          <a:xfrm>
            <a:off x="6451598" y="1493932"/>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41" name="Oval 40">
            <a:extLst>
              <a:ext uri="{FF2B5EF4-FFF2-40B4-BE49-F238E27FC236}">
                <a16:creationId xmlns:a16="http://schemas.microsoft.com/office/drawing/2014/main" id="{260BD1FA-5AF5-A420-C271-44A613D02D7D}"/>
              </a:ext>
            </a:extLst>
          </p:cNvPr>
          <p:cNvSpPr/>
          <p:nvPr/>
        </p:nvSpPr>
        <p:spPr bwMode="auto">
          <a:xfrm>
            <a:off x="3741308" y="1511232"/>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42" name="Oval 41">
            <a:extLst>
              <a:ext uri="{FF2B5EF4-FFF2-40B4-BE49-F238E27FC236}">
                <a16:creationId xmlns:a16="http://schemas.microsoft.com/office/drawing/2014/main" id="{448504B1-0C86-BD61-B2C4-F50B14CBAA39}"/>
              </a:ext>
            </a:extLst>
          </p:cNvPr>
          <p:cNvSpPr/>
          <p:nvPr/>
        </p:nvSpPr>
        <p:spPr bwMode="auto">
          <a:xfrm>
            <a:off x="3954780" y="5847217"/>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43" name="Oval 42">
            <a:extLst>
              <a:ext uri="{FF2B5EF4-FFF2-40B4-BE49-F238E27FC236}">
                <a16:creationId xmlns:a16="http://schemas.microsoft.com/office/drawing/2014/main" id="{DEE4F4CB-28FB-F503-80AC-00AB955152FF}"/>
              </a:ext>
            </a:extLst>
          </p:cNvPr>
          <p:cNvSpPr/>
          <p:nvPr/>
        </p:nvSpPr>
        <p:spPr bwMode="auto">
          <a:xfrm>
            <a:off x="6756017" y="1828800"/>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44" name="Oval 43">
            <a:extLst>
              <a:ext uri="{FF2B5EF4-FFF2-40B4-BE49-F238E27FC236}">
                <a16:creationId xmlns:a16="http://schemas.microsoft.com/office/drawing/2014/main" id="{A1AE1830-3209-0952-91C0-8B963B2C5B5F}"/>
              </a:ext>
            </a:extLst>
          </p:cNvPr>
          <p:cNvSpPr/>
          <p:nvPr/>
        </p:nvSpPr>
        <p:spPr bwMode="auto">
          <a:xfrm>
            <a:off x="7176902" y="2193036"/>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45" name="Oval 44">
            <a:extLst>
              <a:ext uri="{FF2B5EF4-FFF2-40B4-BE49-F238E27FC236}">
                <a16:creationId xmlns:a16="http://schemas.microsoft.com/office/drawing/2014/main" id="{742F5582-7CCA-127D-5590-099CA01C58DE}"/>
              </a:ext>
            </a:extLst>
          </p:cNvPr>
          <p:cNvSpPr/>
          <p:nvPr/>
        </p:nvSpPr>
        <p:spPr bwMode="auto">
          <a:xfrm>
            <a:off x="3014944" y="2193036"/>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46" name="Oval 45">
            <a:extLst>
              <a:ext uri="{FF2B5EF4-FFF2-40B4-BE49-F238E27FC236}">
                <a16:creationId xmlns:a16="http://schemas.microsoft.com/office/drawing/2014/main" id="{6145F996-5E93-0AAD-9296-64084DF1B089}"/>
              </a:ext>
            </a:extLst>
          </p:cNvPr>
          <p:cNvSpPr/>
          <p:nvPr/>
        </p:nvSpPr>
        <p:spPr bwMode="auto">
          <a:xfrm>
            <a:off x="2771104" y="2856058"/>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47" name="Oval 46">
            <a:extLst>
              <a:ext uri="{FF2B5EF4-FFF2-40B4-BE49-F238E27FC236}">
                <a16:creationId xmlns:a16="http://schemas.microsoft.com/office/drawing/2014/main" id="{0CF8B92A-74B1-4509-10AC-B10B351E9C04}"/>
              </a:ext>
            </a:extLst>
          </p:cNvPr>
          <p:cNvSpPr/>
          <p:nvPr/>
        </p:nvSpPr>
        <p:spPr bwMode="auto">
          <a:xfrm>
            <a:off x="3219818" y="3614420"/>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48" name="Oval 47">
            <a:extLst>
              <a:ext uri="{FF2B5EF4-FFF2-40B4-BE49-F238E27FC236}">
                <a16:creationId xmlns:a16="http://schemas.microsoft.com/office/drawing/2014/main" id="{D5C7EA60-0355-1578-317C-2030554D14DE}"/>
              </a:ext>
            </a:extLst>
          </p:cNvPr>
          <p:cNvSpPr/>
          <p:nvPr/>
        </p:nvSpPr>
        <p:spPr bwMode="auto">
          <a:xfrm>
            <a:off x="7058696" y="2626223"/>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49" name="Oval 48">
            <a:extLst>
              <a:ext uri="{FF2B5EF4-FFF2-40B4-BE49-F238E27FC236}">
                <a16:creationId xmlns:a16="http://schemas.microsoft.com/office/drawing/2014/main" id="{8F554728-8E84-6C0F-2031-093F9B9F731F}"/>
              </a:ext>
            </a:extLst>
          </p:cNvPr>
          <p:cNvSpPr/>
          <p:nvPr/>
        </p:nvSpPr>
        <p:spPr bwMode="auto">
          <a:xfrm>
            <a:off x="7193280" y="1734340"/>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50" name="Oval 49">
            <a:extLst>
              <a:ext uri="{FF2B5EF4-FFF2-40B4-BE49-F238E27FC236}">
                <a16:creationId xmlns:a16="http://schemas.microsoft.com/office/drawing/2014/main" id="{FDBC0A59-B624-BE9A-6CFA-5160FA398C7D}"/>
              </a:ext>
            </a:extLst>
          </p:cNvPr>
          <p:cNvSpPr/>
          <p:nvPr/>
        </p:nvSpPr>
        <p:spPr bwMode="auto">
          <a:xfrm>
            <a:off x="3068080" y="1733928"/>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51" name="Oval 50">
            <a:extLst>
              <a:ext uri="{FF2B5EF4-FFF2-40B4-BE49-F238E27FC236}">
                <a16:creationId xmlns:a16="http://schemas.microsoft.com/office/drawing/2014/main" id="{EDB73461-262A-2A1E-EF03-554C23CCD2BE}"/>
              </a:ext>
            </a:extLst>
          </p:cNvPr>
          <p:cNvSpPr/>
          <p:nvPr/>
        </p:nvSpPr>
        <p:spPr bwMode="auto">
          <a:xfrm>
            <a:off x="5705223" y="1066800"/>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52" name="Oval 51">
            <a:extLst>
              <a:ext uri="{FF2B5EF4-FFF2-40B4-BE49-F238E27FC236}">
                <a16:creationId xmlns:a16="http://schemas.microsoft.com/office/drawing/2014/main" id="{BA7C82B4-3000-5D3B-05F2-48392E993046}"/>
              </a:ext>
            </a:extLst>
          </p:cNvPr>
          <p:cNvSpPr/>
          <p:nvPr/>
        </p:nvSpPr>
        <p:spPr bwMode="auto">
          <a:xfrm>
            <a:off x="4362140" y="6075941"/>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53" name="Oval 52">
            <a:extLst>
              <a:ext uri="{FF2B5EF4-FFF2-40B4-BE49-F238E27FC236}">
                <a16:creationId xmlns:a16="http://schemas.microsoft.com/office/drawing/2014/main" id="{6A86EDE7-B135-3532-016E-B264E7B20C3B}"/>
              </a:ext>
            </a:extLst>
          </p:cNvPr>
          <p:cNvSpPr/>
          <p:nvPr/>
        </p:nvSpPr>
        <p:spPr bwMode="auto">
          <a:xfrm>
            <a:off x="5105400" y="990600"/>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54" name="Oval 53">
            <a:extLst>
              <a:ext uri="{FF2B5EF4-FFF2-40B4-BE49-F238E27FC236}">
                <a16:creationId xmlns:a16="http://schemas.microsoft.com/office/drawing/2014/main" id="{BF705AF8-DA2D-4710-47FE-92FC61677B91}"/>
              </a:ext>
            </a:extLst>
          </p:cNvPr>
          <p:cNvSpPr/>
          <p:nvPr/>
        </p:nvSpPr>
        <p:spPr bwMode="auto">
          <a:xfrm>
            <a:off x="4831080" y="1367536"/>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55" name="Oval 54">
            <a:extLst>
              <a:ext uri="{FF2B5EF4-FFF2-40B4-BE49-F238E27FC236}">
                <a16:creationId xmlns:a16="http://schemas.microsoft.com/office/drawing/2014/main" id="{C9C62910-55B7-30DD-2E50-DEC68B7BB78C}"/>
              </a:ext>
            </a:extLst>
          </p:cNvPr>
          <p:cNvSpPr/>
          <p:nvPr/>
        </p:nvSpPr>
        <p:spPr bwMode="auto">
          <a:xfrm>
            <a:off x="7453642" y="2821940"/>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56" name="Oval 55">
            <a:extLst>
              <a:ext uri="{FF2B5EF4-FFF2-40B4-BE49-F238E27FC236}">
                <a16:creationId xmlns:a16="http://schemas.microsoft.com/office/drawing/2014/main" id="{9D8A70DE-8F9A-429F-77AA-A8D8A6572F84}"/>
              </a:ext>
            </a:extLst>
          </p:cNvPr>
          <p:cNvSpPr/>
          <p:nvPr/>
        </p:nvSpPr>
        <p:spPr bwMode="auto">
          <a:xfrm>
            <a:off x="2898573" y="3290947"/>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57" name="Oval 56">
            <a:extLst>
              <a:ext uri="{FF2B5EF4-FFF2-40B4-BE49-F238E27FC236}">
                <a16:creationId xmlns:a16="http://schemas.microsoft.com/office/drawing/2014/main" id="{00A21BCA-6C55-71D1-825E-671198A8E6F3}"/>
              </a:ext>
            </a:extLst>
          </p:cNvPr>
          <p:cNvSpPr/>
          <p:nvPr/>
        </p:nvSpPr>
        <p:spPr bwMode="auto">
          <a:xfrm>
            <a:off x="6841446" y="4605577"/>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58" name="Oval 57">
            <a:extLst>
              <a:ext uri="{FF2B5EF4-FFF2-40B4-BE49-F238E27FC236}">
                <a16:creationId xmlns:a16="http://schemas.microsoft.com/office/drawing/2014/main" id="{77CC9F1C-6538-FEEC-6744-ADE50EB3358B}"/>
              </a:ext>
            </a:extLst>
          </p:cNvPr>
          <p:cNvSpPr/>
          <p:nvPr/>
        </p:nvSpPr>
        <p:spPr bwMode="auto">
          <a:xfrm>
            <a:off x="3407087" y="4570435"/>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59" name="Oval 58">
            <a:extLst>
              <a:ext uri="{FF2B5EF4-FFF2-40B4-BE49-F238E27FC236}">
                <a16:creationId xmlns:a16="http://schemas.microsoft.com/office/drawing/2014/main" id="{4F84A841-503C-7EC7-8392-29E92E74FB07}"/>
              </a:ext>
            </a:extLst>
          </p:cNvPr>
          <p:cNvSpPr/>
          <p:nvPr/>
        </p:nvSpPr>
        <p:spPr bwMode="auto">
          <a:xfrm>
            <a:off x="3307080" y="1430857"/>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60" name="Oval 59">
            <a:extLst>
              <a:ext uri="{FF2B5EF4-FFF2-40B4-BE49-F238E27FC236}">
                <a16:creationId xmlns:a16="http://schemas.microsoft.com/office/drawing/2014/main" id="{DB88A696-1927-F3F6-EA0D-7516907736DA}"/>
              </a:ext>
            </a:extLst>
          </p:cNvPr>
          <p:cNvSpPr/>
          <p:nvPr/>
        </p:nvSpPr>
        <p:spPr bwMode="auto">
          <a:xfrm>
            <a:off x="2545080" y="4157472"/>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61" name="Oval 60">
            <a:extLst>
              <a:ext uri="{FF2B5EF4-FFF2-40B4-BE49-F238E27FC236}">
                <a16:creationId xmlns:a16="http://schemas.microsoft.com/office/drawing/2014/main" id="{1415EBD9-4A70-3213-702A-BE677AB867EE}"/>
              </a:ext>
            </a:extLst>
          </p:cNvPr>
          <p:cNvSpPr/>
          <p:nvPr/>
        </p:nvSpPr>
        <p:spPr bwMode="auto">
          <a:xfrm>
            <a:off x="7533730" y="2428998"/>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62" name="Oval 61">
            <a:extLst>
              <a:ext uri="{FF2B5EF4-FFF2-40B4-BE49-F238E27FC236}">
                <a16:creationId xmlns:a16="http://schemas.microsoft.com/office/drawing/2014/main" id="{C68753BB-61C9-57CF-61BC-6DE81BA159F8}"/>
              </a:ext>
            </a:extLst>
          </p:cNvPr>
          <p:cNvSpPr/>
          <p:nvPr/>
        </p:nvSpPr>
        <p:spPr bwMode="auto">
          <a:xfrm>
            <a:off x="2675774" y="2428998"/>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63" name="Oval 62">
            <a:extLst>
              <a:ext uri="{FF2B5EF4-FFF2-40B4-BE49-F238E27FC236}">
                <a16:creationId xmlns:a16="http://schemas.microsoft.com/office/drawing/2014/main" id="{34271057-63B2-89AA-56C4-435A6DECAA9C}"/>
              </a:ext>
            </a:extLst>
          </p:cNvPr>
          <p:cNvSpPr/>
          <p:nvPr/>
        </p:nvSpPr>
        <p:spPr bwMode="auto">
          <a:xfrm>
            <a:off x="4499300" y="1066800"/>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9456" name="Oval 19455">
            <a:extLst>
              <a:ext uri="{FF2B5EF4-FFF2-40B4-BE49-F238E27FC236}">
                <a16:creationId xmlns:a16="http://schemas.microsoft.com/office/drawing/2014/main" id="{04D313E5-6959-0C04-2869-0B234E2F7B68}"/>
              </a:ext>
            </a:extLst>
          </p:cNvPr>
          <p:cNvSpPr/>
          <p:nvPr/>
        </p:nvSpPr>
        <p:spPr bwMode="auto">
          <a:xfrm>
            <a:off x="3493139" y="1859280"/>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9457" name="Oval 19456">
            <a:extLst>
              <a:ext uri="{FF2B5EF4-FFF2-40B4-BE49-F238E27FC236}">
                <a16:creationId xmlns:a16="http://schemas.microsoft.com/office/drawing/2014/main" id="{18D3DFF8-7284-8217-F1A1-C25F1EC6D05F}"/>
              </a:ext>
            </a:extLst>
          </p:cNvPr>
          <p:cNvSpPr/>
          <p:nvPr/>
        </p:nvSpPr>
        <p:spPr bwMode="auto">
          <a:xfrm>
            <a:off x="7329126" y="3298861"/>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9459" name="Oval 19458">
            <a:extLst>
              <a:ext uri="{FF2B5EF4-FFF2-40B4-BE49-F238E27FC236}">
                <a16:creationId xmlns:a16="http://schemas.microsoft.com/office/drawing/2014/main" id="{170772D9-32D4-31C7-DCA3-D16360D9063D}"/>
              </a:ext>
            </a:extLst>
          </p:cNvPr>
          <p:cNvSpPr/>
          <p:nvPr/>
        </p:nvSpPr>
        <p:spPr bwMode="auto">
          <a:xfrm>
            <a:off x="7396570" y="3810000"/>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9460" name="Oval 19459">
            <a:extLst>
              <a:ext uri="{FF2B5EF4-FFF2-40B4-BE49-F238E27FC236}">
                <a16:creationId xmlns:a16="http://schemas.microsoft.com/office/drawing/2014/main" id="{BFB50905-5695-E396-C606-D5E4234D68EB}"/>
              </a:ext>
            </a:extLst>
          </p:cNvPr>
          <p:cNvSpPr/>
          <p:nvPr/>
        </p:nvSpPr>
        <p:spPr bwMode="auto">
          <a:xfrm>
            <a:off x="6993846" y="3599180"/>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9461" name="Oval 19460">
            <a:extLst>
              <a:ext uri="{FF2B5EF4-FFF2-40B4-BE49-F238E27FC236}">
                <a16:creationId xmlns:a16="http://schemas.microsoft.com/office/drawing/2014/main" id="{2EAA6A58-4F3B-789C-1851-69C290083592}"/>
              </a:ext>
            </a:extLst>
          </p:cNvPr>
          <p:cNvSpPr/>
          <p:nvPr/>
        </p:nvSpPr>
        <p:spPr bwMode="auto">
          <a:xfrm>
            <a:off x="5462226" y="5848700"/>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9462" name="Oval 19461">
            <a:extLst>
              <a:ext uri="{FF2B5EF4-FFF2-40B4-BE49-F238E27FC236}">
                <a16:creationId xmlns:a16="http://schemas.microsoft.com/office/drawing/2014/main" id="{158BECEE-CDE5-FBE1-4D3F-E081B55B8B1F}"/>
              </a:ext>
            </a:extLst>
          </p:cNvPr>
          <p:cNvSpPr/>
          <p:nvPr/>
        </p:nvSpPr>
        <p:spPr bwMode="auto">
          <a:xfrm>
            <a:off x="7802880" y="3002280"/>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9463" name="Oval 19462">
            <a:extLst>
              <a:ext uri="{FF2B5EF4-FFF2-40B4-BE49-F238E27FC236}">
                <a16:creationId xmlns:a16="http://schemas.microsoft.com/office/drawing/2014/main" id="{6ADEB5BD-8142-8591-6031-E1F23E4613DE}"/>
              </a:ext>
            </a:extLst>
          </p:cNvPr>
          <p:cNvSpPr/>
          <p:nvPr/>
        </p:nvSpPr>
        <p:spPr bwMode="auto">
          <a:xfrm>
            <a:off x="2424146" y="3002280"/>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9464" name="Oval 19463">
            <a:extLst>
              <a:ext uri="{FF2B5EF4-FFF2-40B4-BE49-F238E27FC236}">
                <a16:creationId xmlns:a16="http://schemas.microsoft.com/office/drawing/2014/main" id="{4DD4C1A5-7968-FE0D-B5A5-61BB0405CE2D}"/>
              </a:ext>
            </a:extLst>
          </p:cNvPr>
          <p:cNvSpPr/>
          <p:nvPr/>
        </p:nvSpPr>
        <p:spPr bwMode="auto">
          <a:xfrm>
            <a:off x="7726680" y="3428107"/>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9465" name="Oval 19464">
            <a:extLst>
              <a:ext uri="{FF2B5EF4-FFF2-40B4-BE49-F238E27FC236}">
                <a16:creationId xmlns:a16="http://schemas.microsoft.com/office/drawing/2014/main" id="{6C40608B-38B7-5415-719F-4B7A7EFEFEEE}"/>
              </a:ext>
            </a:extLst>
          </p:cNvPr>
          <p:cNvSpPr/>
          <p:nvPr/>
        </p:nvSpPr>
        <p:spPr bwMode="auto">
          <a:xfrm>
            <a:off x="2556510" y="3429000"/>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9466" name="Oval 19465">
            <a:extLst>
              <a:ext uri="{FF2B5EF4-FFF2-40B4-BE49-F238E27FC236}">
                <a16:creationId xmlns:a16="http://schemas.microsoft.com/office/drawing/2014/main" id="{95E7634C-7CA6-06FF-E9BF-A67BED159CE3}"/>
              </a:ext>
            </a:extLst>
          </p:cNvPr>
          <p:cNvSpPr/>
          <p:nvPr/>
        </p:nvSpPr>
        <p:spPr bwMode="auto">
          <a:xfrm>
            <a:off x="5394960" y="1373483"/>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9467" name="Oval 19466">
            <a:extLst>
              <a:ext uri="{FF2B5EF4-FFF2-40B4-BE49-F238E27FC236}">
                <a16:creationId xmlns:a16="http://schemas.microsoft.com/office/drawing/2014/main" id="{A0EBC108-7EC6-2977-986C-C414CE1E5652}"/>
              </a:ext>
            </a:extLst>
          </p:cNvPr>
          <p:cNvSpPr/>
          <p:nvPr/>
        </p:nvSpPr>
        <p:spPr bwMode="auto">
          <a:xfrm>
            <a:off x="7384120" y="4431792"/>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9468" name="Oval 19467">
            <a:extLst>
              <a:ext uri="{FF2B5EF4-FFF2-40B4-BE49-F238E27FC236}">
                <a16:creationId xmlns:a16="http://schemas.microsoft.com/office/drawing/2014/main" id="{16581B5D-FEAE-6E3C-A899-08EFCB0CFC2B}"/>
              </a:ext>
            </a:extLst>
          </p:cNvPr>
          <p:cNvSpPr/>
          <p:nvPr/>
        </p:nvSpPr>
        <p:spPr bwMode="auto">
          <a:xfrm>
            <a:off x="2901014" y="4431792"/>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9469" name="Oval 19468">
            <a:extLst>
              <a:ext uri="{FF2B5EF4-FFF2-40B4-BE49-F238E27FC236}">
                <a16:creationId xmlns:a16="http://schemas.microsoft.com/office/drawing/2014/main" id="{BF323AA6-A3E6-17B0-64EF-8C6CCFA5352D}"/>
              </a:ext>
            </a:extLst>
          </p:cNvPr>
          <p:cNvSpPr/>
          <p:nvPr/>
        </p:nvSpPr>
        <p:spPr bwMode="auto">
          <a:xfrm>
            <a:off x="7120758" y="4116014"/>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9470" name="Oval 19469">
            <a:extLst>
              <a:ext uri="{FF2B5EF4-FFF2-40B4-BE49-F238E27FC236}">
                <a16:creationId xmlns:a16="http://schemas.microsoft.com/office/drawing/2014/main" id="{AA36A890-BED1-B83D-58EF-8C7A00D922E2}"/>
              </a:ext>
            </a:extLst>
          </p:cNvPr>
          <p:cNvSpPr/>
          <p:nvPr/>
        </p:nvSpPr>
        <p:spPr bwMode="auto">
          <a:xfrm>
            <a:off x="3163929" y="4126311"/>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9471" name="Oval 19470">
            <a:extLst>
              <a:ext uri="{FF2B5EF4-FFF2-40B4-BE49-F238E27FC236}">
                <a16:creationId xmlns:a16="http://schemas.microsoft.com/office/drawing/2014/main" id="{8651B162-ACFE-4812-C53C-492B287F8B38}"/>
              </a:ext>
            </a:extLst>
          </p:cNvPr>
          <p:cNvSpPr/>
          <p:nvPr/>
        </p:nvSpPr>
        <p:spPr bwMode="auto">
          <a:xfrm>
            <a:off x="4771749" y="5847217"/>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9472" name="Oval 19471">
            <a:extLst>
              <a:ext uri="{FF2B5EF4-FFF2-40B4-BE49-F238E27FC236}">
                <a16:creationId xmlns:a16="http://schemas.microsoft.com/office/drawing/2014/main" id="{4D4FCF45-7816-A234-D55A-B306CBC06678}"/>
              </a:ext>
            </a:extLst>
          </p:cNvPr>
          <p:cNvSpPr/>
          <p:nvPr/>
        </p:nvSpPr>
        <p:spPr bwMode="auto">
          <a:xfrm>
            <a:off x="6248400" y="1143000"/>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9473" name="Oval 19472">
            <a:extLst>
              <a:ext uri="{FF2B5EF4-FFF2-40B4-BE49-F238E27FC236}">
                <a16:creationId xmlns:a16="http://schemas.microsoft.com/office/drawing/2014/main" id="{0CB3A461-25A7-B786-7376-36971821983C}"/>
              </a:ext>
            </a:extLst>
          </p:cNvPr>
          <p:cNvSpPr/>
          <p:nvPr/>
        </p:nvSpPr>
        <p:spPr bwMode="auto">
          <a:xfrm>
            <a:off x="3992880" y="1143000"/>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9474" name="Oval 19473">
            <a:extLst>
              <a:ext uri="{FF2B5EF4-FFF2-40B4-BE49-F238E27FC236}">
                <a16:creationId xmlns:a16="http://schemas.microsoft.com/office/drawing/2014/main" id="{8408BE6C-FCFF-CE8E-9BE9-ADFA8BF3D113}"/>
              </a:ext>
            </a:extLst>
          </p:cNvPr>
          <p:cNvSpPr/>
          <p:nvPr/>
        </p:nvSpPr>
        <p:spPr bwMode="auto">
          <a:xfrm>
            <a:off x="6888480" y="1440521"/>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9475" name="Oval 19474">
            <a:extLst>
              <a:ext uri="{FF2B5EF4-FFF2-40B4-BE49-F238E27FC236}">
                <a16:creationId xmlns:a16="http://schemas.microsoft.com/office/drawing/2014/main" id="{70F22569-8FFD-B0BB-39E3-67D9E35497EE}"/>
              </a:ext>
            </a:extLst>
          </p:cNvPr>
          <p:cNvSpPr/>
          <p:nvPr/>
        </p:nvSpPr>
        <p:spPr bwMode="auto">
          <a:xfrm>
            <a:off x="7726680" y="4157472"/>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9476" name="Oval 19475">
            <a:extLst>
              <a:ext uri="{FF2B5EF4-FFF2-40B4-BE49-F238E27FC236}">
                <a16:creationId xmlns:a16="http://schemas.microsoft.com/office/drawing/2014/main" id="{CFD40E25-B082-AED1-DA9A-5BCDA44519EA}"/>
              </a:ext>
            </a:extLst>
          </p:cNvPr>
          <p:cNvSpPr/>
          <p:nvPr/>
        </p:nvSpPr>
        <p:spPr bwMode="auto">
          <a:xfrm>
            <a:off x="3026769" y="5305154"/>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9477" name="Oval 19476">
            <a:extLst>
              <a:ext uri="{FF2B5EF4-FFF2-40B4-BE49-F238E27FC236}">
                <a16:creationId xmlns:a16="http://schemas.microsoft.com/office/drawing/2014/main" id="{C336F293-FB40-2A51-DD7E-19B01E14CB0F}"/>
              </a:ext>
            </a:extLst>
          </p:cNvPr>
          <p:cNvSpPr/>
          <p:nvPr/>
        </p:nvSpPr>
        <p:spPr bwMode="auto">
          <a:xfrm>
            <a:off x="3407087" y="5617849"/>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9478" name="Oval 19477">
            <a:extLst>
              <a:ext uri="{FF2B5EF4-FFF2-40B4-BE49-F238E27FC236}">
                <a16:creationId xmlns:a16="http://schemas.microsoft.com/office/drawing/2014/main" id="{7D745004-62E4-C611-9225-D050607714C3}"/>
              </a:ext>
            </a:extLst>
          </p:cNvPr>
          <p:cNvSpPr/>
          <p:nvPr/>
        </p:nvSpPr>
        <p:spPr bwMode="auto">
          <a:xfrm>
            <a:off x="2862689" y="3810000"/>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9479" name="Oval 19478">
            <a:extLst>
              <a:ext uri="{FF2B5EF4-FFF2-40B4-BE49-F238E27FC236}">
                <a16:creationId xmlns:a16="http://schemas.microsoft.com/office/drawing/2014/main" id="{A0429EB5-2B5E-634C-B550-9C6E6BA08C42}"/>
              </a:ext>
            </a:extLst>
          </p:cNvPr>
          <p:cNvSpPr/>
          <p:nvPr/>
        </p:nvSpPr>
        <p:spPr bwMode="auto">
          <a:xfrm>
            <a:off x="7183032" y="4831245"/>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9480" name="Oval 19479">
            <a:extLst>
              <a:ext uri="{FF2B5EF4-FFF2-40B4-BE49-F238E27FC236}">
                <a16:creationId xmlns:a16="http://schemas.microsoft.com/office/drawing/2014/main" id="{B190D91F-9B5B-41D5-45DA-B661D7D50A08}"/>
              </a:ext>
            </a:extLst>
          </p:cNvPr>
          <p:cNvSpPr/>
          <p:nvPr/>
        </p:nvSpPr>
        <p:spPr bwMode="auto">
          <a:xfrm>
            <a:off x="6841446" y="5122164"/>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9481" name="Oval 19480">
            <a:extLst>
              <a:ext uri="{FF2B5EF4-FFF2-40B4-BE49-F238E27FC236}">
                <a16:creationId xmlns:a16="http://schemas.microsoft.com/office/drawing/2014/main" id="{71588F4B-95E4-E055-FC60-FA01F18CCEC1}"/>
              </a:ext>
            </a:extLst>
          </p:cNvPr>
          <p:cNvSpPr/>
          <p:nvPr/>
        </p:nvSpPr>
        <p:spPr bwMode="auto">
          <a:xfrm>
            <a:off x="3407087" y="5094142"/>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9482" name="Oval 19481">
            <a:extLst>
              <a:ext uri="{FF2B5EF4-FFF2-40B4-BE49-F238E27FC236}">
                <a16:creationId xmlns:a16="http://schemas.microsoft.com/office/drawing/2014/main" id="{63AE380B-29D2-646C-4800-C547DA14E774}"/>
              </a:ext>
            </a:extLst>
          </p:cNvPr>
          <p:cNvSpPr/>
          <p:nvPr/>
        </p:nvSpPr>
        <p:spPr bwMode="auto">
          <a:xfrm>
            <a:off x="3604591" y="5971608"/>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9483" name="Oval 19482">
            <a:extLst>
              <a:ext uri="{FF2B5EF4-FFF2-40B4-BE49-F238E27FC236}">
                <a16:creationId xmlns:a16="http://schemas.microsoft.com/office/drawing/2014/main" id="{AE487AFD-4AC9-BCEF-5500-F69DAA1BCD20}"/>
              </a:ext>
            </a:extLst>
          </p:cNvPr>
          <p:cNvSpPr/>
          <p:nvPr/>
        </p:nvSpPr>
        <p:spPr bwMode="auto">
          <a:xfrm>
            <a:off x="5486400" y="6278880"/>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9484" name="Oval 19483">
            <a:extLst>
              <a:ext uri="{FF2B5EF4-FFF2-40B4-BE49-F238E27FC236}">
                <a16:creationId xmlns:a16="http://schemas.microsoft.com/office/drawing/2014/main" id="{AA921E52-D1EC-9FF8-0754-C4FD36DC3980}"/>
              </a:ext>
            </a:extLst>
          </p:cNvPr>
          <p:cNvSpPr/>
          <p:nvPr/>
        </p:nvSpPr>
        <p:spPr bwMode="auto">
          <a:xfrm>
            <a:off x="7574280" y="4754880"/>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9485" name="Oval 19484">
            <a:extLst>
              <a:ext uri="{FF2B5EF4-FFF2-40B4-BE49-F238E27FC236}">
                <a16:creationId xmlns:a16="http://schemas.microsoft.com/office/drawing/2014/main" id="{E6FB7677-04FA-4469-6E4B-B401919B3505}"/>
              </a:ext>
            </a:extLst>
          </p:cNvPr>
          <p:cNvSpPr/>
          <p:nvPr/>
        </p:nvSpPr>
        <p:spPr bwMode="auto">
          <a:xfrm>
            <a:off x="2621280" y="4754880"/>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9486" name="Oval 19485">
            <a:extLst>
              <a:ext uri="{FF2B5EF4-FFF2-40B4-BE49-F238E27FC236}">
                <a16:creationId xmlns:a16="http://schemas.microsoft.com/office/drawing/2014/main" id="{09CBA3A0-B19D-2ACF-4774-F421F5B8A7AD}"/>
              </a:ext>
            </a:extLst>
          </p:cNvPr>
          <p:cNvSpPr/>
          <p:nvPr/>
        </p:nvSpPr>
        <p:spPr bwMode="auto">
          <a:xfrm>
            <a:off x="7269480" y="5306967"/>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9487" name="Oval 19486">
            <a:extLst>
              <a:ext uri="{FF2B5EF4-FFF2-40B4-BE49-F238E27FC236}">
                <a16:creationId xmlns:a16="http://schemas.microsoft.com/office/drawing/2014/main" id="{BDB5B266-1F82-6159-C1E1-46467651BBE1}"/>
              </a:ext>
            </a:extLst>
          </p:cNvPr>
          <p:cNvSpPr/>
          <p:nvPr/>
        </p:nvSpPr>
        <p:spPr bwMode="auto">
          <a:xfrm>
            <a:off x="5899881" y="6075941"/>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9488" name="Oval 19487">
            <a:extLst>
              <a:ext uri="{FF2B5EF4-FFF2-40B4-BE49-F238E27FC236}">
                <a16:creationId xmlns:a16="http://schemas.microsoft.com/office/drawing/2014/main" id="{CCE6928B-4CEB-C882-14A1-DF69A40139CD}"/>
              </a:ext>
            </a:extLst>
          </p:cNvPr>
          <p:cNvSpPr/>
          <p:nvPr/>
        </p:nvSpPr>
        <p:spPr bwMode="auto">
          <a:xfrm>
            <a:off x="6278880" y="5851501"/>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9489" name="Oval 19488">
            <a:extLst>
              <a:ext uri="{FF2B5EF4-FFF2-40B4-BE49-F238E27FC236}">
                <a16:creationId xmlns:a16="http://schemas.microsoft.com/office/drawing/2014/main" id="{1467F90C-A881-CA6C-C30B-F58421F20FDA}"/>
              </a:ext>
            </a:extLst>
          </p:cNvPr>
          <p:cNvSpPr/>
          <p:nvPr/>
        </p:nvSpPr>
        <p:spPr bwMode="auto">
          <a:xfrm>
            <a:off x="3064187" y="4831245"/>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9490" name="Oval 19489">
            <a:extLst>
              <a:ext uri="{FF2B5EF4-FFF2-40B4-BE49-F238E27FC236}">
                <a16:creationId xmlns:a16="http://schemas.microsoft.com/office/drawing/2014/main" id="{B3E5C187-899F-5B17-E86E-58DDF8AEF26D}"/>
              </a:ext>
            </a:extLst>
          </p:cNvPr>
          <p:cNvSpPr/>
          <p:nvPr/>
        </p:nvSpPr>
        <p:spPr bwMode="auto">
          <a:xfrm>
            <a:off x="6405792" y="5425440"/>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9491" name="Oval 19490">
            <a:extLst>
              <a:ext uri="{FF2B5EF4-FFF2-40B4-BE49-F238E27FC236}">
                <a16:creationId xmlns:a16="http://schemas.microsoft.com/office/drawing/2014/main" id="{AC45F6A1-65B5-CF2C-948C-84358B063488}"/>
              </a:ext>
            </a:extLst>
          </p:cNvPr>
          <p:cNvSpPr/>
          <p:nvPr/>
        </p:nvSpPr>
        <p:spPr bwMode="auto">
          <a:xfrm>
            <a:off x="3794760" y="5425440"/>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9492" name="Oval 19491">
            <a:extLst>
              <a:ext uri="{FF2B5EF4-FFF2-40B4-BE49-F238E27FC236}">
                <a16:creationId xmlns:a16="http://schemas.microsoft.com/office/drawing/2014/main" id="{EE6E2264-9DE3-2628-BA80-A14455EB6625}"/>
              </a:ext>
            </a:extLst>
          </p:cNvPr>
          <p:cNvSpPr/>
          <p:nvPr/>
        </p:nvSpPr>
        <p:spPr bwMode="auto">
          <a:xfrm>
            <a:off x="7924800" y="3764712"/>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9493" name="Oval 19492">
            <a:extLst>
              <a:ext uri="{FF2B5EF4-FFF2-40B4-BE49-F238E27FC236}">
                <a16:creationId xmlns:a16="http://schemas.microsoft.com/office/drawing/2014/main" id="{15FE6C46-BB67-B1A8-D2D5-AA03D8545A42}"/>
              </a:ext>
            </a:extLst>
          </p:cNvPr>
          <p:cNvSpPr/>
          <p:nvPr/>
        </p:nvSpPr>
        <p:spPr bwMode="auto">
          <a:xfrm>
            <a:off x="2362200" y="3764280"/>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9494" name="Oval 19493">
            <a:extLst>
              <a:ext uri="{FF2B5EF4-FFF2-40B4-BE49-F238E27FC236}">
                <a16:creationId xmlns:a16="http://schemas.microsoft.com/office/drawing/2014/main" id="{C5069EBD-21C5-CF0E-8874-EC43DB8F4DA7}"/>
              </a:ext>
            </a:extLst>
          </p:cNvPr>
          <p:cNvSpPr/>
          <p:nvPr/>
        </p:nvSpPr>
        <p:spPr bwMode="auto">
          <a:xfrm>
            <a:off x="6705600" y="5988657"/>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9495" name="Oval 19494">
            <a:extLst>
              <a:ext uri="{FF2B5EF4-FFF2-40B4-BE49-F238E27FC236}">
                <a16:creationId xmlns:a16="http://schemas.microsoft.com/office/drawing/2014/main" id="{B2C0931B-221D-763A-C329-45D0D66E105E}"/>
              </a:ext>
            </a:extLst>
          </p:cNvPr>
          <p:cNvSpPr/>
          <p:nvPr/>
        </p:nvSpPr>
        <p:spPr bwMode="auto">
          <a:xfrm>
            <a:off x="4739640" y="6278880"/>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9496" name="Oval 19495">
            <a:extLst>
              <a:ext uri="{FF2B5EF4-FFF2-40B4-BE49-F238E27FC236}">
                <a16:creationId xmlns:a16="http://schemas.microsoft.com/office/drawing/2014/main" id="{2D1D7048-2374-732B-B5FF-8CCC8A0C4783}"/>
              </a:ext>
            </a:extLst>
          </p:cNvPr>
          <p:cNvSpPr/>
          <p:nvPr/>
        </p:nvSpPr>
        <p:spPr bwMode="auto">
          <a:xfrm>
            <a:off x="6858000" y="5616803"/>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9503" name="TextBox 19502">
            <a:extLst>
              <a:ext uri="{FF2B5EF4-FFF2-40B4-BE49-F238E27FC236}">
                <a16:creationId xmlns:a16="http://schemas.microsoft.com/office/drawing/2014/main" id="{18C182FC-9803-D1CE-21A2-58C7AF9DAB6F}"/>
              </a:ext>
            </a:extLst>
          </p:cNvPr>
          <p:cNvSpPr txBox="1"/>
          <p:nvPr/>
        </p:nvSpPr>
        <p:spPr>
          <a:xfrm>
            <a:off x="587870" y="1600200"/>
            <a:ext cx="1393330" cy="452431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34" charset="-128"/>
                <a:cs typeface="+mn-cs"/>
              </a:rPr>
              <a:t>100</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34" charset="-128"/>
                <a:cs typeface="+mn-cs"/>
              </a:rPr>
              <a:t>dwarfs</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34"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34" charset="-128"/>
                <a:cs typeface="+mn-cs"/>
              </a:rPr>
              <a:t>6 wd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34" charset="-128"/>
                <a:cs typeface="+mn-cs"/>
              </a:rPr>
              <a:t>1 A</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EBE899"/>
                </a:solidFill>
                <a:effectLst/>
                <a:uLnTx/>
                <a:uFillTx/>
                <a:latin typeface="Times New Roman" panose="02020603050405020304" pitchFamily="18" charset="0"/>
                <a:ea typeface="ＭＳ Ｐゴシック" panose="020B0600070205080204" pitchFamily="34" charset="-128"/>
                <a:cs typeface="+mn-cs"/>
              </a:rPr>
              <a:t>2 F</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imes New Roman" panose="02020603050405020304" pitchFamily="18" charset="0"/>
                <a:ea typeface="ＭＳ Ｐゴシック" panose="020B0600070205080204" pitchFamily="34" charset="-128"/>
                <a:cs typeface="+mn-cs"/>
              </a:rPr>
              <a:t>5 G</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9800"/>
                </a:solidFill>
                <a:effectLst/>
                <a:uLnTx/>
                <a:uFillTx/>
                <a:latin typeface="Times New Roman" panose="02020603050405020304" pitchFamily="18" charset="0"/>
                <a:ea typeface="ＭＳ Ｐゴシック" panose="020B0600070205080204" pitchFamily="34" charset="-128"/>
                <a:cs typeface="+mn-cs"/>
              </a:rPr>
              <a:t>11 K</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34" charset="-128"/>
                <a:cs typeface="+mn-cs"/>
              </a:rPr>
              <a:t>75 M</a:t>
            </a:r>
          </a:p>
        </p:txBody>
      </p:sp>
      <p:sp>
        <p:nvSpPr>
          <p:cNvPr id="29" name="Rectangle 2">
            <a:extLst>
              <a:ext uri="{FF2B5EF4-FFF2-40B4-BE49-F238E27FC236}">
                <a16:creationId xmlns:a16="http://schemas.microsoft.com/office/drawing/2014/main" id="{7B2A61C2-35C0-95D1-A5E1-B5AA2C898095}"/>
              </a:ext>
            </a:extLst>
          </p:cNvPr>
          <p:cNvSpPr txBox="1">
            <a:spLocks noChangeArrowheads="1"/>
          </p:cNvSpPr>
          <p:nvPr/>
        </p:nvSpPr>
        <p:spPr bwMode="auto">
          <a:xfrm>
            <a:off x="0" y="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34" charset="-128"/>
              </a:rPr>
              <a:t>Stellar Populations I</a:t>
            </a:r>
          </a:p>
        </p:txBody>
      </p:sp>
      <p:sp>
        <p:nvSpPr>
          <p:cNvPr id="19458" name="TextBox 1">
            <a:extLst>
              <a:ext uri="{FF2B5EF4-FFF2-40B4-BE49-F238E27FC236}">
                <a16:creationId xmlns:a16="http://schemas.microsoft.com/office/drawing/2014/main" id="{E427880D-8E6F-B41D-D5F2-28D2E262C8B3}"/>
              </a:ext>
            </a:extLst>
          </p:cNvPr>
          <p:cNvSpPr txBox="1">
            <a:spLocks noChangeArrowheads="1"/>
          </p:cNvSpPr>
          <p:nvPr/>
        </p:nvSpPr>
        <p:spPr bwMode="auto">
          <a:xfrm>
            <a:off x="7226373" y="6400800"/>
            <a:ext cx="1834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600" dirty="0">
                <a:solidFill>
                  <a:srgbClr val="FFFFFF"/>
                </a:solidFill>
                <a:latin typeface="Times New Roman" panose="02020603050405020304" pitchFamily="18" charset="0"/>
              </a:rPr>
              <a:t>Henry &amp; </a:t>
            </a:r>
            <a:r>
              <a:rPr lang="en-US" altLang="en-US" sz="1600" dirty="0" err="1">
                <a:solidFill>
                  <a:srgbClr val="FFFFFF"/>
                </a:solidFill>
                <a:latin typeface="Times New Roman" panose="02020603050405020304" pitchFamily="18" charset="0"/>
              </a:rPr>
              <a:t>Jao</a:t>
            </a:r>
            <a:r>
              <a:rPr lang="en-US" altLang="en-US" sz="1600" dirty="0">
                <a:solidFill>
                  <a:srgbClr val="FFFFFF"/>
                </a:solidFill>
                <a:latin typeface="Times New Roman" panose="02020603050405020304" pitchFamily="18" charset="0"/>
              </a:rPr>
              <a:t> (2024)</a:t>
            </a:r>
          </a:p>
        </p:txBody>
      </p:sp>
    </p:spTree>
    <p:extLst>
      <p:ext uri="{BB962C8B-B14F-4D97-AF65-F5344CB8AC3E}">
        <p14:creationId xmlns:p14="http://schemas.microsoft.com/office/powerpoint/2010/main" val="2429407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BF489-44DA-FAD2-4174-09D16C302EB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0F7D076-1779-BB7B-5469-F906AF68493F}"/>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631929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bg>
      <p:bgPr>
        <a:solidFill>
          <a:srgbClr val="000000"/>
        </a:solidFill>
        <a:effectLst/>
      </p:bgPr>
    </p:bg>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BD8EEF68-2236-EA86-ACD8-CB74998076F4}"/>
              </a:ext>
            </a:extLst>
          </p:cNvPr>
          <p:cNvSpPr>
            <a:spLocks noGrp="1" noChangeArrowheads="1"/>
          </p:cNvSpPr>
          <p:nvPr>
            <p:ph type="title"/>
          </p:nvPr>
        </p:nvSpPr>
        <p:spPr>
          <a:xfrm>
            <a:off x="0" y="0"/>
            <a:ext cx="9144000" cy="914400"/>
          </a:xfrm>
        </p:spPr>
        <p:txBody>
          <a:bodyPr/>
          <a:lstStyle/>
          <a:p>
            <a:pPr eaLnBrk="1" hangingPunct="1"/>
            <a:r>
              <a:rPr lang="en-US" altLang="en-US" b="1">
                <a:solidFill>
                  <a:srgbClr val="FFFFFF"/>
                </a:solidFill>
                <a:latin typeface="Times New Roman" panose="02020603050405020304" pitchFamily="18" charset="0"/>
                <a:ea typeface="ＭＳ Ｐゴシック" panose="020B0600070205080204" pitchFamily="34" charset="-128"/>
              </a:rPr>
              <a:t>Dwarfs</a:t>
            </a:r>
          </a:p>
        </p:txBody>
      </p:sp>
      <p:sp>
        <p:nvSpPr>
          <p:cNvPr id="3" name="Oval 2">
            <a:extLst>
              <a:ext uri="{FF2B5EF4-FFF2-40B4-BE49-F238E27FC236}">
                <a16:creationId xmlns:a16="http://schemas.microsoft.com/office/drawing/2014/main" id="{95BDD61E-74A4-5EF5-A401-65F869352710}"/>
              </a:ext>
            </a:extLst>
          </p:cNvPr>
          <p:cNvSpPr>
            <a:spLocks noChangeArrowheads="1"/>
          </p:cNvSpPr>
          <p:nvPr/>
        </p:nvSpPr>
        <p:spPr bwMode="auto">
          <a:xfrm>
            <a:off x="5486400" y="396875"/>
            <a:ext cx="2041525" cy="2041525"/>
          </a:xfrm>
          <a:prstGeom prst="ellipse">
            <a:avLst/>
          </a:prstGeom>
          <a:solidFill>
            <a:srgbClr val="D6EFF4"/>
          </a:solidFill>
          <a:ln w="9525">
            <a:solidFill>
              <a:srgbClr val="B6DCDF"/>
            </a:solidFill>
            <a:round/>
            <a:headEnd/>
            <a:tailEnd/>
          </a:ln>
          <a:effectLst>
            <a:outerShdw blurRad="40000" dist="23000" dir="5400000" rotWithShape="0">
              <a:srgbClr val="808080">
                <a:alpha val="34999"/>
              </a:srgbClr>
            </a:outerShdw>
          </a:effectLst>
        </p:spPr>
        <p:txBody>
          <a:bodyPr/>
          <a:lstStyle/>
          <a:p>
            <a:pPr eaLnBrk="1" hangingPunct="1">
              <a:defRPr/>
            </a:pPr>
            <a:endParaRPr lang="en-US"/>
          </a:p>
        </p:txBody>
      </p:sp>
      <p:sp>
        <p:nvSpPr>
          <p:cNvPr id="4" name="Oval 3">
            <a:extLst>
              <a:ext uri="{FF2B5EF4-FFF2-40B4-BE49-F238E27FC236}">
                <a16:creationId xmlns:a16="http://schemas.microsoft.com/office/drawing/2014/main" id="{949B42FB-52EE-A634-12F2-08A038FEE332}"/>
              </a:ext>
            </a:extLst>
          </p:cNvPr>
          <p:cNvSpPr>
            <a:spLocks noChangeArrowheads="1"/>
          </p:cNvSpPr>
          <p:nvPr/>
        </p:nvSpPr>
        <p:spPr bwMode="auto">
          <a:xfrm>
            <a:off x="7772400" y="3581400"/>
            <a:ext cx="990600" cy="990600"/>
          </a:xfrm>
          <a:prstGeom prst="ellipse">
            <a:avLst/>
          </a:prstGeom>
          <a:solidFill>
            <a:srgbClr val="FFFBA9"/>
          </a:solidFill>
          <a:ln w="9525">
            <a:solidFill>
              <a:srgbClr val="B6DCDF"/>
            </a:solidFill>
            <a:round/>
            <a:headEnd/>
            <a:tailEnd/>
          </a:ln>
          <a:effectLst>
            <a:outerShdw blurRad="40000" dist="23000" dir="5400000" rotWithShape="0">
              <a:srgbClr val="808080">
                <a:alpha val="34999"/>
              </a:srgbClr>
            </a:outerShdw>
          </a:effectLst>
        </p:spPr>
        <p:txBody>
          <a:bodyPr anchor="ctr"/>
          <a:lstStyle/>
          <a:p>
            <a:pPr algn="ctr" eaLnBrk="1" hangingPunct="1">
              <a:defRPr/>
            </a:pPr>
            <a:endParaRPr lang="en-US">
              <a:solidFill>
                <a:srgbClr val="FFFFFF"/>
              </a:solidFill>
              <a:latin typeface="Arial" charset="0"/>
              <a:ea typeface="ＭＳ Ｐゴシック" charset="0"/>
              <a:cs typeface="ＭＳ Ｐゴシック" charset="0"/>
            </a:endParaRPr>
          </a:p>
        </p:txBody>
      </p:sp>
      <p:sp>
        <p:nvSpPr>
          <p:cNvPr id="5" name="Oval 4">
            <a:extLst>
              <a:ext uri="{FF2B5EF4-FFF2-40B4-BE49-F238E27FC236}">
                <a16:creationId xmlns:a16="http://schemas.microsoft.com/office/drawing/2014/main" id="{5CA7C59E-CD4A-7538-9AA5-39BA0773B970}"/>
              </a:ext>
            </a:extLst>
          </p:cNvPr>
          <p:cNvSpPr>
            <a:spLocks noChangeArrowheads="1"/>
          </p:cNvSpPr>
          <p:nvPr/>
        </p:nvSpPr>
        <p:spPr bwMode="auto">
          <a:xfrm>
            <a:off x="6629400" y="5334000"/>
            <a:ext cx="533400" cy="533400"/>
          </a:xfrm>
          <a:prstGeom prst="ellipse">
            <a:avLst/>
          </a:prstGeom>
          <a:solidFill>
            <a:srgbClr val="FE8D0E"/>
          </a:solidFill>
          <a:ln w="9525">
            <a:solidFill>
              <a:srgbClr val="B6DCDF"/>
            </a:solidFill>
            <a:round/>
            <a:headEnd/>
            <a:tailEnd/>
          </a:ln>
          <a:effectLst>
            <a:outerShdw blurRad="40000" dist="23000" dir="5400000" rotWithShape="0">
              <a:srgbClr val="808080">
                <a:alpha val="34999"/>
              </a:srgbClr>
            </a:outerShdw>
          </a:effectLst>
        </p:spPr>
        <p:txBody>
          <a:bodyPr anchor="ctr"/>
          <a:lstStyle/>
          <a:p>
            <a:pPr algn="ctr" eaLnBrk="1" hangingPunct="1">
              <a:defRPr/>
            </a:pPr>
            <a:endParaRPr lang="en-US">
              <a:solidFill>
                <a:srgbClr val="FFFFFF"/>
              </a:solidFill>
              <a:latin typeface="Arial" charset="0"/>
              <a:ea typeface="ＭＳ Ｐゴシック" charset="0"/>
              <a:cs typeface="ＭＳ Ｐゴシック" charset="0"/>
            </a:endParaRPr>
          </a:p>
        </p:txBody>
      </p:sp>
      <p:sp>
        <p:nvSpPr>
          <p:cNvPr id="7" name="Oval 6">
            <a:extLst>
              <a:ext uri="{FF2B5EF4-FFF2-40B4-BE49-F238E27FC236}">
                <a16:creationId xmlns:a16="http://schemas.microsoft.com/office/drawing/2014/main" id="{522CE1CD-7E9C-7DA3-8B5E-EC601DD10E47}"/>
              </a:ext>
            </a:extLst>
          </p:cNvPr>
          <p:cNvSpPr>
            <a:spLocks noChangeArrowheads="1"/>
          </p:cNvSpPr>
          <p:nvPr/>
        </p:nvSpPr>
        <p:spPr bwMode="auto">
          <a:xfrm>
            <a:off x="5791200" y="5562600"/>
            <a:ext cx="304800" cy="304800"/>
          </a:xfrm>
          <a:prstGeom prst="ellipse">
            <a:avLst/>
          </a:prstGeom>
          <a:solidFill>
            <a:srgbClr val="B40000"/>
          </a:solidFill>
          <a:ln w="9525">
            <a:solidFill>
              <a:srgbClr val="B6DCDF"/>
            </a:solidFill>
            <a:round/>
            <a:headEnd/>
            <a:tailEnd/>
          </a:ln>
          <a:effectLst>
            <a:outerShdw blurRad="40000" dist="23000" dir="5400000" rotWithShape="0">
              <a:srgbClr val="808080">
                <a:alpha val="34999"/>
              </a:srgbClr>
            </a:outerShdw>
          </a:effectLst>
        </p:spPr>
        <p:txBody>
          <a:bodyPr anchor="ctr"/>
          <a:lstStyle/>
          <a:p>
            <a:pPr algn="ctr" eaLnBrk="1" hangingPunct="1">
              <a:defRPr/>
            </a:pPr>
            <a:endParaRPr lang="en-US">
              <a:solidFill>
                <a:srgbClr val="FFFFFF"/>
              </a:solidFill>
              <a:latin typeface="Arial" charset="0"/>
              <a:ea typeface="ＭＳ Ｐゴシック" charset="0"/>
              <a:cs typeface="ＭＳ Ｐゴシック" charset="0"/>
            </a:endParaRPr>
          </a:p>
        </p:txBody>
      </p:sp>
      <p:sp>
        <p:nvSpPr>
          <p:cNvPr id="9" name="Oval 8">
            <a:extLst>
              <a:ext uri="{FF2B5EF4-FFF2-40B4-BE49-F238E27FC236}">
                <a16:creationId xmlns:a16="http://schemas.microsoft.com/office/drawing/2014/main" id="{9BBB2C43-DF69-C1A4-1D80-7C1A9CA2D373}"/>
              </a:ext>
            </a:extLst>
          </p:cNvPr>
          <p:cNvSpPr>
            <a:spLocks noChangeArrowheads="1"/>
          </p:cNvSpPr>
          <p:nvPr/>
        </p:nvSpPr>
        <p:spPr bwMode="auto">
          <a:xfrm>
            <a:off x="7543800" y="1997075"/>
            <a:ext cx="1279525" cy="1279525"/>
          </a:xfrm>
          <a:prstGeom prst="ellipse">
            <a:avLst/>
          </a:prstGeom>
          <a:solidFill>
            <a:schemeClr val="tx1"/>
          </a:solidFill>
          <a:ln w="9525">
            <a:solidFill>
              <a:srgbClr val="B6DCDF"/>
            </a:solidFill>
            <a:round/>
            <a:headEnd/>
            <a:tailEnd/>
          </a:ln>
          <a:effectLst>
            <a:outerShdw blurRad="40000" dist="23000" dir="5400000" rotWithShape="0">
              <a:srgbClr val="808080">
                <a:alpha val="34999"/>
              </a:srgbClr>
            </a:outerShdw>
          </a:effectLst>
        </p:spPr>
        <p:txBody>
          <a:bodyPr/>
          <a:lstStyle/>
          <a:p>
            <a:pPr eaLnBrk="1" hangingPunct="1">
              <a:defRPr/>
            </a:pPr>
            <a:endParaRPr lang="en-US"/>
          </a:p>
        </p:txBody>
      </p:sp>
      <p:sp>
        <p:nvSpPr>
          <p:cNvPr id="10" name="Oval 9">
            <a:extLst>
              <a:ext uri="{FF2B5EF4-FFF2-40B4-BE49-F238E27FC236}">
                <a16:creationId xmlns:a16="http://schemas.microsoft.com/office/drawing/2014/main" id="{A80BDD6D-4C01-3B8F-55E0-2A10F88BCF49}"/>
              </a:ext>
            </a:extLst>
          </p:cNvPr>
          <p:cNvSpPr>
            <a:spLocks noChangeArrowheads="1"/>
          </p:cNvSpPr>
          <p:nvPr/>
        </p:nvSpPr>
        <p:spPr bwMode="auto">
          <a:xfrm>
            <a:off x="304800" y="838200"/>
            <a:ext cx="5334000" cy="5410200"/>
          </a:xfrm>
          <a:prstGeom prst="ellipse">
            <a:avLst/>
          </a:prstGeom>
          <a:solidFill>
            <a:srgbClr val="DBE0FF"/>
          </a:solidFill>
          <a:ln w="9525">
            <a:solidFill>
              <a:srgbClr val="B6DCDF"/>
            </a:solidFill>
            <a:round/>
            <a:headEnd/>
            <a:tailEnd/>
          </a:ln>
          <a:effectLst>
            <a:outerShdw blurRad="40000" dist="23000" dir="5400000" rotWithShape="0">
              <a:srgbClr val="808080">
                <a:alpha val="34999"/>
              </a:srgbClr>
            </a:outerShdw>
          </a:effectLst>
        </p:spPr>
        <p:txBody>
          <a:bodyPr/>
          <a:lstStyle/>
          <a:p>
            <a:pPr eaLnBrk="1" hangingPunct="1">
              <a:defRPr/>
            </a:pPr>
            <a:endParaRPr lang="en-US"/>
          </a:p>
        </p:txBody>
      </p:sp>
      <p:sp>
        <p:nvSpPr>
          <p:cNvPr id="11" name="Oval 10">
            <a:extLst>
              <a:ext uri="{FF2B5EF4-FFF2-40B4-BE49-F238E27FC236}">
                <a16:creationId xmlns:a16="http://schemas.microsoft.com/office/drawing/2014/main" id="{EA9FF484-9DEA-BF8F-CD4B-F5E34DCEA80C}"/>
              </a:ext>
            </a:extLst>
          </p:cNvPr>
          <p:cNvSpPr>
            <a:spLocks noChangeArrowheads="1"/>
          </p:cNvSpPr>
          <p:nvPr/>
        </p:nvSpPr>
        <p:spPr bwMode="auto">
          <a:xfrm>
            <a:off x="7467600" y="4800600"/>
            <a:ext cx="685800" cy="685800"/>
          </a:xfrm>
          <a:prstGeom prst="ellipse">
            <a:avLst/>
          </a:prstGeom>
          <a:solidFill>
            <a:srgbClr val="FFFF00"/>
          </a:solidFill>
          <a:ln w="9525">
            <a:solidFill>
              <a:srgbClr val="B6DCDF"/>
            </a:solidFill>
            <a:round/>
            <a:headEnd/>
            <a:tailEnd/>
          </a:ln>
          <a:effectLst>
            <a:outerShdw blurRad="40000" dist="23000" dir="5400000" rotWithShape="0">
              <a:srgbClr val="808080">
                <a:alpha val="34999"/>
              </a:srgbClr>
            </a:outerShdw>
          </a:effectLst>
        </p:spPr>
        <p:txBody>
          <a:bodyPr anchor="ctr"/>
          <a:lstStyle/>
          <a:p>
            <a:pPr algn="ctr" eaLnBrk="1" hangingPunct="1">
              <a:defRPr/>
            </a:pPr>
            <a:endParaRPr lang="en-US">
              <a:solidFill>
                <a:srgbClr val="FFFFFF"/>
              </a:solidFill>
              <a:latin typeface="Arial" charset="0"/>
              <a:ea typeface="ＭＳ Ｐゴシック" charset="0"/>
              <a:cs typeface="ＭＳ Ｐゴシック" charset="0"/>
            </a:endParaRPr>
          </a:p>
        </p:txBody>
      </p:sp>
      <p:sp>
        <p:nvSpPr>
          <p:cNvPr id="91146" name="TextBox 11">
            <a:extLst>
              <a:ext uri="{FF2B5EF4-FFF2-40B4-BE49-F238E27FC236}">
                <a16:creationId xmlns:a16="http://schemas.microsoft.com/office/drawing/2014/main" id="{5D12F186-0DE0-3D91-3AAD-3BDF0DD875B6}"/>
              </a:ext>
            </a:extLst>
          </p:cNvPr>
          <p:cNvSpPr txBox="1">
            <a:spLocks noChangeArrowheads="1"/>
          </p:cNvSpPr>
          <p:nvPr/>
        </p:nvSpPr>
        <p:spPr bwMode="auto">
          <a:xfrm>
            <a:off x="2590800" y="2946400"/>
            <a:ext cx="685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6000">
                <a:solidFill>
                  <a:srgbClr val="000000"/>
                </a:solidFill>
                <a:latin typeface="Times New Roman" panose="02020603050405020304" pitchFamily="18" charset="0"/>
              </a:rPr>
              <a:t>O</a:t>
            </a:r>
          </a:p>
        </p:txBody>
      </p:sp>
      <p:sp>
        <p:nvSpPr>
          <p:cNvPr id="91147" name="TextBox 12">
            <a:extLst>
              <a:ext uri="{FF2B5EF4-FFF2-40B4-BE49-F238E27FC236}">
                <a16:creationId xmlns:a16="http://schemas.microsoft.com/office/drawing/2014/main" id="{815F7CEB-F071-04CC-526C-B34A170DF592}"/>
              </a:ext>
            </a:extLst>
          </p:cNvPr>
          <p:cNvSpPr txBox="1">
            <a:spLocks noChangeArrowheads="1"/>
          </p:cNvSpPr>
          <p:nvPr/>
        </p:nvSpPr>
        <p:spPr bwMode="auto">
          <a:xfrm>
            <a:off x="6172200" y="838200"/>
            <a:ext cx="685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6000">
                <a:solidFill>
                  <a:srgbClr val="000000"/>
                </a:solidFill>
                <a:latin typeface="Times New Roman" panose="02020603050405020304" pitchFamily="18" charset="0"/>
              </a:rPr>
              <a:t>B</a:t>
            </a:r>
          </a:p>
        </p:txBody>
      </p:sp>
      <p:sp>
        <p:nvSpPr>
          <p:cNvPr id="91148" name="TextBox 13">
            <a:extLst>
              <a:ext uri="{FF2B5EF4-FFF2-40B4-BE49-F238E27FC236}">
                <a16:creationId xmlns:a16="http://schemas.microsoft.com/office/drawing/2014/main" id="{61D4F438-139F-E8D0-A972-3AA13FAA9DE1}"/>
              </a:ext>
            </a:extLst>
          </p:cNvPr>
          <p:cNvSpPr txBox="1">
            <a:spLocks noChangeArrowheads="1"/>
          </p:cNvSpPr>
          <p:nvPr/>
        </p:nvSpPr>
        <p:spPr bwMode="auto">
          <a:xfrm>
            <a:off x="7848600" y="2057400"/>
            <a:ext cx="685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6000">
                <a:solidFill>
                  <a:srgbClr val="000000"/>
                </a:solidFill>
                <a:latin typeface="Times New Roman" panose="02020603050405020304" pitchFamily="18" charset="0"/>
              </a:rPr>
              <a:t>A</a:t>
            </a:r>
          </a:p>
        </p:txBody>
      </p:sp>
      <p:sp>
        <p:nvSpPr>
          <p:cNvPr id="91149" name="TextBox 14">
            <a:extLst>
              <a:ext uri="{FF2B5EF4-FFF2-40B4-BE49-F238E27FC236}">
                <a16:creationId xmlns:a16="http://schemas.microsoft.com/office/drawing/2014/main" id="{5A06A932-61A0-2299-BADA-58BDE9E6A0BB}"/>
              </a:ext>
            </a:extLst>
          </p:cNvPr>
          <p:cNvSpPr txBox="1">
            <a:spLocks noChangeArrowheads="1"/>
          </p:cNvSpPr>
          <p:nvPr/>
        </p:nvSpPr>
        <p:spPr bwMode="auto">
          <a:xfrm>
            <a:off x="8001000" y="3556000"/>
            <a:ext cx="685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6000">
                <a:solidFill>
                  <a:srgbClr val="000000"/>
                </a:solidFill>
                <a:latin typeface="Times New Roman" panose="02020603050405020304" pitchFamily="18" charset="0"/>
              </a:rPr>
              <a:t>F</a:t>
            </a:r>
          </a:p>
        </p:txBody>
      </p:sp>
      <p:sp>
        <p:nvSpPr>
          <p:cNvPr id="91150" name="TextBox 15">
            <a:extLst>
              <a:ext uri="{FF2B5EF4-FFF2-40B4-BE49-F238E27FC236}">
                <a16:creationId xmlns:a16="http://schemas.microsoft.com/office/drawing/2014/main" id="{0A792C8C-F76B-7743-9A85-C57DDFF0DE69}"/>
              </a:ext>
            </a:extLst>
          </p:cNvPr>
          <p:cNvSpPr txBox="1">
            <a:spLocks noChangeArrowheads="1"/>
          </p:cNvSpPr>
          <p:nvPr/>
        </p:nvSpPr>
        <p:spPr bwMode="auto">
          <a:xfrm>
            <a:off x="8077200" y="5029200"/>
            <a:ext cx="685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6000">
                <a:solidFill>
                  <a:srgbClr val="FFFFFF"/>
                </a:solidFill>
                <a:latin typeface="Times New Roman" panose="02020603050405020304" pitchFamily="18" charset="0"/>
              </a:rPr>
              <a:t>G</a:t>
            </a:r>
          </a:p>
        </p:txBody>
      </p:sp>
      <p:sp>
        <p:nvSpPr>
          <p:cNvPr id="17" name="TextBox 16">
            <a:extLst>
              <a:ext uri="{FF2B5EF4-FFF2-40B4-BE49-F238E27FC236}">
                <a16:creationId xmlns:a16="http://schemas.microsoft.com/office/drawing/2014/main" id="{CF1CC902-2BEC-E9DC-1D55-7D5688ED8883}"/>
              </a:ext>
            </a:extLst>
          </p:cNvPr>
          <p:cNvSpPr txBox="1">
            <a:spLocks noChangeArrowheads="1"/>
          </p:cNvSpPr>
          <p:nvPr/>
        </p:nvSpPr>
        <p:spPr bwMode="auto">
          <a:xfrm>
            <a:off x="6858000" y="5715000"/>
            <a:ext cx="685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6000">
                <a:solidFill>
                  <a:srgbClr val="FFFFFF"/>
                </a:solidFill>
                <a:latin typeface="Times New Roman" panose="02020603050405020304" pitchFamily="18" charset="0"/>
              </a:rPr>
              <a:t>K</a:t>
            </a:r>
          </a:p>
        </p:txBody>
      </p:sp>
      <p:sp>
        <p:nvSpPr>
          <p:cNvPr id="18" name="TextBox 17">
            <a:extLst>
              <a:ext uri="{FF2B5EF4-FFF2-40B4-BE49-F238E27FC236}">
                <a16:creationId xmlns:a16="http://schemas.microsoft.com/office/drawing/2014/main" id="{C24619D7-9D35-3E69-B4AD-43FDBFF62AB0}"/>
              </a:ext>
            </a:extLst>
          </p:cNvPr>
          <p:cNvSpPr txBox="1">
            <a:spLocks noChangeArrowheads="1"/>
          </p:cNvSpPr>
          <p:nvPr/>
        </p:nvSpPr>
        <p:spPr bwMode="auto">
          <a:xfrm>
            <a:off x="5029200" y="5689600"/>
            <a:ext cx="685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6000">
                <a:solidFill>
                  <a:srgbClr val="FFFFFF"/>
                </a:solidFill>
                <a:latin typeface="Times New Roman" panose="02020603050405020304" pitchFamily="18" charset="0"/>
              </a:rPr>
              <a:t>M</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0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2000"/>
                                        <p:tgtEl>
                                          <p:spTgt spid="1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2000"/>
                                        <p:tgtEl>
                                          <p:spTgt spid="5"/>
                                        </p:tgtEl>
                                      </p:cBhvr>
                                    </p:animEffect>
                                  </p:childTnLst>
                                </p:cTn>
                              </p:par>
                              <p:par>
                                <p:cTn id="22" presetID="10" presetClass="entr" presetSubtype="0"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2000"/>
                                        <p:tgtEl>
                                          <p:spTgt spid="17"/>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2000"/>
                                        <p:tgtEl>
                                          <p:spTgt spid="7"/>
                                        </p:tgtEl>
                                      </p:cBhvr>
                                    </p:animEffect>
                                  </p:childTnLst>
                                </p:cTn>
                              </p:par>
                              <p:par>
                                <p:cTn id="30" presetID="10" presetClass="entr" presetSubtype="0"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17"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bg>
      <p:bgPr>
        <a:solidFill>
          <a:srgbClr val="000000"/>
        </a:solidFill>
        <a:effectLst/>
      </p:bgPr>
    </p:bg>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0E3D904F-E02B-39AB-3E58-56040E861B6C}"/>
              </a:ext>
            </a:extLst>
          </p:cNvPr>
          <p:cNvSpPr>
            <a:spLocks noGrp="1" noChangeArrowheads="1"/>
          </p:cNvSpPr>
          <p:nvPr>
            <p:ph type="title"/>
          </p:nvPr>
        </p:nvSpPr>
        <p:spPr>
          <a:xfrm>
            <a:off x="0" y="0"/>
            <a:ext cx="9144000" cy="914400"/>
          </a:xfrm>
        </p:spPr>
        <p:txBody>
          <a:bodyPr/>
          <a:lstStyle/>
          <a:p>
            <a:pPr eaLnBrk="1" hangingPunct="1"/>
            <a:r>
              <a:rPr lang="en-US" altLang="en-US" b="1">
                <a:solidFill>
                  <a:srgbClr val="FFFFFF"/>
                </a:solidFill>
                <a:latin typeface="Times New Roman" panose="02020603050405020304" pitchFamily="18" charset="0"/>
                <a:ea typeface="ＭＳ Ｐゴシック" panose="020B0600070205080204" pitchFamily="34" charset="-128"/>
              </a:rPr>
              <a:t>Dwarfs</a:t>
            </a:r>
          </a:p>
        </p:txBody>
      </p:sp>
      <p:sp>
        <p:nvSpPr>
          <p:cNvPr id="3" name="Oval 2">
            <a:extLst>
              <a:ext uri="{FF2B5EF4-FFF2-40B4-BE49-F238E27FC236}">
                <a16:creationId xmlns:a16="http://schemas.microsoft.com/office/drawing/2014/main" id="{39CF59D6-4A6C-96B7-3CD1-CFDD63543665}"/>
              </a:ext>
            </a:extLst>
          </p:cNvPr>
          <p:cNvSpPr>
            <a:spLocks noChangeArrowheads="1"/>
          </p:cNvSpPr>
          <p:nvPr/>
        </p:nvSpPr>
        <p:spPr bwMode="auto">
          <a:xfrm>
            <a:off x="5486400" y="396875"/>
            <a:ext cx="2041525" cy="2041525"/>
          </a:xfrm>
          <a:prstGeom prst="ellipse">
            <a:avLst/>
          </a:prstGeom>
          <a:solidFill>
            <a:srgbClr val="D6EFF4"/>
          </a:solidFill>
          <a:ln w="9525">
            <a:solidFill>
              <a:srgbClr val="B6DCDF"/>
            </a:solidFill>
            <a:round/>
            <a:headEnd/>
            <a:tailEnd/>
          </a:ln>
          <a:effectLst>
            <a:outerShdw blurRad="40000" dist="23000" dir="5400000" rotWithShape="0">
              <a:srgbClr val="808080">
                <a:alpha val="34999"/>
              </a:srgbClr>
            </a:outerShdw>
          </a:effectLst>
        </p:spPr>
        <p:txBody>
          <a:bodyPr/>
          <a:lstStyle/>
          <a:p>
            <a:pPr eaLnBrk="1" hangingPunct="1">
              <a:defRPr/>
            </a:pPr>
            <a:endParaRPr lang="en-US"/>
          </a:p>
        </p:txBody>
      </p:sp>
      <p:sp>
        <p:nvSpPr>
          <p:cNvPr id="4" name="Oval 3">
            <a:extLst>
              <a:ext uri="{FF2B5EF4-FFF2-40B4-BE49-F238E27FC236}">
                <a16:creationId xmlns:a16="http://schemas.microsoft.com/office/drawing/2014/main" id="{28B6FA05-D672-AE44-EC17-D1D53A42E35E}"/>
              </a:ext>
            </a:extLst>
          </p:cNvPr>
          <p:cNvSpPr>
            <a:spLocks noChangeArrowheads="1"/>
          </p:cNvSpPr>
          <p:nvPr/>
        </p:nvSpPr>
        <p:spPr bwMode="auto">
          <a:xfrm>
            <a:off x="7772400" y="3581400"/>
            <a:ext cx="990600" cy="990600"/>
          </a:xfrm>
          <a:prstGeom prst="ellipse">
            <a:avLst/>
          </a:prstGeom>
          <a:solidFill>
            <a:srgbClr val="FFFBA9"/>
          </a:solidFill>
          <a:ln w="9525">
            <a:solidFill>
              <a:srgbClr val="B6DCDF"/>
            </a:solidFill>
            <a:round/>
            <a:headEnd/>
            <a:tailEnd/>
          </a:ln>
          <a:effectLst>
            <a:outerShdw blurRad="40000" dist="23000" dir="5400000" rotWithShape="0">
              <a:srgbClr val="808080">
                <a:alpha val="34999"/>
              </a:srgbClr>
            </a:outerShdw>
          </a:effectLst>
        </p:spPr>
        <p:txBody>
          <a:bodyPr anchor="ctr"/>
          <a:lstStyle/>
          <a:p>
            <a:pPr algn="ctr" eaLnBrk="1" hangingPunct="1">
              <a:defRPr/>
            </a:pPr>
            <a:endParaRPr lang="en-US">
              <a:solidFill>
                <a:srgbClr val="FFFFFF"/>
              </a:solidFill>
              <a:latin typeface="Arial" charset="0"/>
              <a:ea typeface="ＭＳ Ｐゴシック" charset="0"/>
              <a:cs typeface="ＭＳ Ｐゴシック" charset="0"/>
            </a:endParaRPr>
          </a:p>
        </p:txBody>
      </p:sp>
      <p:sp>
        <p:nvSpPr>
          <p:cNvPr id="5" name="Oval 4">
            <a:extLst>
              <a:ext uri="{FF2B5EF4-FFF2-40B4-BE49-F238E27FC236}">
                <a16:creationId xmlns:a16="http://schemas.microsoft.com/office/drawing/2014/main" id="{301DB334-D09D-D1FB-6C57-40FA19E2BD5F}"/>
              </a:ext>
            </a:extLst>
          </p:cNvPr>
          <p:cNvSpPr>
            <a:spLocks noChangeArrowheads="1"/>
          </p:cNvSpPr>
          <p:nvPr/>
        </p:nvSpPr>
        <p:spPr bwMode="auto">
          <a:xfrm>
            <a:off x="6629400" y="5334000"/>
            <a:ext cx="533400" cy="533400"/>
          </a:xfrm>
          <a:prstGeom prst="ellipse">
            <a:avLst/>
          </a:prstGeom>
          <a:solidFill>
            <a:srgbClr val="FE8D0E"/>
          </a:solidFill>
          <a:ln w="9525">
            <a:solidFill>
              <a:srgbClr val="B6DCDF"/>
            </a:solidFill>
            <a:round/>
            <a:headEnd/>
            <a:tailEnd/>
          </a:ln>
          <a:effectLst>
            <a:outerShdw blurRad="40000" dist="23000" dir="5400000" rotWithShape="0">
              <a:srgbClr val="808080">
                <a:alpha val="34999"/>
              </a:srgbClr>
            </a:outerShdw>
          </a:effectLst>
        </p:spPr>
        <p:txBody>
          <a:bodyPr anchor="ctr"/>
          <a:lstStyle/>
          <a:p>
            <a:pPr algn="ctr" eaLnBrk="1" hangingPunct="1">
              <a:defRPr/>
            </a:pPr>
            <a:endParaRPr lang="en-US">
              <a:solidFill>
                <a:srgbClr val="FFFFFF"/>
              </a:solidFill>
              <a:latin typeface="Arial" charset="0"/>
              <a:ea typeface="ＭＳ Ｐゴシック" charset="0"/>
              <a:cs typeface="ＭＳ Ｐゴシック" charset="0"/>
            </a:endParaRPr>
          </a:p>
        </p:txBody>
      </p:sp>
      <p:sp>
        <p:nvSpPr>
          <p:cNvPr id="7" name="Oval 6">
            <a:extLst>
              <a:ext uri="{FF2B5EF4-FFF2-40B4-BE49-F238E27FC236}">
                <a16:creationId xmlns:a16="http://schemas.microsoft.com/office/drawing/2014/main" id="{C21AA87D-5B2B-B83B-117B-840167C0F909}"/>
              </a:ext>
            </a:extLst>
          </p:cNvPr>
          <p:cNvSpPr>
            <a:spLocks noChangeArrowheads="1"/>
          </p:cNvSpPr>
          <p:nvPr/>
        </p:nvSpPr>
        <p:spPr bwMode="auto">
          <a:xfrm>
            <a:off x="5791200" y="5562600"/>
            <a:ext cx="304800" cy="304800"/>
          </a:xfrm>
          <a:prstGeom prst="ellipse">
            <a:avLst/>
          </a:prstGeom>
          <a:solidFill>
            <a:srgbClr val="B40000"/>
          </a:solidFill>
          <a:ln w="9525">
            <a:solidFill>
              <a:srgbClr val="B6DCDF"/>
            </a:solidFill>
            <a:round/>
            <a:headEnd/>
            <a:tailEnd/>
          </a:ln>
          <a:effectLst>
            <a:outerShdw blurRad="40000" dist="23000" dir="5400000" rotWithShape="0">
              <a:srgbClr val="808080">
                <a:alpha val="34999"/>
              </a:srgbClr>
            </a:outerShdw>
          </a:effectLst>
        </p:spPr>
        <p:txBody>
          <a:bodyPr anchor="ctr"/>
          <a:lstStyle/>
          <a:p>
            <a:pPr algn="ctr" eaLnBrk="1" hangingPunct="1">
              <a:defRPr/>
            </a:pPr>
            <a:endParaRPr lang="en-US">
              <a:solidFill>
                <a:srgbClr val="FFFFFF"/>
              </a:solidFill>
              <a:latin typeface="Arial" charset="0"/>
              <a:ea typeface="ＭＳ Ｐゴシック" charset="0"/>
              <a:cs typeface="ＭＳ Ｐゴシック" charset="0"/>
            </a:endParaRPr>
          </a:p>
        </p:txBody>
      </p:sp>
      <p:sp>
        <p:nvSpPr>
          <p:cNvPr id="9" name="Oval 8">
            <a:extLst>
              <a:ext uri="{FF2B5EF4-FFF2-40B4-BE49-F238E27FC236}">
                <a16:creationId xmlns:a16="http://schemas.microsoft.com/office/drawing/2014/main" id="{557F93E7-9986-D62C-DC0F-C6714D2CA1A7}"/>
              </a:ext>
            </a:extLst>
          </p:cNvPr>
          <p:cNvSpPr>
            <a:spLocks noChangeArrowheads="1"/>
          </p:cNvSpPr>
          <p:nvPr/>
        </p:nvSpPr>
        <p:spPr bwMode="auto">
          <a:xfrm>
            <a:off x="7543800" y="1997075"/>
            <a:ext cx="1279525" cy="1279525"/>
          </a:xfrm>
          <a:prstGeom prst="ellipse">
            <a:avLst/>
          </a:prstGeom>
          <a:solidFill>
            <a:schemeClr val="tx1"/>
          </a:solidFill>
          <a:ln w="9525">
            <a:solidFill>
              <a:srgbClr val="B6DCDF"/>
            </a:solidFill>
            <a:round/>
            <a:headEnd/>
            <a:tailEnd/>
          </a:ln>
          <a:effectLst>
            <a:outerShdw blurRad="40000" dist="23000" dir="5400000" rotWithShape="0">
              <a:srgbClr val="808080">
                <a:alpha val="34999"/>
              </a:srgbClr>
            </a:outerShdw>
          </a:effectLst>
        </p:spPr>
        <p:txBody>
          <a:bodyPr/>
          <a:lstStyle/>
          <a:p>
            <a:pPr eaLnBrk="1" hangingPunct="1">
              <a:defRPr/>
            </a:pPr>
            <a:endParaRPr lang="en-US"/>
          </a:p>
        </p:txBody>
      </p:sp>
      <p:sp>
        <p:nvSpPr>
          <p:cNvPr id="10" name="Oval 9">
            <a:extLst>
              <a:ext uri="{FF2B5EF4-FFF2-40B4-BE49-F238E27FC236}">
                <a16:creationId xmlns:a16="http://schemas.microsoft.com/office/drawing/2014/main" id="{965202E3-9BA1-275B-4A1C-06D88545033F}"/>
              </a:ext>
            </a:extLst>
          </p:cNvPr>
          <p:cNvSpPr>
            <a:spLocks noChangeArrowheads="1"/>
          </p:cNvSpPr>
          <p:nvPr/>
        </p:nvSpPr>
        <p:spPr bwMode="auto">
          <a:xfrm>
            <a:off x="304800" y="838200"/>
            <a:ext cx="5334000" cy="5410200"/>
          </a:xfrm>
          <a:prstGeom prst="ellipse">
            <a:avLst/>
          </a:prstGeom>
          <a:solidFill>
            <a:srgbClr val="DBE0FF"/>
          </a:solidFill>
          <a:ln w="9525">
            <a:solidFill>
              <a:srgbClr val="B6DCDF"/>
            </a:solidFill>
            <a:round/>
            <a:headEnd/>
            <a:tailEnd/>
          </a:ln>
          <a:effectLst>
            <a:outerShdw blurRad="40000" dist="23000" dir="5400000" rotWithShape="0">
              <a:srgbClr val="808080">
                <a:alpha val="34999"/>
              </a:srgbClr>
            </a:outerShdw>
          </a:effectLst>
        </p:spPr>
        <p:txBody>
          <a:bodyPr/>
          <a:lstStyle/>
          <a:p>
            <a:pPr eaLnBrk="1" hangingPunct="1">
              <a:defRPr/>
            </a:pPr>
            <a:endParaRPr lang="en-US"/>
          </a:p>
        </p:txBody>
      </p:sp>
      <p:sp>
        <p:nvSpPr>
          <p:cNvPr id="11" name="Oval 10">
            <a:extLst>
              <a:ext uri="{FF2B5EF4-FFF2-40B4-BE49-F238E27FC236}">
                <a16:creationId xmlns:a16="http://schemas.microsoft.com/office/drawing/2014/main" id="{309DD0F0-4D90-FDDB-D275-31288902CD59}"/>
              </a:ext>
            </a:extLst>
          </p:cNvPr>
          <p:cNvSpPr>
            <a:spLocks noChangeArrowheads="1"/>
          </p:cNvSpPr>
          <p:nvPr/>
        </p:nvSpPr>
        <p:spPr bwMode="auto">
          <a:xfrm>
            <a:off x="7467600" y="4800600"/>
            <a:ext cx="685800" cy="685800"/>
          </a:xfrm>
          <a:prstGeom prst="ellipse">
            <a:avLst/>
          </a:prstGeom>
          <a:solidFill>
            <a:srgbClr val="FFFF00"/>
          </a:solidFill>
          <a:ln w="9525">
            <a:solidFill>
              <a:srgbClr val="B6DCDF"/>
            </a:solidFill>
            <a:round/>
            <a:headEnd/>
            <a:tailEnd/>
          </a:ln>
          <a:effectLst>
            <a:outerShdw blurRad="40000" dist="23000" dir="5400000" rotWithShape="0">
              <a:srgbClr val="808080">
                <a:alpha val="34999"/>
              </a:srgbClr>
            </a:outerShdw>
          </a:effectLst>
        </p:spPr>
        <p:txBody>
          <a:bodyPr anchor="ctr"/>
          <a:lstStyle/>
          <a:p>
            <a:pPr algn="ctr" eaLnBrk="1" hangingPunct="1">
              <a:defRPr/>
            </a:pPr>
            <a:endParaRPr lang="en-US">
              <a:solidFill>
                <a:srgbClr val="FFFFFF"/>
              </a:solidFill>
              <a:latin typeface="Arial" charset="0"/>
              <a:ea typeface="ＭＳ Ｐゴシック" charset="0"/>
              <a:cs typeface="ＭＳ Ｐゴシック" charset="0"/>
            </a:endParaRPr>
          </a:p>
        </p:txBody>
      </p:sp>
      <p:sp>
        <p:nvSpPr>
          <p:cNvPr id="359434" name="TextBox 11">
            <a:extLst>
              <a:ext uri="{FF2B5EF4-FFF2-40B4-BE49-F238E27FC236}">
                <a16:creationId xmlns:a16="http://schemas.microsoft.com/office/drawing/2014/main" id="{AAB14DEB-4CA8-E2FC-4358-12BFD8115A19}"/>
              </a:ext>
            </a:extLst>
          </p:cNvPr>
          <p:cNvSpPr txBox="1">
            <a:spLocks noChangeArrowheads="1"/>
          </p:cNvSpPr>
          <p:nvPr/>
        </p:nvSpPr>
        <p:spPr bwMode="auto">
          <a:xfrm>
            <a:off x="2590800" y="2946400"/>
            <a:ext cx="685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6000">
                <a:solidFill>
                  <a:srgbClr val="000000"/>
                </a:solidFill>
                <a:latin typeface="Times New Roman" panose="02020603050405020304" pitchFamily="18" charset="0"/>
              </a:rPr>
              <a:t>O</a:t>
            </a:r>
          </a:p>
        </p:txBody>
      </p:sp>
      <p:sp>
        <p:nvSpPr>
          <p:cNvPr id="359435" name="TextBox 12">
            <a:extLst>
              <a:ext uri="{FF2B5EF4-FFF2-40B4-BE49-F238E27FC236}">
                <a16:creationId xmlns:a16="http://schemas.microsoft.com/office/drawing/2014/main" id="{FD45DB4C-40FA-1F44-9EE8-E0116C74405F}"/>
              </a:ext>
            </a:extLst>
          </p:cNvPr>
          <p:cNvSpPr txBox="1">
            <a:spLocks noChangeArrowheads="1"/>
          </p:cNvSpPr>
          <p:nvPr/>
        </p:nvSpPr>
        <p:spPr bwMode="auto">
          <a:xfrm>
            <a:off x="6172200" y="838200"/>
            <a:ext cx="685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6000">
                <a:solidFill>
                  <a:srgbClr val="000000"/>
                </a:solidFill>
                <a:latin typeface="Times New Roman" panose="02020603050405020304" pitchFamily="18" charset="0"/>
              </a:rPr>
              <a:t>B</a:t>
            </a:r>
          </a:p>
        </p:txBody>
      </p:sp>
      <p:sp>
        <p:nvSpPr>
          <p:cNvPr id="93196" name="TextBox 13">
            <a:extLst>
              <a:ext uri="{FF2B5EF4-FFF2-40B4-BE49-F238E27FC236}">
                <a16:creationId xmlns:a16="http://schemas.microsoft.com/office/drawing/2014/main" id="{C08D7CDB-2F83-FB4A-AA61-B6B3BACE48E4}"/>
              </a:ext>
            </a:extLst>
          </p:cNvPr>
          <p:cNvSpPr txBox="1">
            <a:spLocks noChangeArrowheads="1"/>
          </p:cNvSpPr>
          <p:nvPr/>
        </p:nvSpPr>
        <p:spPr bwMode="auto">
          <a:xfrm>
            <a:off x="7848600" y="2057400"/>
            <a:ext cx="685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6000">
                <a:solidFill>
                  <a:srgbClr val="000000"/>
                </a:solidFill>
                <a:latin typeface="Times New Roman" panose="02020603050405020304" pitchFamily="18" charset="0"/>
              </a:rPr>
              <a:t>A</a:t>
            </a:r>
          </a:p>
        </p:txBody>
      </p:sp>
      <p:sp>
        <p:nvSpPr>
          <p:cNvPr id="93197" name="TextBox 14">
            <a:extLst>
              <a:ext uri="{FF2B5EF4-FFF2-40B4-BE49-F238E27FC236}">
                <a16:creationId xmlns:a16="http://schemas.microsoft.com/office/drawing/2014/main" id="{1E9BB9D4-2F4D-2187-C9B2-FA02558EBD77}"/>
              </a:ext>
            </a:extLst>
          </p:cNvPr>
          <p:cNvSpPr txBox="1">
            <a:spLocks noChangeArrowheads="1"/>
          </p:cNvSpPr>
          <p:nvPr/>
        </p:nvSpPr>
        <p:spPr bwMode="auto">
          <a:xfrm>
            <a:off x="8001000" y="3556000"/>
            <a:ext cx="685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6000">
                <a:solidFill>
                  <a:srgbClr val="000000"/>
                </a:solidFill>
                <a:latin typeface="Times New Roman" panose="02020603050405020304" pitchFamily="18" charset="0"/>
              </a:rPr>
              <a:t>F</a:t>
            </a:r>
          </a:p>
        </p:txBody>
      </p:sp>
      <p:sp>
        <p:nvSpPr>
          <p:cNvPr id="93198" name="TextBox 15">
            <a:extLst>
              <a:ext uri="{FF2B5EF4-FFF2-40B4-BE49-F238E27FC236}">
                <a16:creationId xmlns:a16="http://schemas.microsoft.com/office/drawing/2014/main" id="{2EA14134-30CF-3BA3-7950-DFDF89A6CAAD}"/>
              </a:ext>
            </a:extLst>
          </p:cNvPr>
          <p:cNvSpPr txBox="1">
            <a:spLocks noChangeArrowheads="1"/>
          </p:cNvSpPr>
          <p:nvPr/>
        </p:nvSpPr>
        <p:spPr bwMode="auto">
          <a:xfrm>
            <a:off x="8077200" y="5029200"/>
            <a:ext cx="685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6000">
                <a:solidFill>
                  <a:srgbClr val="FFFFFF"/>
                </a:solidFill>
                <a:latin typeface="Times New Roman" panose="02020603050405020304" pitchFamily="18" charset="0"/>
              </a:rPr>
              <a:t>G</a:t>
            </a:r>
          </a:p>
        </p:txBody>
      </p:sp>
      <p:sp>
        <p:nvSpPr>
          <p:cNvPr id="93199" name="TextBox 16">
            <a:extLst>
              <a:ext uri="{FF2B5EF4-FFF2-40B4-BE49-F238E27FC236}">
                <a16:creationId xmlns:a16="http://schemas.microsoft.com/office/drawing/2014/main" id="{390F5410-17A9-F395-1193-CD206DF30C2D}"/>
              </a:ext>
            </a:extLst>
          </p:cNvPr>
          <p:cNvSpPr txBox="1">
            <a:spLocks noChangeArrowheads="1"/>
          </p:cNvSpPr>
          <p:nvPr/>
        </p:nvSpPr>
        <p:spPr bwMode="auto">
          <a:xfrm>
            <a:off x="6858000" y="5715000"/>
            <a:ext cx="685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6000">
                <a:solidFill>
                  <a:srgbClr val="FFFFFF"/>
                </a:solidFill>
                <a:latin typeface="Times New Roman" panose="02020603050405020304" pitchFamily="18" charset="0"/>
              </a:rPr>
              <a:t>K</a:t>
            </a:r>
          </a:p>
        </p:txBody>
      </p:sp>
      <p:sp>
        <p:nvSpPr>
          <p:cNvPr id="93200" name="TextBox 17">
            <a:extLst>
              <a:ext uri="{FF2B5EF4-FFF2-40B4-BE49-F238E27FC236}">
                <a16:creationId xmlns:a16="http://schemas.microsoft.com/office/drawing/2014/main" id="{ECEB54EB-B62E-DCF0-C8DE-AD0F921AA855}"/>
              </a:ext>
            </a:extLst>
          </p:cNvPr>
          <p:cNvSpPr txBox="1">
            <a:spLocks noChangeArrowheads="1"/>
          </p:cNvSpPr>
          <p:nvPr/>
        </p:nvSpPr>
        <p:spPr bwMode="auto">
          <a:xfrm>
            <a:off x="5029200" y="5689600"/>
            <a:ext cx="685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6000">
                <a:solidFill>
                  <a:srgbClr val="FFFFFF"/>
                </a:solidFill>
                <a:latin typeface="Times New Roman" panose="02020603050405020304" pitchFamily="18" charset="0"/>
              </a:rPr>
              <a:t>M</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8.17283E-7 4.02501E-6 L -0.68298 0.00555 " pathEditMode="relative" rAng="0" ptsTypes="AA">
                                      <p:cBhvr>
                                        <p:cTn id="6" dur="2000" fill="hold"/>
                                        <p:tgtEl>
                                          <p:spTgt spid="10"/>
                                        </p:tgtEl>
                                        <p:attrNameLst>
                                          <p:attrName>ppt_x</p:attrName>
                                          <p:attrName>ppt_y</p:attrName>
                                        </p:attrNameLst>
                                      </p:cBhvr>
                                      <p:rCtr x="-34149" y="278"/>
                                    </p:animMotion>
                                  </p:childTnLst>
                                </p:cTn>
                              </p:par>
                              <p:par>
                                <p:cTn id="7" presetID="0" presetClass="path" presetSubtype="0" accel="50000" decel="50000" fill="hold" nodeType="withEffect">
                                  <p:stCondLst>
                                    <p:cond delay="0"/>
                                  </p:stCondLst>
                                  <p:childTnLst>
                                    <p:animMotion origin="layout" path="M -1.82197E-6 2.15377E-6 L -0.67465 0.01111 " pathEditMode="relative" rAng="0" ptsTypes="AA">
                                      <p:cBhvr>
                                        <p:cTn id="8" dur="2000" fill="hold"/>
                                        <p:tgtEl>
                                          <p:spTgt spid="359434"/>
                                        </p:tgtEl>
                                        <p:attrNameLst>
                                          <p:attrName>ppt_x</p:attrName>
                                          <p:attrName>ppt_y</p:attrName>
                                        </p:attrNameLst>
                                      </p:cBhvr>
                                      <p:rCtr x="-33732" y="556"/>
                                    </p:animMotion>
                                  </p:childTnLst>
                                </p:cTn>
                              </p:par>
                              <p:par>
                                <p:cTn id="9" presetID="0" presetClass="path" presetSubtype="0" accel="50000" decel="50000" fill="hold" nodeType="withEffect">
                                  <p:stCondLst>
                                    <p:cond delay="0"/>
                                  </p:stCondLst>
                                  <p:childTnLst>
                                    <p:animMotion origin="layout" path="M -3.10602E-6 -3.92774E-6 L -1.06611 -3.92774E-6 " pathEditMode="relative" ptsTypes="AA">
                                      <p:cBhvr>
                                        <p:cTn id="10" dur="2000" fill="hold"/>
                                        <p:tgtEl>
                                          <p:spTgt spid="3"/>
                                        </p:tgtEl>
                                        <p:attrNameLst>
                                          <p:attrName>ppt_x</p:attrName>
                                          <p:attrName>ppt_y</p:attrName>
                                        </p:attrNameLst>
                                      </p:cBhvr>
                                    </p:animMotion>
                                  </p:childTnLst>
                                </p:cTn>
                              </p:par>
                              <p:par>
                                <p:cTn id="11" presetID="0" presetClass="path" presetSubtype="0" accel="50000" decel="50000" fill="hold" nodeType="withEffect">
                                  <p:stCondLst>
                                    <p:cond delay="0"/>
                                  </p:stCondLst>
                                  <p:childTnLst>
                                    <p:animMotion origin="layout" path="M -5.50234E-6 -1.6767E-6 L -1.05779 -1.6767E-6 " pathEditMode="relative" ptsTypes="AA">
                                      <p:cBhvr>
                                        <p:cTn id="12" dur="2000" fill="hold"/>
                                        <p:tgtEl>
                                          <p:spTgt spid="35943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9434" grpId="0"/>
      <p:bldP spid="359435"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solidFill>
          <a:srgbClr val="000000"/>
        </a:solidFill>
        <a:effectLst/>
      </p:bgPr>
    </p:bg>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ED7136FE-956D-7E95-3AF1-455F0BF30F50}"/>
              </a:ext>
            </a:extLst>
          </p:cNvPr>
          <p:cNvSpPr>
            <a:spLocks noGrp="1" noChangeArrowheads="1"/>
          </p:cNvSpPr>
          <p:nvPr>
            <p:ph type="title"/>
          </p:nvPr>
        </p:nvSpPr>
        <p:spPr>
          <a:xfrm>
            <a:off x="0" y="0"/>
            <a:ext cx="9144000" cy="914400"/>
          </a:xfrm>
        </p:spPr>
        <p:txBody>
          <a:bodyPr/>
          <a:lstStyle/>
          <a:p>
            <a:pPr eaLnBrk="1" hangingPunct="1"/>
            <a:r>
              <a:rPr lang="en-US" altLang="en-US" b="1">
                <a:solidFill>
                  <a:srgbClr val="FFFFFF"/>
                </a:solidFill>
                <a:latin typeface="Times New Roman" panose="02020603050405020304" pitchFamily="18" charset="0"/>
                <a:ea typeface="ＭＳ Ｐゴシック" panose="020B0600070205080204" pitchFamily="34" charset="-128"/>
              </a:rPr>
              <a:t>Dwarfs</a:t>
            </a:r>
          </a:p>
        </p:txBody>
      </p:sp>
      <p:sp>
        <p:nvSpPr>
          <p:cNvPr id="4" name="Oval 3">
            <a:extLst>
              <a:ext uri="{FF2B5EF4-FFF2-40B4-BE49-F238E27FC236}">
                <a16:creationId xmlns:a16="http://schemas.microsoft.com/office/drawing/2014/main" id="{C84A733F-E419-F476-77DD-8FCA61FC3C02}"/>
              </a:ext>
            </a:extLst>
          </p:cNvPr>
          <p:cNvSpPr>
            <a:spLocks noChangeArrowheads="1"/>
          </p:cNvSpPr>
          <p:nvPr/>
        </p:nvSpPr>
        <p:spPr bwMode="auto">
          <a:xfrm>
            <a:off x="7772400" y="3581400"/>
            <a:ext cx="990600" cy="990600"/>
          </a:xfrm>
          <a:prstGeom prst="ellipse">
            <a:avLst/>
          </a:prstGeom>
          <a:solidFill>
            <a:srgbClr val="FFFBA9"/>
          </a:solidFill>
          <a:ln w="9525">
            <a:solidFill>
              <a:srgbClr val="B6DCDF"/>
            </a:solidFill>
            <a:round/>
            <a:headEnd/>
            <a:tailEnd/>
          </a:ln>
          <a:effectLst>
            <a:outerShdw blurRad="40000" dist="23000" dir="5400000" rotWithShape="0">
              <a:srgbClr val="808080">
                <a:alpha val="34999"/>
              </a:srgbClr>
            </a:outerShdw>
          </a:effectLst>
        </p:spPr>
        <p:txBody>
          <a:bodyPr anchor="ctr"/>
          <a:lstStyle/>
          <a:p>
            <a:pPr algn="ctr" eaLnBrk="1" hangingPunct="1">
              <a:defRPr/>
            </a:pPr>
            <a:endParaRPr lang="en-US">
              <a:solidFill>
                <a:srgbClr val="FFFFFF"/>
              </a:solidFill>
              <a:latin typeface="Arial" charset="0"/>
              <a:ea typeface="ＭＳ Ｐゴシック" charset="0"/>
              <a:cs typeface="ＭＳ Ｐゴシック" charset="0"/>
            </a:endParaRPr>
          </a:p>
        </p:txBody>
      </p:sp>
      <p:sp>
        <p:nvSpPr>
          <p:cNvPr id="5" name="Oval 4">
            <a:extLst>
              <a:ext uri="{FF2B5EF4-FFF2-40B4-BE49-F238E27FC236}">
                <a16:creationId xmlns:a16="http://schemas.microsoft.com/office/drawing/2014/main" id="{327CC0C9-8AB3-7A71-E556-B878A968AC0B}"/>
              </a:ext>
            </a:extLst>
          </p:cNvPr>
          <p:cNvSpPr>
            <a:spLocks noChangeArrowheads="1"/>
          </p:cNvSpPr>
          <p:nvPr/>
        </p:nvSpPr>
        <p:spPr bwMode="auto">
          <a:xfrm>
            <a:off x="6629400" y="5334000"/>
            <a:ext cx="533400" cy="533400"/>
          </a:xfrm>
          <a:prstGeom prst="ellipse">
            <a:avLst/>
          </a:prstGeom>
          <a:solidFill>
            <a:srgbClr val="FE8D0E"/>
          </a:solidFill>
          <a:ln w="9525">
            <a:solidFill>
              <a:srgbClr val="B6DCDF"/>
            </a:solidFill>
            <a:round/>
            <a:headEnd/>
            <a:tailEnd/>
          </a:ln>
          <a:effectLst>
            <a:outerShdw blurRad="40000" dist="23000" dir="5400000" rotWithShape="0">
              <a:srgbClr val="808080">
                <a:alpha val="34999"/>
              </a:srgbClr>
            </a:outerShdw>
          </a:effectLst>
        </p:spPr>
        <p:txBody>
          <a:bodyPr anchor="ctr"/>
          <a:lstStyle/>
          <a:p>
            <a:pPr algn="ctr" eaLnBrk="1" hangingPunct="1">
              <a:defRPr/>
            </a:pPr>
            <a:endParaRPr lang="en-US">
              <a:solidFill>
                <a:srgbClr val="FFFFFF"/>
              </a:solidFill>
              <a:latin typeface="Arial" charset="0"/>
              <a:ea typeface="ＭＳ Ｐゴシック" charset="0"/>
              <a:cs typeface="ＭＳ Ｐゴシック" charset="0"/>
            </a:endParaRPr>
          </a:p>
        </p:txBody>
      </p:sp>
      <p:sp>
        <p:nvSpPr>
          <p:cNvPr id="7" name="Oval 6">
            <a:extLst>
              <a:ext uri="{FF2B5EF4-FFF2-40B4-BE49-F238E27FC236}">
                <a16:creationId xmlns:a16="http://schemas.microsoft.com/office/drawing/2014/main" id="{60FC9B96-6B75-96CE-802E-882A71CEE5D1}"/>
              </a:ext>
            </a:extLst>
          </p:cNvPr>
          <p:cNvSpPr>
            <a:spLocks noChangeArrowheads="1"/>
          </p:cNvSpPr>
          <p:nvPr/>
        </p:nvSpPr>
        <p:spPr bwMode="auto">
          <a:xfrm>
            <a:off x="5791200" y="5562600"/>
            <a:ext cx="304800" cy="304800"/>
          </a:xfrm>
          <a:prstGeom prst="ellipse">
            <a:avLst/>
          </a:prstGeom>
          <a:solidFill>
            <a:srgbClr val="B40000"/>
          </a:solidFill>
          <a:ln w="9525">
            <a:solidFill>
              <a:srgbClr val="B6DCDF"/>
            </a:solidFill>
            <a:round/>
            <a:headEnd/>
            <a:tailEnd/>
          </a:ln>
          <a:effectLst>
            <a:outerShdw blurRad="40000" dist="23000" dir="5400000" rotWithShape="0">
              <a:srgbClr val="808080">
                <a:alpha val="34999"/>
              </a:srgbClr>
            </a:outerShdw>
          </a:effectLst>
        </p:spPr>
        <p:txBody>
          <a:bodyPr anchor="ctr"/>
          <a:lstStyle/>
          <a:p>
            <a:pPr algn="ctr" eaLnBrk="1" hangingPunct="1">
              <a:defRPr/>
            </a:pPr>
            <a:endParaRPr lang="en-US">
              <a:solidFill>
                <a:srgbClr val="FFFFFF"/>
              </a:solidFill>
              <a:latin typeface="Arial" charset="0"/>
              <a:ea typeface="ＭＳ Ｐゴシック" charset="0"/>
              <a:cs typeface="ＭＳ Ｐゴシック" charset="0"/>
            </a:endParaRPr>
          </a:p>
        </p:txBody>
      </p:sp>
      <p:sp>
        <p:nvSpPr>
          <p:cNvPr id="9" name="Oval 8">
            <a:extLst>
              <a:ext uri="{FF2B5EF4-FFF2-40B4-BE49-F238E27FC236}">
                <a16:creationId xmlns:a16="http://schemas.microsoft.com/office/drawing/2014/main" id="{C99F0E53-720F-8FF6-C08B-5209A8D2EEB3}"/>
              </a:ext>
            </a:extLst>
          </p:cNvPr>
          <p:cNvSpPr>
            <a:spLocks noChangeArrowheads="1"/>
          </p:cNvSpPr>
          <p:nvPr/>
        </p:nvSpPr>
        <p:spPr bwMode="auto">
          <a:xfrm>
            <a:off x="7543800" y="1997075"/>
            <a:ext cx="1279525" cy="1279525"/>
          </a:xfrm>
          <a:prstGeom prst="ellipse">
            <a:avLst/>
          </a:prstGeom>
          <a:solidFill>
            <a:schemeClr val="tx1"/>
          </a:solidFill>
          <a:ln w="9525">
            <a:solidFill>
              <a:srgbClr val="B6DCDF"/>
            </a:solidFill>
            <a:round/>
            <a:headEnd/>
            <a:tailEnd/>
          </a:ln>
          <a:effectLst>
            <a:outerShdw blurRad="40000" dist="23000" dir="5400000" rotWithShape="0">
              <a:srgbClr val="808080">
                <a:alpha val="34999"/>
              </a:srgbClr>
            </a:outerShdw>
          </a:effectLst>
        </p:spPr>
        <p:txBody>
          <a:bodyPr/>
          <a:lstStyle/>
          <a:p>
            <a:pPr eaLnBrk="1" hangingPunct="1">
              <a:defRPr/>
            </a:pPr>
            <a:endParaRPr lang="en-US"/>
          </a:p>
        </p:txBody>
      </p:sp>
      <p:sp>
        <p:nvSpPr>
          <p:cNvPr id="11" name="Oval 10">
            <a:extLst>
              <a:ext uri="{FF2B5EF4-FFF2-40B4-BE49-F238E27FC236}">
                <a16:creationId xmlns:a16="http://schemas.microsoft.com/office/drawing/2014/main" id="{46EB7344-817C-6CB7-7341-125EE40227E3}"/>
              </a:ext>
            </a:extLst>
          </p:cNvPr>
          <p:cNvSpPr>
            <a:spLocks noChangeArrowheads="1"/>
          </p:cNvSpPr>
          <p:nvPr/>
        </p:nvSpPr>
        <p:spPr bwMode="auto">
          <a:xfrm>
            <a:off x="7467600" y="4800600"/>
            <a:ext cx="685800" cy="685800"/>
          </a:xfrm>
          <a:prstGeom prst="ellipse">
            <a:avLst/>
          </a:prstGeom>
          <a:solidFill>
            <a:srgbClr val="FFFF00"/>
          </a:solidFill>
          <a:ln w="9525">
            <a:solidFill>
              <a:srgbClr val="B6DCDF"/>
            </a:solidFill>
            <a:round/>
            <a:headEnd/>
            <a:tailEnd/>
          </a:ln>
          <a:effectLst>
            <a:outerShdw blurRad="40000" dist="23000" dir="5400000" rotWithShape="0">
              <a:srgbClr val="808080">
                <a:alpha val="34999"/>
              </a:srgbClr>
            </a:outerShdw>
          </a:effectLst>
        </p:spPr>
        <p:txBody>
          <a:bodyPr anchor="ctr"/>
          <a:lstStyle/>
          <a:p>
            <a:pPr algn="ctr" eaLnBrk="1" hangingPunct="1">
              <a:defRPr/>
            </a:pPr>
            <a:endParaRPr lang="en-US">
              <a:solidFill>
                <a:srgbClr val="FFFFFF"/>
              </a:solidFill>
              <a:latin typeface="Arial" charset="0"/>
              <a:ea typeface="ＭＳ Ｐゴシック" charset="0"/>
              <a:cs typeface="ＭＳ Ｐゴシック" charset="0"/>
            </a:endParaRPr>
          </a:p>
        </p:txBody>
      </p:sp>
      <p:sp>
        <p:nvSpPr>
          <p:cNvPr id="2" name="TextBox 1">
            <a:extLst>
              <a:ext uri="{FF2B5EF4-FFF2-40B4-BE49-F238E27FC236}">
                <a16:creationId xmlns:a16="http://schemas.microsoft.com/office/drawing/2014/main" id="{BB2C62A6-832E-5774-F95A-1A240759F3B7}"/>
              </a:ext>
            </a:extLst>
          </p:cNvPr>
          <p:cNvSpPr txBox="1">
            <a:spLocks noChangeArrowheads="1"/>
          </p:cNvSpPr>
          <p:nvPr/>
        </p:nvSpPr>
        <p:spPr bwMode="auto">
          <a:xfrm>
            <a:off x="838200" y="2489200"/>
            <a:ext cx="7770973" cy="292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6000" b="1" dirty="0">
                <a:solidFill>
                  <a:srgbClr val="FFFFFF"/>
                </a:solidFill>
                <a:latin typeface="Times New Roman" panose="02020603050405020304" pitchFamily="18" charset="0"/>
              </a:rPr>
              <a:t>A        F      G     K    M</a:t>
            </a:r>
          </a:p>
          <a:p>
            <a:pPr eaLnBrk="1" hangingPunct="1">
              <a:spcBef>
                <a:spcPct val="0"/>
              </a:spcBef>
              <a:buFontTx/>
              <a:buNone/>
            </a:pPr>
            <a:r>
              <a:rPr lang="en-US" altLang="en-US" sz="4400" b="1" dirty="0">
                <a:solidFill>
                  <a:srgbClr val="FFFFFF"/>
                </a:solidFill>
                <a:latin typeface="Times New Roman" panose="02020603050405020304" pitchFamily="18" charset="0"/>
              </a:rPr>
              <a:t>1%       2%      5%    11%   75%</a:t>
            </a:r>
          </a:p>
          <a:p>
            <a:pPr eaLnBrk="1" hangingPunct="1">
              <a:spcBef>
                <a:spcPct val="0"/>
              </a:spcBef>
              <a:buFontTx/>
              <a:buNone/>
            </a:pPr>
            <a:r>
              <a:rPr lang="en-US" altLang="en-US" sz="4400" b="1" dirty="0">
                <a:solidFill>
                  <a:srgbClr val="FFFFFF"/>
                </a:solidFill>
                <a:latin typeface="Times New Roman" panose="02020603050405020304" pitchFamily="18" charset="0"/>
              </a:rPr>
              <a:t>          + 6%</a:t>
            </a:r>
          </a:p>
          <a:p>
            <a:pPr eaLnBrk="1" hangingPunct="1">
              <a:spcBef>
                <a:spcPct val="0"/>
              </a:spcBef>
              <a:buFontTx/>
              <a:buNone/>
            </a:pPr>
            <a:r>
              <a:rPr lang="en-US" altLang="en-US" sz="3600" b="1" dirty="0">
                <a:solidFill>
                  <a:srgbClr val="FFFFFF"/>
                </a:solidFill>
                <a:latin typeface="Times New Roman" panose="02020603050405020304" pitchFamily="18" charset="0"/>
              </a:rPr>
              <a:t>         white dwarfs</a:t>
            </a:r>
          </a:p>
        </p:txBody>
      </p:sp>
      <p:cxnSp>
        <p:nvCxnSpPr>
          <p:cNvPr id="12" name="Straight Arrow Connector 11">
            <a:extLst>
              <a:ext uri="{FF2B5EF4-FFF2-40B4-BE49-F238E27FC236}">
                <a16:creationId xmlns:a16="http://schemas.microsoft.com/office/drawing/2014/main" id="{1B52CBEA-F527-346B-16E6-B9629840B8A0}"/>
              </a:ext>
            </a:extLst>
          </p:cNvPr>
          <p:cNvCxnSpPr>
            <a:cxnSpLocks noChangeShapeType="1"/>
          </p:cNvCxnSpPr>
          <p:nvPr/>
        </p:nvCxnSpPr>
        <p:spPr bwMode="auto">
          <a:xfrm flipH="1">
            <a:off x="609600" y="4495800"/>
            <a:ext cx="1600200" cy="0"/>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p:spPr>
      </p:cxnSp>
      <p:cxnSp>
        <p:nvCxnSpPr>
          <p:cNvPr id="23" name="Straight Arrow Connector 22">
            <a:extLst>
              <a:ext uri="{FF2B5EF4-FFF2-40B4-BE49-F238E27FC236}">
                <a16:creationId xmlns:a16="http://schemas.microsoft.com/office/drawing/2014/main" id="{D8C65AAA-E8CB-9AAC-7F2E-C979FD4E437B}"/>
              </a:ext>
            </a:extLst>
          </p:cNvPr>
          <p:cNvCxnSpPr>
            <a:cxnSpLocks noChangeShapeType="1"/>
          </p:cNvCxnSpPr>
          <p:nvPr/>
        </p:nvCxnSpPr>
        <p:spPr bwMode="auto">
          <a:xfrm>
            <a:off x="3733800" y="4495800"/>
            <a:ext cx="1752600" cy="0"/>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p:spPr>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nodeType="clickEffect">
                                  <p:stCondLst>
                                    <p:cond delay="0"/>
                                  </p:stCondLst>
                                  <p:childTnLst>
                                    <p:animMotion origin="layout" path="M 6.07323E-7 1.17184E-6 L -0.76124 -0.129 " pathEditMode="relative" rAng="0" ptsTypes="AA">
                                      <p:cBhvr>
                                        <p:cTn id="6" dur="2000" fill="hold"/>
                                        <p:tgtEl>
                                          <p:spTgt spid="9"/>
                                        </p:tgtEl>
                                        <p:attrNameLst>
                                          <p:attrName>ppt_x</p:attrName>
                                          <p:attrName>ppt_y</p:attrName>
                                        </p:attrNameLst>
                                      </p:cBhvr>
                                      <p:rCtr x="-38070" y="-6461"/>
                                    </p:animMotion>
                                  </p:childTnLst>
                                </p:cTn>
                              </p:par>
                              <p:par>
                                <p:cTn id="7" presetID="0" presetClass="path" presetSubtype="0" accel="50000" decel="50000" fill="hold" nodeType="withEffect">
                                  <p:stCondLst>
                                    <p:cond delay="0"/>
                                  </p:stCondLst>
                                  <p:childTnLst>
                                    <p:animMotion origin="layout" path="M 4.00833E-6 2.22325E-7 L -0.55388 -0.33905 " pathEditMode="relative" rAng="0" ptsTypes="AA">
                                      <p:cBhvr>
                                        <p:cTn id="8" dur="2000" fill="hold"/>
                                        <p:tgtEl>
                                          <p:spTgt spid="4"/>
                                        </p:tgtEl>
                                        <p:attrNameLst>
                                          <p:attrName>ppt_x</p:attrName>
                                          <p:attrName>ppt_y</p:attrName>
                                        </p:attrNameLst>
                                      </p:cBhvr>
                                      <p:rCtr x="-27694" y="-16952"/>
                                    </p:animMotion>
                                  </p:childTnLst>
                                </p:cTn>
                              </p:par>
                              <p:par>
                                <p:cTn id="9" presetID="0" presetClass="path" presetSubtype="0" accel="50000" decel="50000" fill="hold" nodeType="withEffect">
                                  <p:stCondLst>
                                    <p:cond delay="0"/>
                                  </p:stCondLst>
                                  <p:childTnLst>
                                    <p:animMotion origin="layout" path="M 4.49766E-6 1.87124E-6 L -0.32483 -0.48912 " pathEditMode="relative" ptsTypes="AA">
                                      <p:cBhvr>
                                        <p:cTn id="10" dur="2000" fill="hold"/>
                                        <p:tgtEl>
                                          <p:spTgt spid="11"/>
                                        </p:tgtEl>
                                        <p:attrNameLst>
                                          <p:attrName>ppt_x</p:attrName>
                                          <p:attrName>ppt_y</p:attrName>
                                        </p:attrNameLst>
                                      </p:cBhvr>
                                    </p:animMotion>
                                  </p:childTnLst>
                                </p:cTn>
                              </p:par>
                              <p:par>
                                <p:cTn id="11" presetID="0" presetClass="path" presetSubtype="0" accel="50000" decel="50000" fill="hold" nodeType="withEffect">
                                  <p:stCondLst>
                                    <p:cond delay="0"/>
                                  </p:stCondLst>
                                  <p:childTnLst>
                                    <p:animMotion origin="layout" path="M 5.50234E-6 8.12876E-6 L -0.06662 -0.55581 " pathEditMode="relative" ptsTypes="AA">
                                      <p:cBhvr>
                                        <p:cTn id="12" dur="2000" fill="hold"/>
                                        <p:tgtEl>
                                          <p:spTgt spid="5"/>
                                        </p:tgtEl>
                                        <p:attrNameLst>
                                          <p:attrName>ppt_x</p:attrName>
                                          <p:attrName>ppt_y</p:attrName>
                                        </p:attrNameLst>
                                      </p:cBhvr>
                                    </p:animMotion>
                                  </p:childTnLst>
                                </p:cTn>
                              </p:par>
                              <p:par>
                                <p:cTn id="13" presetID="0" presetClass="path" presetSubtype="0" accel="50000" decel="50000" fill="hold" nodeType="withEffect">
                                  <p:stCondLst>
                                    <p:cond delay="0"/>
                                  </p:stCondLst>
                                  <p:childTnLst>
                                    <p:animMotion origin="layout" path="M -1.63457E-6 6.85503E-7 L 0.1999 -0.56693 " pathEditMode="relative" rAng="0" ptsTypes="AA">
                                      <p:cBhvr>
                                        <p:cTn id="14" dur="2000" fill="hold"/>
                                        <p:tgtEl>
                                          <p:spTgt spid="7"/>
                                        </p:tgtEl>
                                        <p:attrNameLst>
                                          <p:attrName>ppt_x</p:attrName>
                                          <p:attrName>ppt_y</p:attrName>
                                        </p:attrNameLst>
                                      </p:cBhvr>
                                      <p:rCtr x="9995" y="-28346"/>
                                    </p:animMotion>
                                  </p:childTnLst>
                                </p:cTn>
                              </p:par>
                              <p:par>
                                <p:cTn id="15" presetID="10" presetClass="entr" presetSubtype="0" fill="hold" nodeType="with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2000"/>
                                        <p:tgtEl>
                                          <p:spTgt spid="2">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fade">
                                      <p:cBhvr>
                                        <p:cTn id="22" dur="500"/>
                                        <p:tgtEl>
                                          <p:spTgt spid="2">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fade">
                                      <p:cBhvr>
                                        <p:cTn id="27" dur="500"/>
                                        <p:tgtEl>
                                          <p:spTgt spid="2">
                                            <p:txEl>
                                              <p:pRg st="2" end="2"/>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par>
                                <p:cTn id="31" presetID="10"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par>
                                <p:cTn id="34" presetID="10" presetClass="entr" presetSubtype="0" fill="hold" nodeType="withEffect">
                                  <p:stCondLst>
                                    <p:cond delay="0"/>
                                  </p:stCondLst>
                                  <p:childTnLst>
                                    <p:set>
                                      <p:cBhvr>
                                        <p:cTn id="35" dur="1" fill="hold">
                                          <p:stCondLst>
                                            <p:cond delay="0"/>
                                          </p:stCondLst>
                                        </p:cTn>
                                        <p:tgtEl>
                                          <p:spTgt spid="2">
                                            <p:txEl>
                                              <p:pRg st="3" end="3"/>
                                            </p:txEl>
                                          </p:spTgt>
                                        </p:tgtEl>
                                        <p:attrNameLst>
                                          <p:attrName>style.visibility</p:attrName>
                                        </p:attrNameLst>
                                      </p:cBhvr>
                                      <p:to>
                                        <p:strVal val="visible"/>
                                      </p:to>
                                    </p:set>
                                    <p:animEffect transition="in" filter="fade">
                                      <p:cBhvr>
                                        <p:cTn id="36"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bg>
      <p:bgPr>
        <a:solidFill>
          <a:srgbClr val="000000"/>
        </a:solidFill>
        <a:effectLst/>
      </p:bgPr>
    </p:bg>
    <p:spTree>
      <p:nvGrpSpPr>
        <p:cNvPr id="1" name=""/>
        <p:cNvGrpSpPr/>
        <p:nvPr/>
      </p:nvGrpSpPr>
      <p:grpSpPr>
        <a:xfrm>
          <a:off x="0" y="0"/>
          <a:ext cx="0" cy="0"/>
          <a:chOff x="0" y="0"/>
          <a:chExt cx="0" cy="0"/>
        </a:xfrm>
      </p:grpSpPr>
      <p:sp>
        <p:nvSpPr>
          <p:cNvPr id="99330" name="Rectangle 2">
            <a:extLst>
              <a:ext uri="{FF2B5EF4-FFF2-40B4-BE49-F238E27FC236}">
                <a16:creationId xmlns:a16="http://schemas.microsoft.com/office/drawing/2014/main" id="{3A643D30-DE03-A44B-F3D3-5151E7865044}"/>
              </a:ext>
            </a:extLst>
          </p:cNvPr>
          <p:cNvSpPr>
            <a:spLocks noGrp="1" noChangeArrowheads="1"/>
          </p:cNvSpPr>
          <p:nvPr>
            <p:ph type="title"/>
          </p:nvPr>
        </p:nvSpPr>
        <p:spPr>
          <a:xfrm>
            <a:off x="0" y="0"/>
            <a:ext cx="9144000" cy="838200"/>
          </a:xfrm>
        </p:spPr>
        <p:txBody>
          <a:bodyPr/>
          <a:lstStyle/>
          <a:p>
            <a:pPr eaLnBrk="1" hangingPunct="1"/>
            <a:r>
              <a:rPr lang="en-US" altLang="en-US" b="1">
                <a:solidFill>
                  <a:schemeClr val="tx1"/>
                </a:solidFill>
                <a:latin typeface="Times New Roman" panose="02020603050405020304" pitchFamily="18" charset="0"/>
                <a:ea typeface="ＭＳ Ｐゴシック" panose="020B0600070205080204" pitchFamily="34" charset="-128"/>
              </a:rPr>
              <a:t>Stellar Populations I</a:t>
            </a:r>
          </a:p>
        </p:txBody>
      </p:sp>
      <p:sp>
        <p:nvSpPr>
          <p:cNvPr id="2" name="TextBox 1">
            <a:extLst>
              <a:ext uri="{FF2B5EF4-FFF2-40B4-BE49-F238E27FC236}">
                <a16:creationId xmlns:a16="http://schemas.microsoft.com/office/drawing/2014/main" id="{E3CE5AE6-436D-49E3-8638-3D2046059CCA}"/>
              </a:ext>
            </a:extLst>
          </p:cNvPr>
          <p:cNvSpPr txBox="1"/>
          <p:nvPr/>
        </p:nvSpPr>
        <p:spPr>
          <a:xfrm>
            <a:off x="533400" y="2916238"/>
            <a:ext cx="412750" cy="2247900"/>
          </a:xfrm>
          <a:prstGeom prst="rect">
            <a:avLst/>
          </a:prstGeom>
          <a:noFill/>
        </p:spPr>
        <p:txBody>
          <a:bodyPr wrap="none">
            <a:spAutoFit/>
          </a:bodyPr>
          <a:lstStyle/>
          <a:p>
            <a:pPr algn="ctr">
              <a:defRPr/>
            </a:pPr>
            <a:r>
              <a:rPr lang="en-US" sz="2000" dirty="0">
                <a:solidFill>
                  <a:schemeClr val="bg1">
                    <a:lumMod val="40000"/>
                    <a:lumOff val="60000"/>
                  </a:schemeClr>
                </a:solidFill>
                <a:latin typeface="Times New Roman" panose="02020603050405020304" pitchFamily="18" charset="0"/>
                <a:cs typeface="Times New Roman" panose="02020603050405020304" pitchFamily="18" charset="0"/>
              </a:rPr>
              <a:t>O</a:t>
            </a:r>
          </a:p>
          <a:p>
            <a:pPr algn="ctr">
              <a:defRPr/>
            </a:pPr>
            <a:r>
              <a:rPr lang="en-US" sz="2000" dirty="0">
                <a:solidFill>
                  <a:schemeClr val="bg1">
                    <a:lumMod val="20000"/>
                    <a:lumOff val="80000"/>
                  </a:schemeClr>
                </a:solidFill>
                <a:latin typeface="Times New Roman" panose="02020603050405020304" pitchFamily="18" charset="0"/>
                <a:cs typeface="Times New Roman" panose="02020603050405020304" pitchFamily="18" charset="0"/>
              </a:rPr>
              <a:t>B</a:t>
            </a:r>
          </a:p>
          <a:p>
            <a:pPr algn="ctr">
              <a:defRPr/>
            </a:pPr>
            <a:r>
              <a:rPr lang="en-US" sz="2000" dirty="0">
                <a:latin typeface="Times New Roman" panose="02020603050405020304" pitchFamily="18" charset="0"/>
                <a:cs typeface="Times New Roman" panose="02020603050405020304" pitchFamily="18" charset="0"/>
              </a:rPr>
              <a:t>A</a:t>
            </a:r>
          </a:p>
          <a:p>
            <a:pPr algn="ctr">
              <a:defRPr/>
            </a:pPr>
            <a:r>
              <a:rPr lang="en-US" sz="2000" dirty="0">
                <a:solidFill>
                  <a:srgbClr val="F0FFB0"/>
                </a:solidFill>
                <a:latin typeface="Times New Roman" panose="02020603050405020304" pitchFamily="18" charset="0"/>
                <a:cs typeface="Times New Roman" panose="02020603050405020304" pitchFamily="18" charset="0"/>
              </a:rPr>
              <a:t>F</a:t>
            </a:r>
          </a:p>
          <a:p>
            <a:pPr algn="ctr">
              <a:defRPr/>
            </a:pPr>
            <a:r>
              <a:rPr lang="en-US" sz="2000" dirty="0">
                <a:solidFill>
                  <a:srgbClr val="FFFF00"/>
                </a:solidFill>
                <a:latin typeface="Times New Roman" panose="02020603050405020304" pitchFamily="18" charset="0"/>
                <a:cs typeface="Times New Roman" panose="02020603050405020304" pitchFamily="18" charset="0"/>
              </a:rPr>
              <a:t>G</a:t>
            </a:r>
          </a:p>
          <a:p>
            <a:pPr algn="ctr">
              <a:defRPr/>
            </a:pPr>
            <a:r>
              <a:rPr lang="en-US" sz="2000" dirty="0">
                <a:solidFill>
                  <a:srgbClr val="FFC000"/>
                </a:solidFill>
                <a:latin typeface="Times New Roman" panose="02020603050405020304" pitchFamily="18" charset="0"/>
                <a:cs typeface="Times New Roman" panose="02020603050405020304" pitchFamily="18" charset="0"/>
              </a:rPr>
              <a:t>K</a:t>
            </a:r>
          </a:p>
          <a:p>
            <a:pPr algn="ctr">
              <a:defRPr/>
            </a:pPr>
            <a:r>
              <a:rPr lang="en-US" sz="2000" dirty="0">
                <a:solidFill>
                  <a:srgbClr val="FF0000"/>
                </a:solidFill>
                <a:latin typeface="Times New Roman" panose="02020603050405020304" pitchFamily="18" charset="0"/>
                <a:cs typeface="Times New Roman" panose="02020603050405020304" pitchFamily="18" charset="0"/>
              </a:rPr>
              <a:t>M</a:t>
            </a:r>
          </a:p>
        </p:txBody>
      </p:sp>
      <p:sp>
        <p:nvSpPr>
          <p:cNvPr id="6" name="TextBox 5">
            <a:extLst>
              <a:ext uri="{FF2B5EF4-FFF2-40B4-BE49-F238E27FC236}">
                <a16:creationId xmlns:a16="http://schemas.microsoft.com/office/drawing/2014/main" id="{79839419-DC0A-BFA7-C813-D1D496804D02}"/>
              </a:ext>
            </a:extLst>
          </p:cNvPr>
          <p:cNvSpPr txBox="1">
            <a:spLocks noChangeArrowheads="1"/>
          </p:cNvSpPr>
          <p:nvPr/>
        </p:nvSpPr>
        <p:spPr bwMode="auto">
          <a:xfrm>
            <a:off x="1371600" y="1590675"/>
            <a:ext cx="6842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1800">
                <a:latin typeface="Times New Roman" panose="02020603050405020304" pitchFamily="18" charset="0"/>
              </a:rPr>
              <a:t>super</a:t>
            </a:r>
          </a:p>
          <a:p>
            <a:pPr algn="ctr">
              <a:spcBef>
                <a:spcPct val="0"/>
              </a:spcBef>
              <a:buFontTx/>
              <a:buNone/>
            </a:pPr>
            <a:r>
              <a:rPr lang="en-US" altLang="en-US" sz="1800">
                <a:latin typeface="Times New Roman" panose="02020603050405020304" pitchFamily="18" charset="0"/>
              </a:rPr>
              <a:t>giant</a:t>
            </a:r>
          </a:p>
          <a:p>
            <a:pPr algn="ctr">
              <a:spcBef>
                <a:spcPct val="0"/>
              </a:spcBef>
              <a:buFontTx/>
              <a:buNone/>
            </a:pPr>
            <a:r>
              <a:rPr lang="en-US" altLang="en-US" sz="1800">
                <a:latin typeface="Times New Roman" panose="02020603050405020304" pitchFamily="18" charset="0"/>
              </a:rPr>
              <a:t>I</a:t>
            </a:r>
            <a:endParaRPr lang="en-US" altLang="en-US" sz="2400">
              <a:latin typeface="Times New Roman" panose="02020603050405020304" pitchFamily="18" charset="0"/>
            </a:endParaRPr>
          </a:p>
        </p:txBody>
      </p:sp>
      <p:sp>
        <p:nvSpPr>
          <p:cNvPr id="12" name="TextBox 11">
            <a:extLst>
              <a:ext uri="{FF2B5EF4-FFF2-40B4-BE49-F238E27FC236}">
                <a16:creationId xmlns:a16="http://schemas.microsoft.com/office/drawing/2014/main" id="{5D68DC5A-BD00-A3BD-88B1-087E6A8E3D30}"/>
              </a:ext>
            </a:extLst>
          </p:cNvPr>
          <p:cNvSpPr txBox="1">
            <a:spLocks noChangeArrowheads="1"/>
          </p:cNvSpPr>
          <p:nvPr/>
        </p:nvSpPr>
        <p:spPr bwMode="auto">
          <a:xfrm>
            <a:off x="2692400" y="1590675"/>
            <a:ext cx="736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1800">
                <a:latin typeface="Times New Roman" panose="02020603050405020304" pitchFamily="18" charset="0"/>
              </a:rPr>
              <a:t>bright</a:t>
            </a:r>
          </a:p>
          <a:p>
            <a:pPr algn="ctr">
              <a:spcBef>
                <a:spcPct val="0"/>
              </a:spcBef>
              <a:buFontTx/>
              <a:buNone/>
            </a:pPr>
            <a:r>
              <a:rPr lang="en-US" altLang="en-US" sz="1800">
                <a:latin typeface="Times New Roman" panose="02020603050405020304" pitchFamily="18" charset="0"/>
              </a:rPr>
              <a:t>giant</a:t>
            </a:r>
          </a:p>
          <a:p>
            <a:pPr algn="ctr">
              <a:spcBef>
                <a:spcPct val="0"/>
              </a:spcBef>
              <a:buFontTx/>
              <a:buNone/>
            </a:pPr>
            <a:r>
              <a:rPr lang="en-US" altLang="en-US" sz="1800">
                <a:latin typeface="Times New Roman" panose="02020603050405020304" pitchFamily="18" charset="0"/>
              </a:rPr>
              <a:t>II</a:t>
            </a:r>
            <a:endParaRPr lang="en-US" altLang="en-US" sz="2400">
              <a:latin typeface="Times New Roman" panose="02020603050405020304" pitchFamily="18" charset="0"/>
            </a:endParaRPr>
          </a:p>
        </p:txBody>
      </p:sp>
      <p:sp>
        <p:nvSpPr>
          <p:cNvPr id="13" name="TextBox 12">
            <a:extLst>
              <a:ext uri="{FF2B5EF4-FFF2-40B4-BE49-F238E27FC236}">
                <a16:creationId xmlns:a16="http://schemas.microsoft.com/office/drawing/2014/main" id="{66F1BDB3-8FDD-0E83-576B-8552B275FC5F}"/>
              </a:ext>
            </a:extLst>
          </p:cNvPr>
          <p:cNvSpPr txBox="1">
            <a:spLocks noChangeArrowheads="1"/>
          </p:cNvSpPr>
          <p:nvPr/>
        </p:nvSpPr>
        <p:spPr bwMode="auto">
          <a:xfrm>
            <a:off x="4002088" y="1590675"/>
            <a:ext cx="64611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1800">
                <a:latin typeface="Times New Roman" panose="02020603050405020304" pitchFamily="18" charset="0"/>
              </a:rPr>
              <a:t>(reg)</a:t>
            </a:r>
          </a:p>
          <a:p>
            <a:pPr algn="ctr">
              <a:spcBef>
                <a:spcPct val="0"/>
              </a:spcBef>
              <a:buFontTx/>
              <a:buNone/>
            </a:pPr>
            <a:r>
              <a:rPr lang="en-US" altLang="en-US" sz="1800">
                <a:latin typeface="Times New Roman" panose="02020603050405020304" pitchFamily="18" charset="0"/>
              </a:rPr>
              <a:t>giant</a:t>
            </a:r>
          </a:p>
          <a:p>
            <a:pPr algn="ctr">
              <a:spcBef>
                <a:spcPct val="0"/>
              </a:spcBef>
              <a:buFontTx/>
              <a:buNone/>
            </a:pPr>
            <a:r>
              <a:rPr lang="en-US" altLang="en-US" sz="1800">
                <a:latin typeface="Times New Roman" panose="02020603050405020304" pitchFamily="18" charset="0"/>
              </a:rPr>
              <a:t>III</a:t>
            </a:r>
            <a:endParaRPr lang="en-US" altLang="en-US" sz="2400">
              <a:latin typeface="Times New Roman" panose="02020603050405020304" pitchFamily="18" charset="0"/>
            </a:endParaRPr>
          </a:p>
        </p:txBody>
      </p:sp>
      <p:sp>
        <p:nvSpPr>
          <p:cNvPr id="14" name="TextBox 13">
            <a:extLst>
              <a:ext uri="{FF2B5EF4-FFF2-40B4-BE49-F238E27FC236}">
                <a16:creationId xmlns:a16="http://schemas.microsoft.com/office/drawing/2014/main" id="{2FC453FC-810C-5E89-2093-76206CDF35D0}"/>
              </a:ext>
            </a:extLst>
          </p:cNvPr>
          <p:cNvSpPr txBox="1">
            <a:spLocks noChangeArrowheads="1"/>
          </p:cNvSpPr>
          <p:nvPr/>
        </p:nvSpPr>
        <p:spPr bwMode="auto">
          <a:xfrm>
            <a:off x="5297488" y="1590675"/>
            <a:ext cx="64611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1800">
                <a:latin typeface="Times New Roman" panose="02020603050405020304" pitchFamily="18" charset="0"/>
              </a:rPr>
              <a:t>sub</a:t>
            </a:r>
          </a:p>
          <a:p>
            <a:pPr algn="ctr">
              <a:spcBef>
                <a:spcPct val="0"/>
              </a:spcBef>
              <a:buFontTx/>
              <a:buNone/>
            </a:pPr>
            <a:r>
              <a:rPr lang="en-US" altLang="en-US" sz="1800">
                <a:latin typeface="Times New Roman" panose="02020603050405020304" pitchFamily="18" charset="0"/>
              </a:rPr>
              <a:t>giant</a:t>
            </a:r>
          </a:p>
          <a:p>
            <a:pPr algn="ctr">
              <a:spcBef>
                <a:spcPct val="0"/>
              </a:spcBef>
              <a:buFontTx/>
              <a:buNone/>
            </a:pPr>
            <a:r>
              <a:rPr lang="en-US" altLang="en-US" sz="1800">
                <a:latin typeface="Times New Roman" panose="02020603050405020304" pitchFamily="18" charset="0"/>
              </a:rPr>
              <a:t>IV</a:t>
            </a:r>
            <a:endParaRPr lang="en-US" altLang="en-US" sz="2400">
              <a:latin typeface="Times New Roman" panose="02020603050405020304" pitchFamily="18" charset="0"/>
            </a:endParaRPr>
          </a:p>
        </p:txBody>
      </p:sp>
      <p:sp>
        <p:nvSpPr>
          <p:cNvPr id="15" name="TextBox 14">
            <a:extLst>
              <a:ext uri="{FF2B5EF4-FFF2-40B4-BE49-F238E27FC236}">
                <a16:creationId xmlns:a16="http://schemas.microsoft.com/office/drawing/2014/main" id="{12220556-C153-29EF-A4ED-D207DFD1B2DF}"/>
              </a:ext>
            </a:extLst>
          </p:cNvPr>
          <p:cNvSpPr txBox="1">
            <a:spLocks noChangeArrowheads="1"/>
          </p:cNvSpPr>
          <p:nvPr/>
        </p:nvSpPr>
        <p:spPr bwMode="auto">
          <a:xfrm>
            <a:off x="6553200" y="1590675"/>
            <a:ext cx="7239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1800">
                <a:latin typeface="Times New Roman" panose="02020603050405020304" pitchFamily="18" charset="0"/>
              </a:rPr>
              <a:t>(reg)</a:t>
            </a:r>
          </a:p>
          <a:p>
            <a:pPr algn="ctr">
              <a:spcBef>
                <a:spcPct val="0"/>
              </a:spcBef>
              <a:buFontTx/>
              <a:buNone/>
            </a:pPr>
            <a:r>
              <a:rPr lang="en-US" altLang="en-US" sz="1800">
                <a:latin typeface="Times New Roman" panose="02020603050405020304" pitchFamily="18" charset="0"/>
              </a:rPr>
              <a:t>dwarf</a:t>
            </a:r>
          </a:p>
          <a:p>
            <a:pPr algn="ctr">
              <a:spcBef>
                <a:spcPct val="0"/>
              </a:spcBef>
              <a:buFontTx/>
              <a:buNone/>
            </a:pPr>
            <a:r>
              <a:rPr lang="en-US" altLang="en-US" sz="1800">
                <a:latin typeface="Times New Roman" panose="02020603050405020304" pitchFamily="18" charset="0"/>
              </a:rPr>
              <a:t>V</a:t>
            </a:r>
            <a:endParaRPr lang="en-US" altLang="en-US" sz="2400">
              <a:latin typeface="Times New Roman" panose="02020603050405020304" pitchFamily="18" charset="0"/>
            </a:endParaRPr>
          </a:p>
        </p:txBody>
      </p:sp>
      <p:sp>
        <p:nvSpPr>
          <p:cNvPr id="16" name="TextBox 15">
            <a:extLst>
              <a:ext uri="{FF2B5EF4-FFF2-40B4-BE49-F238E27FC236}">
                <a16:creationId xmlns:a16="http://schemas.microsoft.com/office/drawing/2014/main" id="{803E27CC-07F4-A57E-C35D-8F2A5C47E853}"/>
              </a:ext>
            </a:extLst>
          </p:cNvPr>
          <p:cNvSpPr txBox="1">
            <a:spLocks noChangeArrowheads="1"/>
          </p:cNvSpPr>
          <p:nvPr/>
        </p:nvSpPr>
        <p:spPr bwMode="auto">
          <a:xfrm>
            <a:off x="7848600" y="1590675"/>
            <a:ext cx="7239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1800">
                <a:latin typeface="Times New Roman" panose="02020603050405020304" pitchFamily="18" charset="0"/>
              </a:rPr>
              <a:t>sub</a:t>
            </a:r>
          </a:p>
          <a:p>
            <a:pPr algn="ctr">
              <a:spcBef>
                <a:spcPct val="0"/>
              </a:spcBef>
              <a:buFontTx/>
              <a:buNone/>
            </a:pPr>
            <a:r>
              <a:rPr lang="en-US" altLang="en-US" sz="1800">
                <a:latin typeface="Times New Roman" panose="02020603050405020304" pitchFamily="18" charset="0"/>
              </a:rPr>
              <a:t>dwarf</a:t>
            </a:r>
          </a:p>
          <a:p>
            <a:pPr algn="ctr">
              <a:spcBef>
                <a:spcPct val="0"/>
              </a:spcBef>
              <a:buFontTx/>
              <a:buNone/>
            </a:pPr>
            <a:r>
              <a:rPr lang="en-US" altLang="en-US" sz="1800">
                <a:latin typeface="Times New Roman" panose="02020603050405020304" pitchFamily="18" charset="0"/>
              </a:rPr>
              <a:t>VI</a:t>
            </a:r>
            <a:endParaRPr lang="en-US" altLang="en-US" sz="2400">
              <a:latin typeface="Times New Roman" panose="02020603050405020304" pitchFamily="18" charset="0"/>
            </a:endParaRPr>
          </a:p>
        </p:txBody>
      </p:sp>
      <p:sp>
        <p:nvSpPr>
          <p:cNvPr id="3" name="Double Bracket 2">
            <a:extLst>
              <a:ext uri="{FF2B5EF4-FFF2-40B4-BE49-F238E27FC236}">
                <a16:creationId xmlns:a16="http://schemas.microsoft.com/office/drawing/2014/main" id="{F1B2198D-9F5E-8D1B-F175-24B8E861255E}"/>
              </a:ext>
            </a:extLst>
          </p:cNvPr>
          <p:cNvSpPr/>
          <p:nvPr/>
        </p:nvSpPr>
        <p:spPr>
          <a:xfrm>
            <a:off x="1339850" y="2819400"/>
            <a:ext cx="869950" cy="2438400"/>
          </a:xfrm>
          <a:prstGeom prst="bracketPair">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19" name="Double Bracket 18">
            <a:extLst>
              <a:ext uri="{FF2B5EF4-FFF2-40B4-BE49-F238E27FC236}">
                <a16:creationId xmlns:a16="http://schemas.microsoft.com/office/drawing/2014/main" id="{F0622B34-5A40-6ACB-76C0-A1CA73DACA8B}"/>
              </a:ext>
            </a:extLst>
          </p:cNvPr>
          <p:cNvSpPr/>
          <p:nvPr/>
        </p:nvSpPr>
        <p:spPr>
          <a:xfrm>
            <a:off x="2635250" y="2819400"/>
            <a:ext cx="869950" cy="2438400"/>
          </a:xfrm>
          <a:prstGeom prst="bracketPair">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5" name="TextBox 4">
            <a:extLst>
              <a:ext uri="{FF2B5EF4-FFF2-40B4-BE49-F238E27FC236}">
                <a16:creationId xmlns:a16="http://schemas.microsoft.com/office/drawing/2014/main" id="{D3782D4B-19F8-111E-22B5-79471A35590A}"/>
              </a:ext>
            </a:extLst>
          </p:cNvPr>
          <p:cNvSpPr txBox="1">
            <a:spLocks noChangeArrowheads="1"/>
          </p:cNvSpPr>
          <p:nvPr/>
        </p:nvSpPr>
        <p:spPr bwMode="auto">
          <a:xfrm>
            <a:off x="1501775" y="3852863"/>
            <a:ext cx="555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000">
                <a:solidFill>
                  <a:srgbClr val="FF0000"/>
                </a:solidFill>
                <a:latin typeface="Times New Roman" panose="02020603050405020304" pitchFamily="18" charset="0"/>
              </a:rPr>
              <a:t>10?</a:t>
            </a:r>
          </a:p>
        </p:txBody>
      </p:sp>
      <p:sp>
        <p:nvSpPr>
          <p:cNvPr id="25" name="Double Bracket 24">
            <a:extLst>
              <a:ext uri="{FF2B5EF4-FFF2-40B4-BE49-F238E27FC236}">
                <a16:creationId xmlns:a16="http://schemas.microsoft.com/office/drawing/2014/main" id="{C13CC861-B025-ADD2-6640-D6AD04A39D18}"/>
              </a:ext>
            </a:extLst>
          </p:cNvPr>
          <p:cNvSpPr/>
          <p:nvPr/>
        </p:nvSpPr>
        <p:spPr>
          <a:xfrm>
            <a:off x="3930650" y="2819400"/>
            <a:ext cx="869950" cy="2438400"/>
          </a:xfrm>
          <a:prstGeom prst="bracketPair">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26" name="TextBox 25">
            <a:extLst>
              <a:ext uri="{FF2B5EF4-FFF2-40B4-BE49-F238E27FC236}">
                <a16:creationId xmlns:a16="http://schemas.microsoft.com/office/drawing/2014/main" id="{2F5A8544-1CB4-FD8D-BE6B-05F7FE827529}"/>
              </a:ext>
            </a:extLst>
          </p:cNvPr>
          <p:cNvSpPr txBox="1">
            <a:spLocks noChangeArrowheads="1"/>
          </p:cNvSpPr>
          <p:nvPr/>
        </p:nvSpPr>
        <p:spPr bwMode="auto">
          <a:xfrm>
            <a:off x="3970338" y="3852863"/>
            <a:ext cx="76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2000">
                <a:solidFill>
                  <a:srgbClr val="FFFF00"/>
                </a:solidFill>
                <a:latin typeface="Times New Roman" panose="02020603050405020304" pitchFamily="18" charset="0"/>
              </a:rPr>
              <a:t>8,000</a:t>
            </a:r>
          </a:p>
        </p:txBody>
      </p:sp>
      <p:sp>
        <p:nvSpPr>
          <p:cNvPr id="27" name="Double Bracket 26">
            <a:extLst>
              <a:ext uri="{FF2B5EF4-FFF2-40B4-BE49-F238E27FC236}">
                <a16:creationId xmlns:a16="http://schemas.microsoft.com/office/drawing/2014/main" id="{DC58FD32-1BE6-D469-B359-2A82A8616EDE}"/>
              </a:ext>
            </a:extLst>
          </p:cNvPr>
          <p:cNvSpPr/>
          <p:nvPr/>
        </p:nvSpPr>
        <p:spPr>
          <a:xfrm>
            <a:off x="5226050" y="2819400"/>
            <a:ext cx="869950" cy="2438400"/>
          </a:xfrm>
          <a:prstGeom prst="bracketPair">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28" name="TextBox 27">
            <a:extLst>
              <a:ext uri="{FF2B5EF4-FFF2-40B4-BE49-F238E27FC236}">
                <a16:creationId xmlns:a16="http://schemas.microsoft.com/office/drawing/2014/main" id="{492FCCC3-41FC-9567-2371-0F6E1205FE4D}"/>
              </a:ext>
            </a:extLst>
          </p:cNvPr>
          <p:cNvSpPr txBox="1">
            <a:spLocks noChangeArrowheads="1"/>
          </p:cNvSpPr>
          <p:nvPr/>
        </p:nvSpPr>
        <p:spPr bwMode="auto">
          <a:xfrm>
            <a:off x="5194300" y="3852863"/>
            <a:ext cx="889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2000">
                <a:solidFill>
                  <a:srgbClr val="FFFF00"/>
                </a:solidFill>
                <a:latin typeface="Times New Roman" panose="02020603050405020304" pitchFamily="18" charset="0"/>
              </a:rPr>
              <a:t>20,000</a:t>
            </a:r>
          </a:p>
        </p:txBody>
      </p:sp>
      <p:sp>
        <p:nvSpPr>
          <p:cNvPr id="29" name="TextBox 28">
            <a:extLst>
              <a:ext uri="{FF2B5EF4-FFF2-40B4-BE49-F238E27FC236}">
                <a16:creationId xmlns:a16="http://schemas.microsoft.com/office/drawing/2014/main" id="{A332EE05-B8D0-E79E-738F-47D348BCF354}"/>
              </a:ext>
            </a:extLst>
          </p:cNvPr>
          <p:cNvSpPr txBox="1">
            <a:spLocks noChangeArrowheads="1"/>
          </p:cNvSpPr>
          <p:nvPr/>
        </p:nvSpPr>
        <p:spPr bwMode="auto">
          <a:xfrm>
            <a:off x="2795588" y="3852863"/>
            <a:ext cx="5540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000">
                <a:solidFill>
                  <a:srgbClr val="FF0000"/>
                </a:solidFill>
                <a:latin typeface="Times New Roman" panose="02020603050405020304" pitchFamily="18" charset="0"/>
              </a:rPr>
              <a:t>10?</a:t>
            </a:r>
          </a:p>
        </p:txBody>
      </p:sp>
      <p:sp>
        <p:nvSpPr>
          <p:cNvPr id="31" name="TextBox 30">
            <a:extLst>
              <a:ext uri="{FF2B5EF4-FFF2-40B4-BE49-F238E27FC236}">
                <a16:creationId xmlns:a16="http://schemas.microsoft.com/office/drawing/2014/main" id="{50F65F3E-94F2-B38F-6EB8-4A3D7F7ED99F}"/>
              </a:ext>
            </a:extLst>
          </p:cNvPr>
          <p:cNvSpPr txBox="1">
            <a:spLocks noChangeArrowheads="1"/>
          </p:cNvSpPr>
          <p:nvPr/>
        </p:nvSpPr>
        <p:spPr bwMode="auto">
          <a:xfrm>
            <a:off x="3048000" y="5486400"/>
            <a:ext cx="35052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600" dirty="0">
                <a:latin typeface="Times New Roman" panose="02020603050405020304" pitchFamily="18" charset="0"/>
              </a:rPr>
              <a:t>W (Wolf </a:t>
            </a:r>
            <a:r>
              <a:rPr lang="en-US" altLang="en-US" sz="1600" dirty="0" err="1">
                <a:latin typeface="Times New Roman" panose="02020603050405020304" pitchFamily="18" charset="0"/>
              </a:rPr>
              <a:t>Rayet</a:t>
            </a:r>
            <a:r>
              <a:rPr lang="en-US" altLang="en-US" sz="1600" dirty="0">
                <a:latin typeface="Times New Roman" panose="02020603050405020304" pitchFamily="18" charset="0"/>
              </a:rPr>
              <a:t>)	        </a:t>
            </a:r>
            <a:r>
              <a:rPr lang="en-US" altLang="en-US" sz="1600" dirty="0">
                <a:solidFill>
                  <a:srgbClr val="FFFF00"/>
                </a:solidFill>
                <a:latin typeface="Times New Roman" panose="02020603050405020304" pitchFamily="18" charset="0"/>
              </a:rPr>
              <a:t>&lt; 1</a:t>
            </a:r>
          </a:p>
          <a:p>
            <a:pPr>
              <a:spcBef>
                <a:spcPct val="0"/>
              </a:spcBef>
              <a:buFontTx/>
              <a:buNone/>
            </a:pPr>
            <a:r>
              <a:rPr lang="en-US" altLang="en-US" sz="1600" dirty="0">
                <a:latin typeface="Times New Roman" panose="02020603050405020304" pitchFamily="18" charset="0"/>
              </a:rPr>
              <a:t>S+C (AGB) stars	        </a:t>
            </a:r>
            <a:r>
              <a:rPr lang="en-US" altLang="en-US" sz="1600" dirty="0">
                <a:solidFill>
                  <a:srgbClr val="FFFF00"/>
                </a:solidFill>
                <a:latin typeface="Times New Roman" panose="02020603050405020304" pitchFamily="18" charset="0"/>
              </a:rPr>
              <a:t>&lt; 1</a:t>
            </a:r>
          </a:p>
          <a:p>
            <a:pPr>
              <a:spcBef>
                <a:spcPct val="0"/>
              </a:spcBef>
              <a:buFontTx/>
              <a:buNone/>
            </a:pPr>
            <a:r>
              <a:rPr lang="en-US" altLang="en-US" sz="1600" dirty="0">
                <a:latin typeface="Times New Roman" panose="02020603050405020304" pitchFamily="18" charset="0"/>
              </a:rPr>
              <a:t>white dwarfs	     </a:t>
            </a:r>
            <a:r>
              <a:rPr lang="en-US" altLang="en-US" sz="1600" dirty="0">
                <a:solidFill>
                  <a:srgbClr val="00B050"/>
                </a:solidFill>
                <a:latin typeface="Times New Roman" panose="02020603050405020304" pitchFamily="18" charset="0"/>
              </a:rPr>
              <a:t>55,000</a:t>
            </a:r>
            <a:endParaRPr lang="en-US" altLang="en-US" sz="1600" dirty="0">
              <a:latin typeface="Times New Roman" panose="02020603050405020304" pitchFamily="18" charset="0"/>
            </a:endParaRPr>
          </a:p>
          <a:p>
            <a:pPr>
              <a:spcBef>
                <a:spcPct val="0"/>
              </a:spcBef>
              <a:buFontTx/>
              <a:buNone/>
            </a:pPr>
            <a:r>
              <a:rPr lang="en-US" altLang="en-US" sz="1600" dirty="0">
                <a:latin typeface="Times New Roman" panose="02020603050405020304" pitchFamily="18" charset="0"/>
              </a:rPr>
              <a:t>neutron stars	    </a:t>
            </a:r>
            <a:r>
              <a:rPr lang="en-US" altLang="en-US" sz="1600" dirty="0">
                <a:solidFill>
                  <a:srgbClr val="FF0000"/>
                </a:solidFill>
                <a:latin typeface="Times New Roman" panose="02020603050405020304" pitchFamily="18" charset="0"/>
              </a:rPr>
              <a:t>unknown</a:t>
            </a:r>
          </a:p>
          <a:p>
            <a:pPr>
              <a:spcBef>
                <a:spcPct val="0"/>
              </a:spcBef>
              <a:buFontTx/>
              <a:buNone/>
            </a:pPr>
            <a:r>
              <a:rPr lang="en-US" altLang="en-US" sz="1600" dirty="0">
                <a:latin typeface="Times New Roman" panose="02020603050405020304" pitchFamily="18" charset="0"/>
              </a:rPr>
              <a:t>black holes	    </a:t>
            </a:r>
            <a:r>
              <a:rPr lang="en-US" altLang="en-US" sz="1600" dirty="0">
                <a:solidFill>
                  <a:srgbClr val="FF0000"/>
                </a:solidFill>
                <a:latin typeface="Times New Roman" panose="02020603050405020304" pitchFamily="18" charset="0"/>
              </a:rPr>
              <a:t>unknown</a:t>
            </a:r>
          </a:p>
        </p:txBody>
      </p:sp>
      <p:sp>
        <p:nvSpPr>
          <p:cNvPr id="34" name="TextBox 33">
            <a:extLst>
              <a:ext uri="{FF2B5EF4-FFF2-40B4-BE49-F238E27FC236}">
                <a16:creationId xmlns:a16="http://schemas.microsoft.com/office/drawing/2014/main" id="{18650BCB-A969-B328-5B98-C38D988340FE}"/>
              </a:ext>
            </a:extLst>
          </p:cNvPr>
          <p:cNvSpPr txBox="1">
            <a:spLocks noChangeArrowheads="1"/>
          </p:cNvSpPr>
          <p:nvPr/>
        </p:nvSpPr>
        <p:spPr bwMode="auto">
          <a:xfrm>
            <a:off x="6450013" y="2914650"/>
            <a:ext cx="1017587"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2000" dirty="0">
                <a:solidFill>
                  <a:srgbClr val="FFFF00"/>
                </a:solidFill>
                <a:latin typeface="Times New Roman" panose="02020603050405020304" pitchFamily="18" charset="0"/>
              </a:rPr>
              <a:t>&lt; 1</a:t>
            </a:r>
          </a:p>
          <a:p>
            <a:pPr algn="ctr">
              <a:spcBef>
                <a:spcPct val="0"/>
              </a:spcBef>
              <a:buFontTx/>
              <a:buNone/>
            </a:pPr>
            <a:r>
              <a:rPr lang="en-US" altLang="en-US" sz="2000" dirty="0">
                <a:solidFill>
                  <a:srgbClr val="FFFF00"/>
                </a:solidFill>
                <a:latin typeface="Times New Roman" panose="02020603050405020304" pitchFamily="18" charset="0"/>
              </a:rPr>
              <a:t>300</a:t>
            </a:r>
          </a:p>
          <a:p>
            <a:pPr algn="ctr">
              <a:spcBef>
                <a:spcPct val="0"/>
              </a:spcBef>
              <a:buFontTx/>
              <a:buNone/>
            </a:pPr>
            <a:r>
              <a:rPr lang="en-US" altLang="en-US" sz="2000" dirty="0">
                <a:solidFill>
                  <a:srgbClr val="FFFF00"/>
                </a:solidFill>
                <a:latin typeface="Times New Roman" panose="02020603050405020304" pitchFamily="18" charset="0"/>
              </a:rPr>
              <a:t>10,000</a:t>
            </a:r>
          </a:p>
          <a:p>
            <a:pPr algn="ctr">
              <a:spcBef>
                <a:spcPct val="0"/>
              </a:spcBef>
              <a:buFontTx/>
              <a:buNone/>
            </a:pPr>
            <a:r>
              <a:rPr lang="en-US" altLang="en-US" sz="2000" dirty="0">
                <a:solidFill>
                  <a:srgbClr val="FFFF00"/>
                </a:solidFill>
                <a:latin typeface="Times New Roman" panose="02020603050405020304" pitchFamily="18" charset="0"/>
              </a:rPr>
              <a:t>18,000</a:t>
            </a:r>
          </a:p>
          <a:p>
            <a:pPr algn="ctr">
              <a:spcBef>
                <a:spcPct val="0"/>
              </a:spcBef>
              <a:buFontTx/>
              <a:buNone/>
            </a:pPr>
            <a:r>
              <a:rPr lang="en-US" altLang="en-US" sz="2000" dirty="0">
                <a:solidFill>
                  <a:srgbClr val="00B050"/>
                </a:solidFill>
                <a:latin typeface="Times New Roman" panose="02020603050405020304" pitchFamily="18" charset="0"/>
              </a:rPr>
              <a:t>50,000</a:t>
            </a:r>
          </a:p>
          <a:p>
            <a:pPr algn="ctr">
              <a:spcBef>
                <a:spcPct val="0"/>
              </a:spcBef>
              <a:buFontTx/>
              <a:buNone/>
            </a:pPr>
            <a:r>
              <a:rPr lang="en-US" altLang="en-US" sz="2000" dirty="0">
                <a:solidFill>
                  <a:srgbClr val="00B050"/>
                </a:solidFill>
                <a:latin typeface="Times New Roman" panose="02020603050405020304" pitchFamily="18" charset="0"/>
              </a:rPr>
              <a:t>110,000</a:t>
            </a:r>
          </a:p>
          <a:p>
            <a:pPr algn="ctr">
              <a:spcBef>
                <a:spcPct val="0"/>
              </a:spcBef>
              <a:buFontTx/>
              <a:buNone/>
            </a:pPr>
            <a:r>
              <a:rPr lang="en-US" altLang="en-US" sz="2000" dirty="0">
                <a:solidFill>
                  <a:srgbClr val="00B050"/>
                </a:solidFill>
                <a:latin typeface="Times New Roman" panose="02020603050405020304" pitchFamily="18" charset="0"/>
              </a:rPr>
              <a:t>750,000</a:t>
            </a:r>
          </a:p>
        </p:txBody>
      </p:sp>
      <p:sp>
        <p:nvSpPr>
          <p:cNvPr id="18" name="TextBox 17">
            <a:extLst>
              <a:ext uri="{FF2B5EF4-FFF2-40B4-BE49-F238E27FC236}">
                <a16:creationId xmlns:a16="http://schemas.microsoft.com/office/drawing/2014/main" id="{ECDD4961-9EC1-EC76-F8D1-C77CA63F401F}"/>
              </a:ext>
            </a:extLst>
          </p:cNvPr>
          <p:cNvSpPr txBox="1">
            <a:spLocks noChangeArrowheads="1"/>
          </p:cNvSpPr>
          <p:nvPr/>
        </p:nvSpPr>
        <p:spPr bwMode="auto">
          <a:xfrm>
            <a:off x="3270250" y="801688"/>
            <a:ext cx="28257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3600">
                <a:solidFill>
                  <a:srgbClr val="FF0000"/>
                </a:solidFill>
                <a:latin typeface="Times New Roman" panose="02020603050405020304" pitchFamily="18" charset="0"/>
              </a:rPr>
              <a:t>1 million stars</a:t>
            </a:r>
          </a:p>
        </p:txBody>
      </p:sp>
      <p:sp>
        <p:nvSpPr>
          <p:cNvPr id="36" name="TextBox 35">
            <a:extLst>
              <a:ext uri="{FF2B5EF4-FFF2-40B4-BE49-F238E27FC236}">
                <a16:creationId xmlns:a16="http://schemas.microsoft.com/office/drawing/2014/main" id="{08F9431F-8250-F5CA-4B06-20198144568B}"/>
              </a:ext>
            </a:extLst>
          </p:cNvPr>
          <p:cNvSpPr txBox="1">
            <a:spLocks noChangeArrowheads="1"/>
          </p:cNvSpPr>
          <p:nvPr/>
        </p:nvSpPr>
        <p:spPr bwMode="auto">
          <a:xfrm>
            <a:off x="7872413" y="2914650"/>
            <a:ext cx="76200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endParaRPr lang="en-US" altLang="en-US" sz="2000">
              <a:solidFill>
                <a:srgbClr val="00B050"/>
              </a:solidFill>
              <a:latin typeface="Times New Roman" panose="02020603050405020304" pitchFamily="18" charset="0"/>
            </a:endParaRPr>
          </a:p>
          <a:p>
            <a:pPr algn="ctr">
              <a:spcBef>
                <a:spcPct val="0"/>
              </a:spcBef>
              <a:buFontTx/>
              <a:buNone/>
            </a:pPr>
            <a:endParaRPr lang="en-US" altLang="en-US" sz="2000">
              <a:solidFill>
                <a:srgbClr val="00B050"/>
              </a:solidFill>
              <a:latin typeface="Times New Roman" panose="02020603050405020304" pitchFamily="18" charset="0"/>
            </a:endParaRPr>
          </a:p>
          <a:p>
            <a:pPr algn="ctr">
              <a:spcBef>
                <a:spcPct val="0"/>
              </a:spcBef>
              <a:buFontTx/>
              <a:buNone/>
            </a:pPr>
            <a:endParaRPr lang="en-US" altLang="en-US" sz="2000">
              <a:solidFill>
                <a:srgbClr val="00B050"/>
              </a:solidFill>
              <a:latin typeface="Times New Roman" panose="02020603050405020304" pitchFamily="18" charset="0"/>
            </a:endParaRPr>
          </a:p>
          <a:p>
            <a:pPr algn="ctr">
              <a:spcBef>
                <a:spcPct val="0"/>
              </a:spcBef>
              <a:buFontTx/>
              <a:buNone/>
            </a:pPr>
            <a:endParaRPr lang="en-US" altLang="en-US" sz="2000">
              <a:solidFill>
                <a:srgbClr val="00B050"/>
              </a:solidFill>
              <a:latin typeface="Times New Roman" panose="02020603050405020304" pitchFamily="18" charset="0"/>
            </a:endParaRPr>
          </a:p>
          <a:p>
            <a:pPr algn="ctr">
              <a:spcBef>
                <a:spcPct val="0"/>
              </a:spcBef>
              <a:buFontTx/>
              <a:buNone/>
            </a:pPr>
            <a:r>
              <a:rPr lang="en-US" altLang="en-US" sz="2000">
                <a:solidFill>
                  <a:srgbClr val="FFFF00"/>
                </a:solidFill>
                <a:latin typeface="Times New Roman" panose="02020603050405020304" pitchFamily="18" charset="0"/>
              </a:rPr>
              <a:t>300</a:t>
            </a:r>
          </a:p>
          <a:p>
            <a:pPr algn="ctr">
              <a:spcBef>
                <a:spcPct val="0"/>
              </a:spcBef>
              <a:buFontTx/>
              <a:buNone/>
            </a:pPr>
            <a:r>
              <a:rPr lang="en-US" altLang="en-US" sz="2000">
                <a:solidFill>
                  <a:srgbClr val="FFFF00"/>
                </a:solidFill>
                <a:latin typeface="Times New Roman" panose="02020603050405020304" pitchFamily="18" charset="0"/>
              </a:rPr>
              <a:t>1,000</a:t>
            </a:r>
          </a:p>
          <a:p>
            <a:pPr algn="ctr">
              <a:spcBef>
                <a:spcPct val="0"/>
              </a:spcBef>
              <a:buFontTx/>
              <a:buNone/>
            </a:pPr>
            <a:r>
              <a:rPr lang="en-US" altLang="en-US" sz="2000">
                <a:solidFill>
                  <a:srgbClr val="00B050"/>
                </a:solidFill>
                <a:latin typeface="Times New Roman" panose="02020603050405020304" pitchFamily="18" charset="0"/>
              </a:rPr>
              <a:t>5,000</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2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20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20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2000"/>
                                        <p:tgtEl>
                                          <p:spTgt spid="1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2000"/>
                                        <p:tgtEl>
                                          <p:spTgt spid="16"/>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34">
                                            <p:txEl>
                                              <p:pRg st="6" end="6"/>
                                            </p:txEl>
                                          </p:spTgt>
                                        </p:tgtEl>
                                        <p:attrNameLst>
                                          <p:attrName>style.visibility</p:attrName>
                                        </p:attrNameLst>
                                      </p:cBhvr>
                                      <p:to>
                                        <p:strVal val="visible"/>
                                      </p:to>
                                    </p:set>
                                    <p:animEffect transition="in" filter="fade">
                                      <p:cBhvr>
                                        <p:cTn id="47" dur="2000"/>
                                        <p:tgtEl>
                                          <p:spTgt spid="34">
                                            <p:txEl>
                                              <p:pRg st="6" end="6"/>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nodeType="clickEffect">
                                  <p:stCondLst>
                                    <p:cond delay="0"/>
                                  </p:stCondLst>
                                  <p:childTnLst>
                                    <p:set>
                                      <p:cBhvr>
                                        <p:cTn id="51" dur="1" fill="hold">
                                          <p:stCondLst>
                                            <p:cond delay="0"/>
                                          </p:stCondLst>
                                        </p:cTn>
                                        <p:tgtEl>
                                          <p:spTgt spid="34">
                                            <p:txEl>
                                              <p:pRg st="5" end="5"/>
                                            </p:txEl>
                                          </p:spTgt>
                                        </p:tgtEl>
                                        <p:attrNameLst>
                                          <p:attrName>style.visibility</p:attrName>
                                        </p:attrNameLst>
                                      </p:cBhvr>
                                      <p:to>
                                        <p:strVal val="visible"/>
                                      </p:to>
                                    </p:set>
                                    <p:animEffect transition="in" filter="fade">
                                      <p:cBhvr>
                                        <p:cTn id="52" dur="2000"/>
                                        <p:tgtEl>
                                          <p:spTgt spid="34">
                                            <p:txEl>
                                              <p:pRg st="5" end="5"/>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nodeType="clickEffect">
                                  <p:stCondLst>
                                    <p:cond delay="0"/>
                                  </p:stCondLst>
                                  <p:childTnLst>
                                    <p:set>
                                      <p:cBhvr>
                                        <p:cTn id="56" dur="1" fill="hold">
                                          <p:stCondLst>
                                            <p:cond delay="0"/>
                                          </p:stCondLst>
                                        </p:cTn>
                                        <p:tgtEl>
                                          <p:spTgt spid="34">
                                            <p:txEl>
                                              <p:pRg st="4" end="4"/>
                                            </p:txEl>
                                          </p:spTgt>
                                        </p:tgtEl>
                                        <p:attrNameLst>
                                          <p:attrName>style.visibility</p:attrName>
                                        </p:attrNameLst>
                                      </p:cBhvr>
                                      <p:to>
                                        <p:strVal val="visible"/>
                                      </p:to>
                                    </p:set>
                                    <p:animEffect transition="in" filter="fade">
                                      <p:cBhvr>
                                        <p:cTn id="57" dur="2000"/>
                                        <p:tgtEl>
                                          <p:spTgt spid="34">
                                            <p:txEl>
                                              <p:pRg st="4" end="4"/>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nodeType="clickEffect">
                                  <p:stCondLst>
                                    <p:cond delay="0"/>
                                  </p:stCondLst>
                                  <p:childTnLst>
                                    <p:set>
                                      <p:cBhvr>
                                        <p:cTn id="61" dur="1" fill="hold">
                                          <p:stCondLst>
                                            <p:cond delay="0"/>
                                          </p:stCondLst>
                                        </p:cTn>
                                        <p:tgtEl>
                                          <p:spTgt spid="34">
                                            <p:txEl>
                                              <p:pRg st="3" end="3"/>
                                            </p:txEl>
                                          </p:spTgt>
                                        </p:tgtEl>
                                        <p:attrNameLst>
                                          <p:attrName>style.visibility</p:attrName>
                                        </p:attrNameLst>
                                      </p:cBhvr>
                                      <p:to>
                                        <p:strVal val="visible"/>
                                      </p:to>
                                    </p:set>
                                    <p:animEffect transition="in" filter="fade">
                                      <p:cBhvr>
                                        <p:cTn id="62" dur="2000"/>
                                        <p:tgtEl>
                                          <p:spTgt spid="34">
                                            <p:txEl>
                                              <p:pRg st="3" end="3"/>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nodeType="clickEffect">
                                  <p:stCondLst>
                                    <p:cond delay="0"/>
                                  </p:stCondLst>
                                  <p:childTnLst>
                                    <p:set>
                                      <p:cBhvr>
                                        <p:cTn id="66" dur="1" fill="hold">
                                          <p:stCondLst>
                                            <p:cond delay="0"/>
                                          </p:stCondLst>
                                        </p:cTn>
                                        <p:tgtEl>
                                          <p:spTgt spid="34">
                                            <p:txEl>
                                              <p:pRg st="2" end="2"/>
                                            </p:txEl>
                                          </p:spTgt>
                                        </p:tgtEl>
                                        <p:attrNameLst>
                                          <p:attrName>style.visibility</p:attrName>
                                        </p:attrNameLst>
                                      </p:cBhvr>
                                      <p:to>
                                        <p:strVal val="visible"/>
                                      </p:to>
                                    </p:set>
                                    <p:animEffect transition="in" filter="fade">
                                      <p:cBhvr>
                                        <p:cTn id="67" dur="2000"/>
                                        <p:tgtEl>
                                          <p:spTgt spid="34">
                                            <p:txEl>
                                              <p:pRg st="2" end="2"/>
                                            </p:txEl>
                                          </p:spTgt>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0" presetClass="entr" presetSubtype="0" fill="hold" nodeType="clickEffect">
                                  <p:stCondLst>
                                    <p:cond delay="0"/>
                                  </p:stCondLst>
                                  <p:childTnLst>
                                    <p:set>
                                      <p:cBhvr>
                                        <p:cTn id="71" dur="1" fill="hold">
                                          <p:stCondLst>
                                            <p:cond delay="0"/>
                                          </p:stCondLst>
                                        </p:cTn>
                                        <p:tgtEl>
                                          <p:spTgt spid="34">
                                            <p:txEl>
                                              <p:pRg st="1" end="1"/>
                                            </p:txEl>
                                          </p:spTgt>
                                        </p:tgtEl>
                                        <p:attrNameLst>
                                          <p:attrName>style.visibility</p:attrName>
                                        </p:attrNameLst>
                                      </p:cBhvr>
                                      <p:to>
                                        <p:strVal val="visible"/>
                                      </p:to>
                                    </p:set>
                                    <p:animEffect transition="in" filter="fade">
                                      <p:cBhvr>
                                        <p:cTn id="72" dur="2000"/>
                                        <p:tgtEl>
                                          <p:spTgt spid="34">
                                            <p:txEl>
                                              <p:pRg st="1" end="1"/>
                                            </p:txEl>
                                          </p:spTgt>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10" presetClass="entr" presetSubtype="0" fill="hold" nodeType="clickEffect">
                                  <p:stCondLst>
                                    <p:cond delay="0"/>
                                  </p:stCondLst>
                                  <p:childTnLst>
                                    <p:set>
                                      <p:cBhvr>
                                        <p:cTn id="76" dur="1" fill="hold">
                                          <p:stCondLst>
                                            <p:cond delay="0"/>
                                          </p:stCondLst>
                                        </p:cTn>
                                        <p:tgtEl>
                                          <p:spTgt spid="34">
                                            <p:txEl>
                                              <p:pRg st="0" end="0"/>
                                            </p:txEl>
                                          </p:spTgt>
                                        </p:tgtEl>
                                        <p:attrNameLst>
                                          <p:attrName>style.visibility</p:attrName>
                                        </p:attrNameLst>
                                      </p:cBhvr>
                                      <p:to>
                                        <p:strVal val="visible"/>
                                      </p:to>
                                    </p:set>
                                    <p:animEffect transition="in" filter="fade">
                                      <p:cBhvr>
                                        <p:cTn id="77" dur="2000"/>
                                        <p:tgtEl>
                                          <p:spTgt spid="34">
                                            <p:txEl>
                                              <p:pRg st="0" end="0"/>
                                            </p:txEl>
                                          </p:spTgt>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0" presetClass="entr" presetSubtype="0" fill="hold" nodeType="clickEffect">
                                  <p:stCondLst>
                                    <p:cond delay="0"/>
                                  </p:stCondLst>
                                  <p:childTnLst>
                                    <p:set>
                                      <p:cBhvr>
                                        <p:cTn id="81" dur="1" fill="hold">
                                          <p:stCondLst>
                                            <p:cond delay="0"/>
                                          </p:stCondLst>
                                        </p:cTn>
                                        <p:tgtEl>
                                          <p:spTgt spid="36">
                                            <p:txEl>
                                              <p:pRg st="4" end="4"/>
                                            </p:txEl>
                                          </p:spTgt>
                                        </p:tgtEl>
                                        <p:attrNameLst>
                                          <p:attrName>style.visibility</p:attrName>
                                        </p:attrNameLst>
                                      </p:cBhvr>
                                      <p:to>
                                        <p:strVal val="visible"/>
                                      </p:to>
                                    </p:set>
                                    <p:animEffect transition="in" filter="fade">
                                      <p:cBhvr>
                                        <p:cTn id="82" dur="2000"/>
                                        <p:tgtEl>
                                          <p:spTgt spid="36">
                                            <p:txEl>
                                              <p:pRg st="4" end="4"/>
                                            </p:txEl>
                                          </p:spTgt>
                                        </p:tgtEl>
                                      </p:cBhvr>
                                    </p:animEffect>
                                  </p:childTnLst>
                                </p:cTn>
                              </p:par>
                              <p:par>
                                <p:cTn id="83" presetID="10" presetClass="entr" presetSubtype="0" fill="hold" nodeType="withEffect">
                                  <p:stCondLst>
                                    <p:cond delay="0"/>
                                  </p:stCondLst>
                                  <p:childTnLst>
                                    <p:set>
                                      <p:cBhvr>
                                        <p:cTn id="84" dur="1" fill="hold">
                                          <p:stCondLst>
                                            <p:cond delay="0"/>
                                          </p:stCondLst>
                                        </p:cTn>
                                        <p:tgtEl>
                                          <p:spTgt spid="36">
                                            <p:txEl>
                                              <p:pRg st="5" end="5"/>
                                            </p:txEl>
                                          </p:spTgt>
                                        </p:tgtEl>
                                        <p:attrNameLst>
                                          <p:attrName>style.visibility</p:attrName>
                                        </p:attrNameLst>
                                      </p:cBhvr>
                                      <p:to>
                                        <p:strVal val="visible"/>
                                      </p:to>
                                    </p:set>
                                    <p:animEffect transition="in" filter="fade">
                                      <p:cBhvr>
                                        <p:cTn id="85" dur="2000"/>
                                        <p:tgtEl>
                                          <p:spTgt spid="36">
                                            <p:txEl>
                                              <p:pRg st="5" end="5"/>
                                            </p:txEl>
                                          </p:spTgt>
                                        </p:tgtEl>
                                      </p:cBhvr>
                                    </p:animEffect>
                                  </p:childTnLst>
                                </p:cTn>
                              </p:par>
                              <p:par>
                                <p:cTn id="86" presetID="10" presetClass="entr" presetSubtype="0" fill="hold" nodeType="withEffect">
                                  <p:stCondLst>
                                    <p:cond delay="0"/>
                                  </p:stCondLst>
                                  <p:childTnLst>
                                    <p:set>
                                      <p:cBhvr>
                                        <p:cTn id="87" dur="1" fill="hold">
                                          <p:stCondLst>
                                            <p:cond delay="0"/>
                                          </p:stCondLst>
                                        </p:cTn>
                                        <p:tgtEl>
                                          <p:spTgt spid="36">
                                            <p:txEl>
                                              <p:pRg st="6" end="6"/>
                                            </p:txEl>
                                          </p:spTgt>
                                        </p:tgtEl>
                                        <p:attrNameLst>
                                          <p:attrName>style.visibility</p:attrName>
                                        </p:attrNameLst>
                                      </p:cBhvr>
                                      <p:to>
                                        <p:strVal val="visible"/>
                                      </p:to>
                                    </p:set>
                                    <p:animEffect transition="in" filter="fade">
                                      <p:cBhvr>
                                        <p:cTn id="88" dur="2000"/>
                                        <p:tgtEl>
                                          <p:spTgt spid="36">
                                            <p:txEl>
                                              <p:pRg st="6" end="6"/>
                                            </p:txEl>
                                          </p:spTgt>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10" presetClass="entr" presetSubtype="0" fill="hold" nodeType="clickEffect">
                                  <p:stCondLst>
                                    <p:cond delay="0"/>
                                  </p:stCondLst>
                                  <p:childTnLst>
                                    <p:set>
                                      <p:cBhvr>
                                        <p:cTn id="92" dur="1" fill="hold">
                                          <p:stCondLst>
                                            <p:cond delay="0"/>
                                          </p:stCondLst>
                                        </p:cTn>
                                        <p:tgtEl>
                                          <p:spTgt spid="25"/>
                                        </p:tgtEl>
                                        <p:attrNameLst>
                                          <p:attrName>style.visibility</p:attrName>
                                        </p:attrNameLst>
                                      </p:cBhvr>
                                      <p:to>
                                        <p:strVal val="visible"/>
                                      </p:to>
                                    </p:set>
                                    <p:animEffect transition="in" filter="fade">
                                      <p:cBhvr>
                                        <p:cTn id="93" dur="2000"/>
                                        <p:tgtEl>
                                          <p:spTgt spid="25"/>
                                        </p:tgtEl>
                                      </p:cBhvr>
                                    </p:animEffect>
                                  </p:childTnLst>
                                </p:cTn>
                              </p:par>
                              <p:par>
                                <p:cTn id="94" presetID="10" presetClass="entr" presetSubtype="0" fill="hold" nodeType="withEffect">
                                  <p:stCondLst>
                                    <p:cond delay="0"/>
                                  </p:stCondLst>
                                  <p:childTnLst>
                                    <p:set>
                                      <p:cBhvr>
                                        <p:cTn id="95" dur="1" fill="hold">
                                          <p:stCondLst>
                                            <p:cond delay="0"/>
                                          </p:stCondLst>
                                        </p:cTn>
                                        <p:tgtEl>
                                          <p:spTgt spid="26"/>
                                        </p:tgtEl>
                                        <p:attrNameLst>
                                          <p:attrName>style.visibility</p:attrName>
                                        </p:attrNameLst>
                                      </p:cBhvr>
                                      <p:to>
                                        <p:strVal val="visible"/>
                                      </p:to>
                                    </p:set>
                                    <p:animEffect transition="in" filter="fade">
                                      <p:cBhvr>
                                        <p:cTn id="96" dur="2000"/>
                                        <p:tgtEl>
                                          <p:spTgt spid="26"/>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10" presetClass="entr" presetSubtype="0" fill="hold" nodeType="click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2000"/>
                                        <p:tgtEl>
                                          <p:spTgt spid="27"/>
                                        </p:tgtEl>
                                      </p:cBhvr>
                                    </p:animEffect>
                                  </p:childTnLst>
                                </p:cTn>
                              </p:par>
                              <p:par>
                                <p:cTn id="102" presetID="10" presetClass="entr" presetSubtype="0" fill="hold" nodeType="withEffect">
                                  <p:stCondLst>
                                    <p:cond delay="0"/>
                                  </p:stCondLst>
                                  <p:childTnLst>
                                    <p:set>
                                      <p:cBhvr>
                                        <p:cTn id="103" dur="1" fill="hold">
                                          <p:stCondLst>
                                            <p:cond delay="0"/>
                                          </p:stCondLst>
                                        </p:cTn>
                                        <p:tgtEl>
                                          <p:spTgt spid="28"/>
                                        </p:tgtEl>
                                        <p:attrNameLst>
                                          <p:attrName>style.visibility</p:attrName>
                                        </p:attrNameLst>
                                      </p:cBhvr>
                                      <p:to>
                                        <p:strVal val="visible"/>
                                      </p:to>
                                    </p:set>
                                    <p:animEffect transition="in" filter="fade">
                                      <p:cBhvr>
                                        <p:cTn id="104" dur="2000"/>
                                        <p:tgtEl>
                                          <p:spTgt spid="28"/>
                                        </p:tgtEl>
                                      </p:cBhvr>
                                    </p:animEffec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10" presetClass="entr" presetSubtype="0" fill="hold" nodeType="clickEffect">
                                  <p:stCondLst>
                                    <p:cond delay="0"/>
                                  </p:stCondLst>
                                  <p:childTnLst>
                                    <p:set>
                                      <p:cBhvr>
                                        <p:cTn id="108" dur="1" fill="hold">
                                          <p:stCondLst>
                                            <p:cond delay="0"/>
                                          </p:stCondLst>
                                        </p:cTn>
                                        <p:tgtEl>
                                          <p:spTgt spid="19"/>
                                        </p:tgtEl>
                                        <p:attrNameLst>
                                          <p:attrName>style.visibility</p:attrName>
                                        </p:attrNameLst>
                                      </p:cBhvr>
                                      <p:to>
                                        <p:strVal val="visible"/>
                                      </p:to>
                                    </p:set>
                                    <p:animEffect transition="in" filter="fade">
                                      <p:cBhvr>
                                        <p:cTn id="109" dur="2000"/>
                                        <p:tgtEl>
                                          <p:spTgt spid="19"/>
                                        </p:tgtEl>
                                      </p:cBhvr>
                                    </p:animEffect>
                                  </p:childTnLst>
                                </p:cTn>
                              </p:par>
                              <p:par>
                                <p:cTn id="110" presetID="10" presetClass="entr" presetSubtype="0" fill="hold" nodeType="withEffect">
                                  <p:stCondLst>
                                    <p:cond delay="0"/>
                                  </p:stCondLst>
                                  <p:childTnLst>
                                    <p:set>
                                      <p:cBhvr>
                                        <p:cTn id="111" dur="1" fill="hold">
                                          <p:stCondLst>
                                            <p:cond delay="0"/>
                                          </p:stCondLst>
                                        </p:cTn>
                                        <p:tgtEl>
                                          <p:spTgt spid="29"/>
                                        </p:tgtEl>
                                        <p:attrNameLst>
                                          <p:attrName>style.visibility</p:attrName>
                                        </p:attrNameLst>
                                      </p:cBhvr>
                                      <p:to>
                                        <p:strVal val="visible"/>
                                      </p:to>
                                    </p:set>
                                    <p:animEffect transition="in" filter="fade">
                                      <p:cBhvr>
                                        <p:cTn id="112" dur="2000"/>
                                        <p:tgtEl>
                                          <p:spTgt spid="29"/>
                                        </p:tgtEl>
                                      </p:cBhvr>
                                    </p:animEffect>
                                  </p:childTnLst>
                                </p:cTn>
                              </p:par>
                              <p:par>
                                <p:cTn id="113" presetID="10" presetClass="entr" presetSubtype="0" fill="hold" nodeType="withEffect">
                                  <p:stCondLst>
                                    <p:cond delay="0"/>
                                  </p:stCondLst>
                                  <p:childTnLst>
                                    <p:set>
                                      <p:cBhvr>
                                        <p:cTn id="114" dur="1" fill="hold">
                                          <p:stCondLst>
                                            <p:cond delay="0"/>
                                          </p:stCondLst>
                                        </p:cTn>
                                        <p:tgtEl>
                                          <p:spTgt spid="3"/>
                                        </p:tgtEl>
                                        <p:attrNameLst>
                                          <p:attrName>style.visibility</p:attrName>
                                        </p:attrNameLst>
                                      </p:cBhvr>
                                      <p:to>
                                        <p:strVal val="visible"/>
                                      </p:to>
                                    </p:set>
                                    <p:animEffect transition="in" filter="fade">
                                      <p:cBhvr>
                                        <p:cTn id="115" dur="2000"/>
                                        <p:tgtEl>
                                          <p:spTgt spid="3"/>
                                        </p:tgtEl>
                                      </p:cBhvr>
                                    </p:animEffect>
                                  </p:childTnLst>
                                </p:cTn>
                              </p:par>
                              <p:par>
                                <p:cTn id="116" presetID="10" presetClass="entr" presetSubtype="0" fill="hold" nodeType="withEffect">
                                  <p:stCondLst>
                                    <p:cond delay="0"/>
                                  </p:stCondLst>
                                  <p:childTnLst>
                                    <p:set>
                                      <p:cBhvr>
                                        <p:cTn id="117" dur="1" fill="hold">
                                          <p:stCondLst>
                                            <p:cond delay="0"/>
                                          </p:stCondLst>
                                        </p:cTn>
                                        <p:tgtEl>
                                          <p:spTgt spid="5"/>
                                        </p:tgtEl>
                                        <p:attrNameLst>
                                          <p:attrName>style.visibility</p:attrName>
                                        </p:attrNameLst>
                                      </p:cBhvr>
                                      <p:to>
                                        <p:strVal val="visible"/>
                                      </p:to>
                                    </p:set>
                                    <p:animEffect transition="in" filter="fade">
                                      <p:cBhvr>
                                        <p:cTn id="118" dur="2000"/>
                                        <p:tgtEl>
                                          <p:spTgt spid="5"/>
                                        </p:tgtEl>
                                      </p:cBhvr>
                                    </p:animEffect>
                                  </p:childTnLst>
                                </p:cTn>
                              </p:par>
                            </p:childTnLst>
                          </p:cTn>
                        </p:par>
                      </p:childTnLst>
                    </p:cTn>
                  </p:par>
                  <p:par>
                    <p:cTn id="119" fill="hold" nodeType="clickPar">
                      <p:stCondLst>
                        <p:cond delay="indefinite"/>
                      </p:stCondLst>
                      <p:childTnLst>
                        <p:par>
                          <p:cTn id="120" fill="hold" nodeType="withGroup">
                            <p:stCondLst>
                              <p:cond delay="0"/>
                            </p:stCondLst>
                            <p:childTnLst>
                              <p:par>
                                <p:cTn id="121" presetID="10" presetClass="entr" presetSubtype="0" fill="hold" nodeType="clickEffect">
                                  <p:stCondLst>
                                    <p:cond delay="0"/>
                                  </p:stCondLst>
                                  <p:childTnLst>
                                    <p:set>
                                      <p:cBhvr>
                                        <p:cTn id="122" dur="1" fill="hold">
                                          <p:stCondLst>
                                            <p:cond delay="0"/>
                                          </p:stCondLst>
                                        </p:cTn>
                                        <p:tgtEl>
                                          <p:spTgt spid="31">
                                            <p:txEl>
                                              <p:pRg st="0" end="0"/>
                                            </p:txEl>
                                          </p:spTgt>
                                        </p:tgtEl>
                                        <p:attrNameLst>
                                          <p:attrName>style.visibility</p:attrName>
                                        </p:attrNameLst>
                                      </p:cBhvr>
                                      <p:to>
                                        <p:strVal val="visible"/>
                                      </p:to>
                                    </p:set>
                                    <p:animEffect transition="in" filter="fade">
                                      <p:cBhvr>
                                        <p:cTn id="123" dur="2000"/>
                                        <p:tgtEl>
                                          <p:spTgt spid="31">
                                            <p:txEl>
                                              <p:pRg st="0" end="0"/>
                                            </p:txEl>
                                          </p:spTgt>
                                        </p:tgtEl>
                                      </p:cBhvr>
                                    </p:animEffect>
                                  </p:childTnLst>
                                </p:cTn>
                              </p:par>
                            </p:childTnLst>
                          </p:cTn>
                        </p:par>
                      </p:childTnLst>
                    </p:cTn>
                  </p:par>
                  <p:par>
                    <p:cTn id="124" fill="hold" nodeType="clickPar">
                      <p:stCondLst>
                        <p:cond delay="indefinite"/>
                      </p:stCondLst>
                      <p:childTnLst>
                        <p:par>
                          <p:cTn id="125" fill="hold" nodeType="withGroup">
                            <p:stCondLst>
                              <p:cond delay="0"/>
                            </p:stCondLst>
                            <p:childTnLst>
                              <p:par>
                                <p:cTn id="126" presetID="10" presetClass="entr" presetSubtype="0" fill="hold" nodeType="clickEffect">
                                  <p:stCondLst>
                                    <p:cond delay="0"/>
                                  </p:stCondLst>
                                  <p:childTnLst>
                                    <p:set>
                                      <p:cBhvr>
                                        <p:cTn id="127" dur="1" fill="hold">
                                          <p:stCondLst>
                                            <p:cond delay="0"/>
                                          </p:stCondLst>
                                        </p:cTn>
                                        <p:tgtEl>
                                          <p:spTgt spid="31">
                                            <p:txEl>
                                              <p:pRg st="1" end="1"/>
                                            </p:txEl>
                                          </p:spTgt>
                                        </p:tgtEl>
                                        <p:attrNameLst>
                                          <p:attrName>style.visibility</p:attrName>
                                        </p:attrNameLst>
                                      </p:cBhvr>
                                      <p:to>
                                        <p:strVal val="visible"/>
                                      </p:to>
                                    </p:set>
                                    <p:animEffect transition="in" filter="fade">
                                      <p:cBhvr>
                                        <p:cTn id="128" dur="2000"/>
                                        <p:tgtEl>
                                          <p:spTgt spid="31">
                                            <p:txEl>
                                              <p:pRg st="1" end="1"/>
                                            </p:txEl>
                                          </p:spTgt>
                                        </p:tgtEl>
                                      </p:cBhvr>
                                    </p:animEffect>
                                  </p:childTnLst>
                                </p:cTn>
                              </p:par>
                            </p:childTnLst>
                          </p:cTn>
                        </p:par>
                      </p:childTnLst>
                    </p:cTn>
                  </p:par>
                  <p:par>
                    <p:cTn id="129" fill="hold" nodeType="clickPar">
                      <p:stCondLst>
                        <p:cond delay="indefinite"/>
                      </p:stCondLst>
                      <p:childTnLst>
                        <p:par>
                          <p:cTn id="130" fill="hold" nodeType="withGroup">
                            <p:stCondLst>
                              <p:cond delay="0"/>
                            </p:stCondLst>
                            <p:childTnLst>
                              <p:par>
                                <p:cTn id="131" presetID="10" presetClass="entr" presetSubtype="0" fill="hold" nodeType="clickEffect">
                                  <p:stCondLst>
                                    <p:cond delay="0"/>
                                  </p:stCondLst>
                                  <p:childTnLst>
                                    <p:set>
                                      <p:cBhvr>
                                        <p:cTn id="132" dur="1" fill="hold">
                                          <p:stCondLst>
                                            <p:cond delay="0"/>
                                          </p:stCondLst>
                                        </p:cTn>
                                        <p:tgtEl>
                                          <p:spTgt spid="31">
                                            <p:txEl>
                                              <p:pRg st="2" end="2"/>
                                            </p:txEl>
                                          </p:spTgt>
                                        </p:tgtEl>
                                        <p:attrNameLst>
                                          <p:attrName>style.visibility</p:attrName>
                                        </p:attrNameLst>
                                      </p:cBhvr>
                                      <p:to>
                                        <p:strVal val="visible"/>
                                      </p:to>
                                    </p:set>
                                    <p:animEffect transition="in" filter="fade">
                                      <p:cBhvr>
                                        <p:cTn id="133" dur="2000"/>
                                        <p:tgtEl>
                                          <p:spTgt spid="31">
                                            <p:txEl>
                                              <p:pRg st="2" end="2"/>
                                            </p:txEl>
                                          </p:spTgt>
                                        </p:tgtEl>
                                      </p:cBhvr>
                                    </p:animEffect>
                                  </p:childTnLst>
                                </p:cTn>
                              </p:par>
                            </p:childTnLst>
                          </p:cTn>
                        </p:par>
                      </p:childTnLst>
                    </p:cTn>
                  </p:par>
                  <p:par>
                    <p:cTn id="134" fill="hold" nodeType="clickPar">
                      <p:stCondLst>
                        <p:cond delay="indefinite"/>
                      </p:stCondLst>
                      <p:childTnLst>
                        <p:par>
                          <p:cTn id="135" fill="hold" nodeType="withGroup">
                            <p:stCondLst>
                              <p:cond delay="0"/>
                            </p:stCondLst>
                            <p:childTnLst>
                              <p:par>
                                <p:cTn id="136" presetID="10" presetClass="entr" presetSubtype="0" fill="hold" nodeType="clickEffect">
                                  <p:stCondLst>
                                    <p:cond delay="0"/>
                                  </p:stCondLst>
                                  <p:childTnLst>
                                    <p:set>
                                      <p:cBhvr>
                                        <p:cTn id="137" dur="1" fill="hold">
                                          <p:stCondLst>
                                            <p:cond delay="0"/>
                                          </p:stCondLst>
                                        </p:cTn>
                                        <p:tgtEl>
                                          <p:spTgt spid="31">
                                            <p:txEl>
                                              <p:pRg st="3" end="3"/>
                                            </p:txEl>
                                          </p:spTgt>
                                        </p:tgtEl>
                                        <p:attrNameLst>
                                          <p:attrName>style.visibility</p:attrName>
                                        </p:attrNameLst>
                                      </p:cBhvr>
                                      <p:to>
                                        <p:strVal val="visible"/>
                                      </p:to>
                                    </p:set>
                                    <p:animEffect transition="in" filter="fade">
                                      <p:cBhvr>
                                        <p:cTn id="138" dur="2000"/>
                                        <p:tgtEl>
                                          <p:spTgt spid="31">
                                            <p:txEl>
                                              <p:pRg st="3" end="3"/>
                                            </p:txEl>
                                          </p:spTgt>
                                        </p:tgtEl>
                                      </p:cBhvr>
                                    </p:animEffect>
                                  </p:childTnLst>
                                </p:cTn>
                              </p:par>
                              <p:par>
                                <p:cTn id="139" presetID="10" presetClass="entr" presetSubtype="0" fill="hold" nodeType="withEffect">
                                  <p:stCondLst>
                                    <p:cond delay="0"/>
                                  </p:stCondLst>
                                  <p:childTnLst>
                                    <p:set>
                                      <p:cBhvr>
                                        <p:cTn id="140" dur="1" fill="hold">
                                          <p:stCondLst>
                                            <p:cond delay="0"/>
                                          </p:stCondLst>
                                        </p:cTn>
                                        <p:tgtEl>
                                          <p:spTgt spid="31">
                                            <p:txEl>
                                              <p:pRg st="4" end="4"/>
                                            </p:txEl>
                                          </p:spTgt>
                                        </p:tgtEl>
                                        <p:attrNameLst>
                                          <p:attrName>style.visibility</p:attrName>
                                        </p:attrNameLst>
                                      </p:cBhvr>
                                      <p:to>
                                        <p:strVal val="visible"/>
                                      </p:to>
                                    </p:set>
                                    <p:animEffect transition="in" filter="fade">
                                      <p:cBhvr>
                                        <p:cTn id="141" dur="2000"/>
                                        <p:tgtEl>
                                          <p:spTgt spid="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12" grpId="0"/>
      <p:bldP spid="13" grpId="0"/>
      <p:bldP spid="14" grpId="0"/>
      <p:bldP spid="15" grpId="0"/>
      <p:bldP spid="16" grpId="0"/>
      <p:bldP spid="3" grpId="0" animBg="1"/>
      <p:bldP spid="19" grpId="0" animBg="1"/>
      <p:bldP spid="5" grpId="0"/>
      <p:bldP spid="25" grpId="0" animBg="1"/>
      <p:bldP spid="26" grpId="0"/>
      <p:bldP spid="27" grpId="0" animBg="1"/>
      <p:bldP spid="28" grpId="0"/>
      <p:bldP spid="29" grpId="0"/>
      <p:bldP spid="18" grpId="0"/>
    </p:bldLst>
  </p:timing>
</p:sld>
</file>

<file path=ppt/theme/theme1.xml><?xml version="1.0" encoding="utf-8"?>
<a:theme xmlns:a="http://schemas.openxmlformats.org/drawingml/2006/main" name="2_Default Design">
  <a:themeElements>
    <a:clrScheme name="2_Default Design 13">
      <a:dk1>
        <a:srgbClr val="808080"/>
      </a:dk1>
      <a:lt1>
        <a:srgbClr val="FFFFFF"/>
      </a:lt1>
      <a:dk2>
        <a:srgbClr val="000099"/>
      </a:dk2>
      <a:lt2>
        <a:srgbClr val="FFFFFF"/>
      </a:lt2>
      <a:accent1>
        <a:srgbClr val="BBE0E3"/>
      </a:accent1>
      <a:accent2>
        <a:srgbClr val="FF0000"/>
      </a:accent2>
      <a:accent3>
        <a:srgbClr val="AAAACA"/>
      </a:accent3>
      <a:accent4>
        <a:srgbClr val="DADADA"/>
      </a:accent4>
      <a:accent5>
        <a:srgbClr val="DAEDEF"/>
      </a:accent5>
      <a:accent6>
        <a:srgbClr val="E70000"/>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Default Design 13">
        <a:dk1>
          <a:srgbClr val="808080"/>
        </a:dk1>
        <a:lt1>
          <a:srgbClr val="FFFFFF"/>
        </a:lt1>
        <a:dk2>
          <a:srgbClr val="000099"/>
        </a:dk2>
        <a:lt2>
          <a:srgbClr val="FFFFFF"/>
        </a:lt2>
        <a:accent1>
          <a:srgbClr val="BBE0E3"/>
        </a:accent1>
        <a:accent2>
          <a:srgbClr val="FF0000"/>
        </a:accent2>
        <a:accent3>
          <a:srgbClr val="AAAACA"/>
        </a:accent3>
        <a:accent4>
          <a:srgbClr val="DADADA"/>
        </a:accent4>
        <a:accent5>
          <a:srgbClr val="DAEDEF"/>
        </a:accent5>
        <a:accent6>
          <a:srgbClr val="E70000"/>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Default Design">
  <a:themeElements>
    <a:clrScheme name="2_Default Design 13">
      <a:dk1>
        <a:srgbClr val="808080"/>
      </a:dk1>
      <a:lt1>
        <a:srgbClr val="FFFFFF"/>
      </a:lt1>
      <a:dk2>
        <a:srgbClr val="000099"/>
      </a:dk2>
      <a:lt2>
        <a:srgbClr val="FFFFFF"/>
      </a:lt2>
      <a:accent1>
        <a:srgbClr val="BBE0E3"/>
      </a:accent1>
      <a:accent2>
        <a:srgbClr val="FF0000"/>
      </a:accent2>
      <a:accent3>
        <a:srgbClr val="AAAACA"/>
      </a:accent3>
      <a:accent4>
        <a:srgbClr val="DADADA"/>
      </a:accent4>
      <a:accent5>
        <a:srgbClr val="DAEDEF"/>
      </a:accent5>
      <a:accent6>
        <a:srgbClr val="E70000"/>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Default Design 13">
        <a:dk1>
          <a:srgbClr val="808080"/>
        </a:dk1>
        <a:lt1>
          <a:srgbClr val="FFFFFF"/>
        </a:lt1>
        <a:dk2>
          <a:srgbClr val="000099"/>
        </a:dk2>
        <a:lt2>
          <a:srgbClr val="FFFFFF"/>
        </a:lt2>
        <a:accent1>
          <a:srgbClr val="BBE0E3"/>
        </a:accent1>
        <a:accent2>
          <a:srgbClr val="FF0000"/>
        </a:accent2>
        <a:accent3>
          <a:srgbClr val="AAAACA"/>
        </a:accent3>
        <a:accent4>
          <a:srgbClr val="DADADA"/>
        </a:accent4>
        <a:accent5>
          <a:srgbClr val="DAEDEF"/>
        </a:accent5>
        <a:accent6>
          <a:srgbClr val="E70000"/>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8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efault Design">
  <a:themeElements>
    <a:clrScheme name="Default Design 13">
      <a:dk1>
        <a:srgbClr val="808080"/>
      </a:dk1>
      <a:lt1>
        <a:srgbClr val="FFFFFF"/>
      </a:lt1>
      <a:dk2>
        <a:srgbClr val="000099"/>
      </a:dk2>
      <a:lt2>
        <a:srgbClr val="FFFFFF"/>
      </a:lt2>
      <a:accent1>
        <a:srgbClr val="BBE0E3"/>
      </a:accent1>
      <a:accent2>
        <a:srgbClr val="FF0000"/>
      </a:accent2>
      <a:accent3>
        <a:srgbClr val="AAAACA"/>
      </a:accent3>
      <a:accent4>
        <a:srgbClr val="DADADA"/>
      </a:accent4>
      <a:accent5>
        <a:srgbClr val="DAEDEF"/>
      </a:accent5>
      <a:accent6>
        <a:srgbClr val="E70000"/>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808080"/>
        </a:dk1>
        <a:lt1>
          <a:srgbClr val="FFFFFF"/>
        </a:lt1>
        <a:dk2>
          <a:srgbClr val="000099"/>
        </a:dk2>
        <a:lt2>
          <a:srgbClr val="FFFFFF"/>
        </a:lt2>
        <a:accent1>
          <a:srgbClr val="BBE0E3"/>
        </a:accent1>
        <a:accent2>
          <a:srgbClr val="FF0000"/>
        </a:accent2>
        <a:accent3>
          <a:srgbClr val="AAAACA"/>
        </a:accent3>
        <a:accent4>
          <a:srgbClr val="DADADA"/>
        </a:accent4>
        <a:accent5>
          <a:srgbClr val="DAEDEF"/>
        </a:accent5>
        <a:accent6>
          <a:srgbClr val="E70000"/>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a:ln>
              <a:noFill/>
            </a:ln>
            <a:solidFill>
              <a:schemeClr val="bg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a:ln>
              <a:noFill/>
            </a:ln>
            <a:solidFill>
              <a:schemeClr val="bg1"/>
            </a:solidFill>
            <a:effectLst/>
            <a:latin typeface="Times New Roman"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12757</TotalTime>
  <Words>1297</Words>
  <Application>Microsoft Macintosh PowerPoint</Application>
  <PresentationFormat>On-screen Show (4:3)</PresentationFormat>
  <Paragraphs>408</Paragraphs>
  <Slides>21</Slides>
  <Notes>20</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21</vt:i4>
      </vt:variant>
    </vt:vector>
  </HeadingPairs>
  <TitlesOfParts>
    <vt:vector size="29" baseType="lpstr">
      <vt:lpstr>ＭＳ Ｐゴシック</vt:lpstr>
      <vt:lpstr>Arial</vt:lpstr>
      <vt:lpstr>Times New Roman</vt:lpstr>
      <vt:lpstr>2_Default Design</vt:lpstr>
      <vt:lpstr>4_Default Design</vt:lpstr>
      <vt:lpstr>8_Default Design</vt:lpstr>
      <vt:lpstr>1_Default Design</vt:lpstr>
      <vt:lpstr>Default Design</vt:lpstr>
      <vt:lpstr>PowerPoint Presentation</vt:lpstr>
      <vt:lpstr>Assignments</vt:lpstr>
      <vt:lpstr>Milky Way Neighborhood (2026)</vt:lpstr>
      <vt:lpstr>PowerPoint Presentation</vt:lpstr>
      <vt:lpstr>PowerPoint Presentation</vt:lpstr>
      <vt:lpstr>Dwarfs</vt:lpstr>
      <vt:lpstr>Dwarfs</vt:lpstr>
      <vt:lpstr>Dwarfs</vt:lpstr>
      <vt:lpstr>Stellar Populations I</vt:lpstr>
      <vt:lpstr>Stellar Types within 25 Parsecs</vt:lpstr>
      <vt:lpstr>Stellar Types within 25 Parsecs</vt:lpstr>
      <vt:lpstr>Gaia’s Solar Neighborhood</vt:lpstr>
      <vt:lpstr>Gaia’s Solar Neighborhood</vt:lpstr>
      <vt:lpstr>Red Clump Stars</vt:lpstr>
      <vt:lpstr>Gaia’s Solar Neighborhood</vt:lpstr>
      <vt:lpstr>32 Open Clusters in Gaia</vt:lpstr>
      <vt:lpstr>Gaia’s Solar Neighborhood</vt:lpstr>
      <vt:lpstr>14 Globular Clusters in Gaia</vt:lpstr>
      <vt:lpstr>Limits?</vt:lpstr>
      <vt:lpstr>Mass-Luminosity Relation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Henry</dc:creator>
  <cp:lastModifiedBy>Manzano Pisco</cp:lastModifiedBy>
  <cp:revision>1025</cp:revision>
  <cp:lastPrinted>2022-02-03T16:26:33Z</cp:lastPrinted>
  <dcterms:created xsi:type="dcterms:W3CDTF">2013-03-14T16:04:26Z</dcterms:created>
  <dcterms:modified xsi:type="dcterms:W3CDTF">2026-02-10T04:33:48Z</dcterms:modified>
</cp:coreProperties>
</file>