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4379" r:id="rId2"/>
    <p:sldMasterId id="2147484933" r:id="rId3"/>
    <p:sldMasterId id="2147485574" r:id="rId4"/>
    <p:sldMasterId id="2147485724" r:id="rId5"/>
    <p:sldMasterId id="2147486759" r:id="rId6"/>
    <p:sldMasterId id="2147486771" r:id="rId7"/>
    <p:sldMasterId id="2147486783" r:id="rId8"/>
  </p:sldMasterIdLst>
  <p:notesMasterIdLst>
    <p:notesMasterId r:id="rId44"/>
  </p:notesMasterIdLst>
  <p:sldIdLst>
    <p:sldId id="944" r:id="rId9"/>
    <p:sldId id="1061" r:id="rId10"/>
    <p:sldId id="1015" r:id="rId11"/>
    <p:sldId id="1019" r:id="rId12"/>
    <p:sldId id="1014" r:id="rId13"/>
    <p:sldId id="963" r:id="rId14"/>
    <p:sldId id="998" r:id="rId15"/>
    <p:sldId id="1016" r:id="rId16"/>
    <p:sldId id="999" r:id="rId17"/>
    <p:sldId id="1020" r:id="rId18"/>
    <p:sldId id="1024" r:id="rId19"/>
    <p:sldId id="1022" r:id="rId20"/>
    <p:sldId id="1021" r:id="rId21"/>
    <p:sldId id="1023" r:id="rId22"/>
    <p:sldId id="986" r:id="rId23"/>
    <p:sldId id="987" r:id="rId24"/>
    <p:sldId id="981" r:id="rId25"/>
    <p:sldId id="982" r:id="rId26"/>
    <p:sldId id="969" r:id="rId27"/>
    <p:sldId id="988" r:id="rId28"/>
    <p:sldId id="973" r:id="rId29"/>
    <p:sldId id="1003" r:id="rId30"/>
    <p:sldId id="1004" r:id="rId31"/>
    <p:sldId id="1005" r:id="rId32"/>
    <p:sldId id="1006" r:id="rId33"/>
    <p:sldId id="1007" r:id="rId34"/>
    <p:sldId id="1008" r:id="rId35"/>
    <p:sldId id="1009" r:id="rId36"/>
    <p:sldId id="992" r:id="rId37"/>
    <p:sldId id="993" r:id="rId38"/>
    <p:sldId id="994" r:id="rId39"/>
    <p:sldId id="1011" r:id="rId40"/>
    <p:sldId id="974" r:id="rId41"/>
    <p:sldId id="1010" r:id="rId42"/>
    <p:sldId id="947" r:id="rId43"/>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AF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69"/>
    <p:restoredTop sz="90282"/>
  </p:normalViewPr>
  <p:slideViewPr>
    <p:cSldViewPr>
      <p:cViewPr varScale="1">
        <p:scale>
          <a:sx n="111" d="100"/>
          <a:sy n="111" d="100"/>
        </p:scale>
        <p:origin x="312" y="192"/>
      </p:cViewPr>
      <p:guideLst>
        <p:guide orient="horz" pos="2160"/>
        <p:guide pos="2880"/>
      </p:guideLst>
    </p:cSldViewPr>
  </p:slideViewPr>
  <p:outlineViewPr>
    <p:cViewPr>
      <p:scale>
        <a:sx n="25" d="100"/>
        <a:sy n="25" d="100"/>
      </p:scale>
      <p:origin x="0" y="696"/>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_rels/viewProps.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11F29FA9-07AB-0949-9130-50A0883152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C915B325-211B-6842-B691-FEC02CB5AA6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202756" name="Rectangle 4">
            <a:extLst>
              <a:ext uri="{FF2B5EF4-FFF2-40B4-BE49-F238E27FC236}">
                <a16:creationId xmlns:a16="http://schemas.microsoft.com/office/drawing/2014/main" id="{8385DD01-6596-A341-92BC-4B6BCBA9C24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8B116851-346A-EC40-9929-72119912546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41ADBCE0-9115-1F49-AF08-8978FBDE65C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028CEA02-B8B2-434A-89A8-4B51C01F884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D064D30-B671-914B-A900-70FF5F4AF2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DFFBE1E5-7473-6949-A356-F360A875E4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B8EB9D-1C4E-724F-996D-8DBF13CB064F}" type="slidenum">
              <a:rPr lang="en-US" altLang="en-US" smtClean="0">
                <a:solidFill>
                  <a:srgbClr val="000000"/>
                </a:solidFill>
              </a:rPr>
              <a:pPr>
                <a:spcBef>
                  <a:spcPct val="0"/>
                </a:spcBef>
              </a:pPr>
              <a:t>1</a:t>
            </a:fld>
            <a:endParaRPr lang="en-US" altLang="en-US">
              <a:solidFill>
                <a:srgbClr val="000000"/>
              </a:solidFill>
            </a:endParaRPr>
          </a:p>
        </p:txBody>
      </p:sp>
      <p:sp>
        <p:nvSpPr>
          <p:cNvPr id="204802" name="Rectangle 2">
            <a:extLst>
              <a:ext uri="{FF2B5EF4-FFF2-40B4-BE49-F238E27FC236}">
                <a16:creationId xmlns:a16="http://schemas.microsoft.com/office/drawing/2014/main" id="{EF84812A-4E08-7C4C-85AA-ED8AD3AEF337}"/>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0251017C-AE47-D64C-B213-E0796EC08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at 20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DABD6-F5F6-4518-0EA2-4482CD795D7C}"/>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CDC34D00-369A-9EEF-1237-BC021E262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75B77257-5D2B-6688-7C38-B5A36A985447}"/>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89B6BC41-7E46-AA3D-3A52-74CC346F4C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94358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4637-FAEA-0534-46DE-FAFB0BDEBF36}"/>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9F484410-5480-8F08-49B7-F3217B538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6D94B087-A667-8C54-3A54-F63190C1DAB3}"/>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E46FF223-B69F-3B16-3F6F-96E0D3474E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They do a “fit” to see if there is spiral structure, but it’s not very convincing.</a:t>
            </a:r>
          </a:p>
        </p:txBody>
      </p:sp>
    </p:spTree>
    <p:extLst>
      <p:ext uri="{BB962C8B-B14F-4D97-AF65-F5344CB8AC3E}">
        <p14:creationId xmlns:p14="http://schemas.microsoft.com/office/powerpoint/2010/main" val="417785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60E8-839E-BB7A-0AD8-7A72778A12BC}"/>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167BD260-87E2-50A7-5C1C-9427E14D07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11F5EDB6-4EF3-A03B-DDB3-3D5FF3EE5917}"/>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F24CE294-006E-3B73-8D76-0B954F9E4C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795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B9D9E-D27A-E10F-BCE1-6F5753B980B3}"/>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5E40B03B-552B-D24A-D207-C155B31A58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7ACB0F43-5B2C-53BD-537B-BBBF764431CF}"/>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BF0C70D5-7A28-1494-E29E-206E47F0B1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Figure 9. Apparent sizes of the groups and the strings shown as a function of their relation of various dimensions. Projected width and length are measured from the</a:t>
            </a:r>
          </a:p>
          <a:p>
            <a:r>
              <a:rPr lang="en-US" altLang="en-US" dirty="0">
                <a:latin typeface="Arial" panose="020B0604020202020204" pitchFamily="34" charset="0"/>
                <a:ea typeface="ＭＳ Ｐゴシック" panose="020B0600070205080204" pitchFamily="34" charset="-128"/>
              </a:rPr>
              <a:t>standard deviation in l and b converted to the physical units at the typical distance to the structure. The length is traced along the spine of the string end-to-end in the</a:t>
            </a:r>
          </a:p>
          <a:p>
            <a:r>
              <a:rPr lang="en-US" altLang="en-US" dirty="0">
                <a:latin typeface="Arial" panose="020B0604020202020204" pitchFamily="34" charset="0"/>
                <a:ea typeface="ＭＳ Ｐゴシック" panose="020B0600070205080204" pitchFamily="34" charset="-128"/>
              </a:rPr>
              <a:t>XYZ plane. The black line shows the line of equity.</a:t>
            </a:r>
          </a:p>
        </p:txBody>
      </p:sp>
    </p:spTree>
    <p:extLst>
      <p:ext uri="{BB962C8B-B14F-4D97-AF65-F5344CB8AC3E}">
        <p14:creationId xmlns:p14="http://schemas.microsoft.com/office/powerpoint/2010/main" val="2708447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53506-B442-B306-58D2-2B1D1C3AAB84}"/>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9EA5B786-2526-9B5D-9F6B-7675CECBE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952A867E-A5FE-1520-13F8-202C5ED175A4}"/>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66B6B064-E5A8-7AB5-CDB7-704D24707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Figure 11. Number of stars in individual groups and strings in various distance slices. The black line shows an approximate evolution of the group size is the power</a:t>
            </a:r>
          </a:p>
          <a:p>
            <a:r>
              <a:rPr lang="en-US" altLang="en-US" dirty="0">
                <a:latin typeface="Arial" panose="020B0604020202020204" pitchFamily="34" charset="0"/>
                <a:ea typeface="ＭＳ Ｐゴシック" panose="020B0600070205080204" pitchFamily="34" charset="-128"/>
              </a:rPr>
              <a:t>law with the slope of ∼−1.5</a:t>
            </a:r>
          </a:p>
        </p:txBody>
      </p:sp>
    </p:spTree>
    <p:extLst>
      <p:ext uri="{BB962C8B-B14F-4D97-AF65-F5344CB8AC3E}">
        <p14:creationId xmlns:p14="http://schemas.microsoft.com/office/powerpoint/2010/main" val="2368819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a:extLst>
              <a:ext uri="{FF2B5EF4-FFF2-40B4-BE49-F238E27FC236}">
                <a16:creationId xmlns:a16="http://schemas.microsoft.com/office/drawing/2014/main" id="{ECE189FB-3676-1C40-A1BF-6DE50D22F8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00D493-3C2D-AC44-935B-341B15D72971}" type="slidenum">
              <a:rPr lang="en-US" altLang="en-US" smtClean="0">
                <a:solidFill>
                  <a:srgbClr val="000000"/>
                </a:solidFill>
              </a:rPr>
              <a:pPr>
                <a:spcBef>
                  <a:spcPct val="0"/>
                </a:spcBef>
              </a:pPr>
              <a:t>15</a:t>
            </a:fld>
            <a:endParaRPr lang="en-US" altLang="en-US">
              <a:solidFill>
                <a:srgbClr val="000000"/>
              </a:solidFill>
            </a:endParaRPr>
          </a:p>
        </p:txBody>
      </p:sp>
      <p:sp>
        <p:nvSpPr>
          <p:cNvPr id="266242" name="Rectangle 2">
            <a:extLst>
              <a:ext uri="{FF2B5EF4-FFF2-40B4-BE49-F238E27FC236}">
                <a16:creationId xmlns:a16="http://schemas.microsoft.com/office/drawing/2014/main" id="{02075B42-E569-3742-933F-3ACD7DE48BA4}"/>
              </a:ext>
            </a:extLst>
          </p:cNvPr>
          <p:cNvSpPr>
            <a:spLocks noGrp="1" noRot="1" noChangeAspect="1" noChangeArrowheads="1" noTextEdit="1"/>
          </p:cNvSpPr>
          <p:nvPr>
            <p:ph type="sldImg"/>
          </p:nvPr>
        </p:nvSpPr>
        <p:spPr>
          <a:ln/>
        </p:spPr>
      </p:sp>
      <p:sp>
        <p:nvSpPr>
          <p:cNvPr id="266243" name="Rectangle 3">
            <a:extLst>
              <a:ext uri="{FF2B5EF4-FFF2-40B4-BE49-F238E27FC236}">
                <a16:creationId xmlns:a16="http://schemas.microsoft.com/office/drawing/2014/main" id="{6F9ED450-5531-CC4F-B37B-F653F406DB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note that MW extends much further than can be mapped in right plot!</a:t>
            </a:r>
          </a:p>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a:extLst>
              <a:ext uri="{FF2B5EF4-FFF2-40B4-BE49-F238E27FC236}">
                <a16:creationId xmlns:a16="http://schemas.microsoft.com/office/drawing/2014/main" id="{1C96836C-07C2-2C41-B5E8-85E0D78041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809CB8-D286-AE48-ACCB-D8AF6F3F9464}" type="slidenum">
              <a:rPr lang="en-US" altLang="en-US" smtClean="0">
                <a:solidFill>
                  <a:srgbClr val="000000"/>
                </a:solidFill>
              </a:rPr>
              <a:pPr>
                <a:spcBef>
                  <a:spcPct val="0"/>
                </a:spcBef>
              </a:pPr>
              <a:t>16</a:t>
            </a:fld>
            <a:endParaRPr lang="en-US" altLang="en-US">
              <a:solidFill>
                <a:srgbClr val="000000"/>
              </a:solidFill>
            </a:endParaRPr>
          </a:p>
        </p:txBody>
      </p:sp>
      <p:sp>
        <p:nvSpPr>
          <p:cNvPr id="268290" name="Rectangle 2">
            <a:extLst>
              <a:ext uri="{FF2B5EF4-FFF2-40B4-BE49-F238E27FC236}">
                <a16:creationId xmlns:a16="http://schemas.microsoft.com/office/drawing/2014/main" id="{018418D6-F8B1-B647-8732-5AC3BF08E4A1}"/>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73C8B1C3-1DA7-4C48-97F9-2767962BA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note that MW extends much further than can be mapped in right plot!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a:extLst>
              <a:ext uri="{FF2B5EF4-FFF2-40B4-BE49-F238E27FC236}">
                <a16:creationId xmlns:a16="http://schemas.microsoft.com/office/drawing/2014/main" id="{51253014-D7BC-594B-AC71-5A313A015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B672C2-FB80-D943-84D3-78A3AF74DA75}" type="slidenum">
              <a:rPr lang="en-US" altLang="en-US" smtClean="0">
                <a:solidFill>
                  <a:srgbClr val="000000"/>
                </a:solidFill>
              </a:rPr>
              <a:pPr>
                <a:spcBef>
                  <a:spcPct val="0"/>
                </a:spcBef>
              </a:pPr>
              <a:t>17</a:t>
            </a:fld>
            <a:endParaRPr lang="en-US" altLang="en-US">
              <a:solidFill>
                <a:srgbClr val="000000"/>
              </a:solidFill>
            </a:endParaRPr>
          </a:p>
        </p:txBody>
      </p:sp>
      <p:sp>
        <p:nvSpPr>
          <p:cNvPr id="270338" name="Rectangle 2">
            <a:extLst>
              <a:ext uri="{FF2B5EF4-FFF2-40B4-BE49-F238E27FC236}">
                <a16:creationId xmlns:a16="http://schemas.microsoft.com/office/drawing/2014/main" id="{50489087-CE59-DC47-917F-DF5FCE0449C4}"/>
              </a:ext>
            </a:extLst>
          </p:cNvPr>
          <p:cNvSpPr>
            <a:spLocks noGrp="1" noRot="1" noChangeAspect="1" noChangeArrowheads="1" noTextEdit="1"/>
          </p:cNvSpPr>
          <p:nvPr>
            <p:ph type="sldImg"/>
          </p:nvPr>
        </p:nvSpPr>
        <p:spPr>
          <a:ln/>
        </p:spPr>
      </p:sp>
      <p:sp>
        <p:nvSpPr>
          <p:cNvPr id="270339" name="Rectangle 3">
            <a:extLst>
              <a:ext uri="{FF2B5EF4-FFF2-40B4-BE49-F238E27FC236}">
                <a16:creationId xmlns:a16="http://schemas.microsoft.com/office/drawing/2014/main" id="{04716FDC-5B80-A54B-8623-7FE2916B96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control field a few arcmin away, paper doesn’t actually have subtracted HRD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a:extLst>
              <a:ext uri="{FF2B5EF4-FFF2-40B4-BE49-F238E27FC236}">
                <a16:creationId xmlns:a16="http://schemas.microsoft.com/office/drawing/2014/main" id="{9025F959-F456-A842-94D3-3966B0B420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7F7DF2-A3FB-9C4F-9B37-8E7569BE8811}" type="slidenum">
              <a:rPr lang="en-US" altLang="en-US" smtClean="0">
                <a:solidFill>
                  <a:srgbClr val="000000"/>
                </a:solidFill>
              </a:rPr>
              <a:pPr>
                <a:spcBef>
                  <a:spcPct val="0"/>
                </a:spcBef>
              </a:pPr>
              <a:t>18</a:t>
            </a:fld>
            <a:endParaRPr lang="en-US" altLang="en-US">
              <a:solidFill>
                <a:srgbClr val="000000"/>
              </a:solidFill>
            </a:endParaRPr>
          </a:p>
        </p:txBody>
      </p:sp>
      <p:sp>
        <p:nvSpPr>
          <p:cNvPr id="272386" name="Rectangle 2">
            <a:extLst>
              <a:ext uri="{FF2B5EF4-FFF2-40B4-BE49-F238E27FC236}">
                <a16:creationId xmlns:a16="http://schemas.microsoft.com/office/drawing/2014/main" id="{4C3AC72A-30C5-134A-A329-AA903FA871C0}"/>
              </a:ext>
            </a:extLst>
          </p:cNvPr>
          <p:cNvSpPr>
            <a:spLocks noGrp="1" noRot="1" noChangeAspect="1" noChangeArrowheads="1" noTextEdit="1"/>
          </p:cNvSpPr>
          <p:nvPr>
            <p:ph type="sldImg"/>
          </p:nvPr>
        </p:nvSpPr>
        <p:spPr>
          <a:ln/>
        </p:spPr>
      </p:sp>
      <p:sp>
        <p:nvSpPr>
          <p:cNvPr id="272387" name="Rectangle 3">
            <a:extLst>
              <a:ext uri="{FF2B5EF4-FFF2-40B4-BE49-F238E27FC236}">
                <a16:creationId xmlns:a16="http://schemas.microsoft.com/office/drawing/2014/main" id="{51050067-009C-3B40-8E79-978EDBEF8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51990901-EB61-C94B-B1CD-0FC5D97AC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53520CC-389A-654A-B4EB-B9DF690A5191}" type="slidenum">
              <a:rPr lang="en-US" altLang="en-US" smtClean="0">
                <a:solidFill>
                  <a:srgbClr val="000000"/>
                </a:solidFill>
              </a:rPr>
              <a:pPr>
                <a:spcBef>
                  <a:spcPct val="0"/>
                </a:spcBef>
              </a:pPr>
              <a:t>19</a:t>
            </a:fld>
            <a:endParaRPr lang="en-US" altLang="en-US">
              <a:solidFill>
                <a:srgbClr val="000000"/>
              </a:solidFill>
            </a:endParaRPr>
          </a:p>
        </p:txBody>
      </p:sp>
      <p:sp>
        <p:nvSpPr>
          <p:cNvPr id="276482" name="Rectangle 2">
            <a:extLst>
              <a:ext uri="{FF2B5EF4-FFF2-40B4-BE49-F238E27FC236}">
                <a16:creationId xmlns:a16="http://schemas.microsoft.com/office/drawing/2014/main" id="{7D4320F3-CECC-F345-A4C1-4BE46A178303}"/>
              </a:ext>
            </a:extLst>
          </p:cNvPr>
          <p:cNvSpPr>
            <a:spLocks noGrp="1" noRot="1" noChangeAspect="1" noChangeArrowheads="1" noTextEdit="1"/>
          </p:cNvSpPr>
          <p:nvPr>
            <p:ph type="sldImg"/>
          </p:nvPr>
        </p:nvSpPr>
        <p:spPr>
          <a:ln/>
        </p:spPr>
      </p:sp>
      <p:sp>
        <p:nvSpPr>
          <p:cNvPr id="276483" name="Rectangle 3">
            <a:extLst>
              <a:ext uri="{FF2B5EF4-FFF2-40B4-BE49-F238E27FC236}">
                <a16:creationId xmlns:a16="http://schemas.microsoft.com/office/drawing/2014/main" id="{EC81CBC9-BFB4-7941-AC10-CE9A4BFBA1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a:extLst>
              <a:ext uri="{FF2B5EF4-FFF2-40B4-BE49-F238E27FC236}">
                <a16:creationId xmlns:a16="http://schemas.microsoft.com/office/drawing/2014/main" id="{C8B544C5-DBB9-924C-9224-3C5EE8774A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0572E8-899A-0146-BAF6-C4D0085F3355}" type="slidenum">
              <a:rPr lang="en-US" altLang="en-US" smtClean="0">
                <a:solidFill>
                  <a:srgbClr val="000000"/>
                </a:solidFill>
              </a:rPr>
              <a:pPr>
                <a:spcBef>
                  <a:spcPct val="0"/>
                </a:spcBef>
              </a:pPr>
              <a:t>20</a:t>
            </a:fld>
            <a:endParaRPr lang="en-US" altLang="en-US">
              <a:solidFill>
                <a:srgbClr val="000000"/>
              </a:solidFill>
            </a:endParaRPr>
          </a:p>
        </p:txBody>
      </p:sp>
      <p:sp>
        <p:nvSpPr>
          <p:cNvPr id="278530" name="Rectangle 2">
            <a:extLst>
              <a:ext uri="{FF2B5EF4-FFF2-40B4-BE49-F238E27FC236}">
                <a16:creationId xmlns:a16="http://schemas.microsoft.com/office/drawing/2014/main" id="{B036D3E3-6883-ED44-BBCD-5D0CCA598518}"/>
              </a:ext>
            </a:extLst>
          </p:cNvPr>
          <p:cNvSpPr>
            <a:spLocks noGrp="1" noRot="1" noChangeAspect="1" noChangeArrowheads="1" noTextEdit="1"/>
          </p:cNvSpPr>
          <p:nvPr>
            <p:ph type="sldImg"/>
          </p:nvPr>
        </p:nvSpPr>
        <p:spPr>
          <a:ln/>
        </p:spPr>
      </p:sp>
      <p:sp>
        <p:nvSpPr>
          <p:cNvPr id="278531" name="Rectangle 3">
            <a:extLst>
              <a:ext uri="{FF2B5EF4-FFF2-40B4-BE49-F238E27FC236}">
                <a16:creationId xmlns:a16="http://schemas.microsoft.com/office/drawing/2014/main" id="{3B1F15E8-1670-0A4C-AE41-547A0B910E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a:extLst>
              <a:ext uri="{FF2B5EF4-FFF2-40B4-BE49-F238E27FC236}">
                <a16:creationId xmlns:a16="http://schemas.microsoft.com/office/drawing/2014/main" id="{EE26EE63-5C89-E94A-BA66-D3B58167031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274434" name="Rectangle 7">
            <a:extLst>
              <a:ext uri="{FF2B5EF4-FFF2-40B4-BE49-F238E27FC236}">
                <a16:creationId xmlns:a16="http://schemas.microsoft.com/office/drawing/2014/main" id="{3CD69028-B080-EE4E-BDDA-BE0E8436C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29D2465-1562-FD4A-A5EF-70C07B5F3A4F}" type="slidenum">
              <a:rPr lang="en-US" altLang="en-US" smtClean="0">
                <a:solidFill>
                  <a:srgbClr val="000000"/>
                </a:solidFill>
                <a:latin typeface="Times New Roman" panose="02020603050405020304" pitchFamily="18" charset="0"/>
              </a:rPr>
              <a:pPr>
                <a:spcBef>
                  <a:spcPct val="0"/>
                </a:spcBef>
              </a:pPr>
              <a:t>21</a:t>
            </a:fld>
            <a:endParaRPr lang="en-US" altLang="en-US">
              <a:solidFill>
                <a:srgbClr val="000000"/>
              </a:solidFill>
              <a:latin typeface="Times New Roman" panose="02020603050405020304" pitchFamily="18" charset="0"/>
            </a:endParaRPr>
          </a:p>
        </p:txBody>
      </p:sp>
      <p:sp>
        <p:nvSpPr>
          <p:cNvPr id="274435" name="Rectangle 2">
            <a:extLst>
              <a:ext uri="{FF2B5EF4-FFF2-40B4-BE49-F238E27FC236}">
                <a16:creationId xmlns:a16="http://schemas.microsoft.com/office/drawing/2014/main" id="{37E4275F-731A-1A49-AB38-1D65E3D0493C}"/>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320E7319-2853-1F47-A146-6D9C8EAEC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a:extLst>
              <a:ext uri="{FF2B5EF4-FFF2-40B4-BE49-F238E27FC236}">
                <a16:creationId xmlns:a16="http://schemas.microsoft.com/office/drawing/2014/main" id="{29F4056F-11BC-864B-8E2B-D072CD922F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A5FFFD-10B7-284E-A5CC-D2398218F7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0578" name="Rectangle 2">
            <a:extLst>
              <a:ext uri="{FF2B5EF4-FFF2-40B4-BE49-F238E27FC236}">
                <a16:creationId xmlns:a16="http://schemas.microsoft.com/office/drawing/2014/main" id="{6E0F51B8-A2F6-444B-888E-EC871BB24C04}"/>
              </a:ext>
            </a:extLst>
          </p:cNvPr>
          <p:cNvSpPr>
            <a:spLocks noGrp="1" noRot="1" noChangeAspect="1" noChangeArrowheads="1" noTextEdit="1"/>
          </p:cNvSpPr>
          <p:nvPr>
            <p:ph type="sldImg"/>
          </p:nvPr>
        </p:nvSpPr>
        <p:spPr>
          <a:ln/>
        </p:spPr>
      </p:sp>
      <p:sp>
        <p:nvSpPr>
          <p:cNvPr id="280579" name="Rectangle 3">
            <a:extLst>
              <a:ext uri="{FF2B5EF4-FFF2-40B4-BE49-F238E27FC236}">
                <a16:creationId xmlns:a16="http://schemas.microsoft.com/office/drawing/2014/main" id="{41B91BBC-672B-A845-BCFC-AB410DDEB5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BD8EAF09-9501-9D41-B784-5CD5384E4A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0229D-61CD-3446-98E0-1DDDFABA78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2626" name="Rectangle 2">
            <a:extLst>
              <a:ext uri="{FF2B5EF4-FFF2-40B4-BE49-F238E27FC236}">
                <a16:creationId xmlns:a16="http://schemas.microsoft.com/office/drawing/2014/main" id="{8A072FCB-EE49-B44C-86BB-635C8F66E89C}"/>
              </a:ext>
            </a:extLst>
          </p:cNvPr>
          <p:cNvSpPr>
            <a:spLocks noGrp="1" noRot="1" noChangeAspect="1" noChangeArrowheads="1" noTextEdit="1"/>
          </p:cNvSpPr>
          <p:nvPr>
            <p:ph type="sldImg"/>
          </p:nvPr>
        </p:nvSpPr>
        <p:spPr>
          <a:ln/>
        </p:spPr>
      </p:sp>
      <p:sp>
        <p:nvSpPr>
          <p:cNvPr id="282627" name="Rectangle 3">
            <a:extLst>
              <a:ext uri="{FF2B5EF4-FFF2-40B4-BE49-F238E27FC236}">
                <a16:creationId xmlns:a16="http://schemas.microsoft.com/office/drawing/2014/main" id="{861DCE9C-73EE-DD4E-B5FF-C5D5FEA234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Hyades giants under red lines?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a:extLst>
              <a:ext uri="{FF2B5EF4-FFF2-40B4-BE49-F238E27FC236}">
                <a16:creationId xmlns:a16="http://schemas.microsoft.com/office/drawing/2014/main" id="{876A00FD-825D-1847-9D4E-EE4A3E6ED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C1F8EF-19CE-2545-B4E3-D110058C182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4674" name="Rectangle 2">
            <a:extLst>
              <a:ext uri="{FF2B5EF4-FFF2-40B4-BE49-F238E27FC236}">
                <a16:creationId xmlns:a16="http://schemas.microsoft.com/office/drawing/2014/main" id="{9597F020-30C6-3C44-A892-5E52F8532104}"/>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21DCA53B-AAB2-794E-B764-0703673CFB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HRD for the Hyades and Praesepe clusters, showing the detailed agreement between the main sequences of the two clusters, the narrowness of the combined main sequence, and a scattering of double stars up to 0.75 mag above the main sequence.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a:extLst>
              <a:ext uri="{FF2B5EF4-FFF2-40B4-BE49-F238E27FC236}">
                <a16:creationId xmlns:a16="http://schemas.microsoft.com/office/drawing/2014/main" id="{DA7D12F9-6815-E44F-BE0A-A16FE36F40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3251A0-0A2F-2A47-A91C-D52B9DED28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722" name="Rectangle 2">
            <a:extLst>
              <a:ext uri="{FF2B5EF4-FFF2-40B4-BE49-F238E27FC236}">
                <a16:creationId xmlns:a16="http://schemas.microsoft.com/office/drawing/2014/main" id="{6CF21E47-7C62-7D42-A42C-80DB811FF031}"/>
              </a:ext>
            </a:extLst>
          </p:cNvPr>
          <p:cNvSpPr>
            <a:spLocks noGrp="1" noRot="1" noChangeAspect="1" noChangeArrowheads="1" noTextEdit="1"/>
          </p:cNvSpPr>
          <p:nvPr>
            <p:ph type="sldImg"/>
          </p:nvPr>
        </p:nvSpPr>
        <p:spPr>
          <a:ln/>
        </p:spPr>
      </p:sp>
      <p:sp>
        <p:nvSpPr>
          <p:cNvPr id="286723" name="Rectangle 3">
            <a:extLst>
              <a:ext uri="{FF2B5EF4-FFF2-40B4-BE49-F238E27FC236}">
                <a16:creationId xmlns:a16="http://schemas.microsoft.com/office/drawing/2014/main" id="{148C771E-F8BE-6B45-92F5-778F88C52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can’t see white dwarfs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a:extLst>
              <a:ext uri="{FF2B5EF4-FFF2-40B4-BE49-F238E27FC236}">
                <a16:creationId xmlns:a16="http://schemas.microsoft.com/office/drawing/2014/main" id="{C9E009EF-5152-394C-A9F0-EAF82158EA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6B805B-60EC-154D-90F1-B76090BE65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8770" name="Rectangle 2">
            <a:extLst>
              <a:ext uri="{FF2B5EF4-FFF2-40B4-BE49-F238E27FC236}">
                <a16:creationId xmlns:a16="http://schemas.microsoft.com/office/drawing/2014/main" id="{1BDBD373-6322-2E4B-A53F-AE25421CFA12}"/>
              </a:ext>
            </a:extLst>
          </p:cNvPr>
          <p:cNvSpPr>
            <a:spLocks noGrp="1" noRot="1" noChangeAspect="1" noChangeArrowheads="1" noTextEdit="1"/>
          </p:cNvSpPr>
          <p:nvPr>
            <p:ph type="sldImg"/>
          </p:nvPr>
        </p:nvSpPr>
        <p:spPr>
          <a:ln/>
        </p:spPr>
      </p:sp>
      <p:sp>
        <p:nvSpPr>
          <p:cNvPr id="288771" name="Rectangle 3">
            <a:extLst>
              <a:ext uri="{FF2B5EF4-FFF2-40B4-BE49-F238E27FC236}">
                <a16:creationId xmlns:a16="http://schemas.microsoft.com/office/drawing/2014/main" id="{5F9B23D2-64DD-4948-8E64-44AE1479C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a:extLst>
              <a:ext uri="{FF2B5EF4-FFF2-40B4-BE49-F238E27FC236}">
                <a16:creationId xmlns:a16="http://schemas.microsoft.com/office/drawing/2014/main" id="{3FA826D1-23D4-1E4A-B854-E410E86DC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1B357-51ED-AA47-A3F2-7324950927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0818" name="Rectangle 2">
            <a:extLst>
              <a:ext uri="{FF2B5EF4-FFF2-40B4-BE49-F238E27FC236}">
                <a16:creationId xmlns:a16="http://schemas.microsoft.com/office/drawing/2014/main" id="{F8003E69-D4C2-6847-B16C-884BDFBB8376}"/>
              </a:ext>
            </a:extLst>
          </p:cNvPr>
          <p:cNvSpPr>
            <a:spLocks noGrp="1" noRot="1" noChangeAspect="1" noChangeArrowheads="1" noTextEdit="1"/>
          </p:cNvSpPr>
          <p:nvPr>
            <p:ph type="sldImg"/>
          </p:nvPr>
        </p:nvSpPr>
        <p:spPr>
          <a:ln/>
        </p:spPr>
      </p:sp>
      <p:sp>
        <p:nvSpPr>
          <p:cNvPr id="290819" name="Rectangle 3">
            <a:extLst>
              <a:ext uri="{FF2B5EF4-FFF2-40B4-BE49-F238E27FC236}">
                <a16:creationId xmlns:a16="http://schemas.microsoft.com/office/drawing/2014/main" id="{7F3D28A0-9EF8-C146-B9C9-3810FD098E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a:extLst>
              <a:ext uri="{FF2B5EF4-FFF2-40B4-BE49-F238E27FC236}">
                <a16:creationId xmlns:a16="http://schemas.microsoft.com/office/drawing/2014/main" id="{AA7076F9-40AF-154B-9CD2-39914BA67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D236C0-EB22-E74B-9D19-E2A6501097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866" name="Rectangle 2">
            <a:extLst>
              <a:ext uri="{FF2B5EF4-FFF2-40B4-BE49-F238E27FC236}">
                <a16:creationId xmlns:a16="http://schemas.microsoft.com/office/drawing/2014/main" id="{EC9F3147-B991-414E-A646-E3CB52653702}"/>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67624690-11A9-714D-9071-9B9D5CDD0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a:extLst>
              <a:ext uri="{FF2B5EF4-FFF2-40B4-BE49-F238E27FC236}">
                <a16:creationId xmlns:a16="http://schemas.microsoft.com/office/drawing/2014/main" id="{7AEF2EF5-FE0E-994A-B3E2-46C488EAFE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9B4006-C3A0-784B-8617-402E731FB3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1058" name="Rectangle 2">
            <a:extLst>
              <a:ext uri="{FF2B5EF4-FFF2-40B4-BE49-F238E27FC236}">
                <a16:creationId xmlns:a16="http://schemas.microsoft.com/office/drawing/2014/main" id="{34B9036E-0A95-0E4A-9CAF-097B95E0D885}"/>
              </a:ext>
            </a:extLst>
          </p:cNvPr>
          <p:cNvSpPr>
            <a:spLocks noGrp="1" noRot="1" noChangeAspect="1" noChangeArrowheads="1" noTextEdit="1"/>
          </p:cNvSpPr>
          <p:nvPr>
            <p:ph type="sldImg"/>
          </p:nvPr>
        </p:nvSpPr>
        <p:spPr>
          <a:ln/>
        </p:spPr>
      </p:sp>
      <p:sp>
        <p:nvSpPr>
          <p:cNvPr id="301059" name="Rectangle 3">
            <a:extLst>
              <a:ext uri="{FF2B5EF4-FFF2-40B4-BE49-F238E27FC236}">
                <a16:creationId xmlns:a16="http://schemas.microsoft.com/office/drawing/2014/main" id="{8625BD67-38A0-054D-BD3A-DA39FE423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DFFBE1E5-7473-6949-A356-F360A875E4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B8EB9D-1C4E-724F-996D-8DBF13CB06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802" name="Rectangle 2">
            <a:extLst>
              <a:ext uri="{FF2B5EF4-FFF2-40B4-BE49-F238E27FC236}">
                <a16:creationId xmlns:a16="http://schemas.microsoft.com/office/drawing/2014/main" id="{EF84812A-4E08-7C4C-85AA-ED8AD3AEF337}"/>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0251017C-AE47-D64C-B213-E0796EC08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at 20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20448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a:extLst>
              <a:ext uri="{FF2B5EF4-FFF2-40B4-BE49-F238E27FC236}">
                <a16:creationId xmlns:a16="http://schemas.microsoft.com/office/drawing/2014/main" id="{C13D0325-1218-024C-AF0B-DF2255CE9A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0F8697-869E-2649-8070-86D3EDCBDD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3106" name="Rectangle 2">
            <a:extLst>
              <a:ext uri="{FF2B5EF4-FFF2-40B4-BE49-F238E27FC236}">
                <a16:creationId xmlns:a16="http://schemas.microsoft.com/office/drawing/2014/main" id="{6169D568-9213-F94F-B568-9497DBAC7CB2}"/>
              </a:ext>
            </a:extLst>
          </p:cNvPr>
          <p:cNvSpPr>
            <a:spLocks noGrp="1" noRot="1" noChangeAspect="1" noChangeArrowheads="1" noTextEdit="1"/>
          </p:cNvSpPr>
          <p:nvPr>
            <p:ph type="sldImg"/>
          </p:nvPr>
        </p:nvSpPr>
        <p:spPr>
          <a:ln/>
        </p:spPr>
      </p:sp>
      <p:sp>
        <p:nvSpPr>
          <p:cNvPr id="303107" name="Rectangle 3">
            <a:extLst>
              <a:ext uri="{FF2B5EF4-FFF2-40B4-BE49-F238E27FC236}">
                <a16:creationId xmlns:a16="http://schemas.microsoft.com/office/drawing/2014/main" id="{965BC429-739B-4E43-AFE1-117E3456E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a:extLst>
              <a:ext uri="{FF2B5EF4-FFF2-40B4-BE49-F238E27FC236}">
                <a16:creationId xmlns:a16="http://schemas.microsoft.com/office/drawing/2014/main" id="{E7A11AD0-8549-0F4A-84AB-53572E08E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FD6D9D-7D1A-5149-AA2D-2662914F6B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5154" name="Rectangle 2">
            <a:extLst>
              <a:ext uri="{FF2B5EF4-FFF2-40B4-BE49-F238E27FC236}">
                <a16:creationId xmlns:a16="http://schemas.microsoft.com/office/drawing/2014/main" id="{EB570CEE-CA58-3D4D-8A92-2965B4DD62DE}"/>
              </a:ext>
            </a:extLst>
          </p:cNvPr>
          <p:cNvSpPr>
            <a:spLocks noGrp="1" noRot="1" noChangeAspect="1" noChangeArrowheads="1" noTextEdit="1"/>
          </p:cNvSpPr>
          <p:nvPr>
            <p:ph type="sldImg"/>
          </p:nvPr>
        </p:nvSpPr>
        <p:spPr>
          <a:ln/>
        </p:spPr>
      </p:sp>
      <p:sp>
        <p:nvSpPr>
          <p:cNvPr id="305155" name="Rectangle 3">
            <a:extLst>
              <a:ext uri="{FF2B5EF4-FFF2-40B4-BE49-F238E27FC236}">
                <a16:creationId xmlns:a16="http://schemas.microsoft.com/office/drawing/2014/main" id="{198DC64C-9706-844A-BDED-AB559EBB2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a:extLst>
              <a:ext uri="{FF2B5EF4-FFF2-40B4-BE49-F238E27FC236}">
                <a16:creationId xmlns:a16="http://schemas.microsoft.com/office/drawing/2014/main" id="{ED6A2FA5-CABF-AD4D-BE6B-FD8DB6C1C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37EB1-50A1-E14A-B9DA-21AFC898C5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02" name="Rectangle 2">
            <a:extLst>
              <a:ext uri="{FF2B5EF4-FFF2-40B4-BE49-F238E27FC236}">
                <a16:creationId xmlns:a16="http://schemas.microsoft.com/office/drawing/2014/main" id="{7049F953-DEC4-3A4C-B70D-B1A3666CD763}"/>
              </a:ext>
            </a:extLst>
          </p:cNvPr>
          <p:cNvSpPr>
            <a:spLocks noGrp="1" noRot="1" noChangeAspect="1" noChangeArrowheads="1" noTextEdit="1"/>
          </p:cNvSpPr>
          <p:nvPr>
            <p:ph type="sldImg"/>
          </p:nvPr>
        </p:nvSpPr>
        <p:spPr>
          <a:ln/>
        </p:spPr>
      </p:sp>
      <p:sp>
        <p:nvSpPr>
          <p:cNvPr id="307203" name="Rectangle 3">
            <a:extLst>
              <a:ext uri="{FF2B5EF4-FFF2-40B4-BE49-F238E27FC236}">
                <a16:creationId xmlns:a16="http://schemas.microsoft.com/office/drawing/2014/main" id="{847C07D1-9209-AB4D-A500-67A9168E9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a:extLst>
              <a:ext uri="{FF2B5EF4-FFF2-40B4-BE49-F238E27FC236}">
                <a16:creationId xmlns:a16="http://schemas.microsoft.com/office/drawing/2014/main" id="{E263FA26-4E0D-FF48-8132-AA4FA4291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06616A-324B-894F-8229-D2761DF05C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9250" name="Rectangle 2">
            <a:extLst>
              <a:ext uri="{FF2B5EF4-FFF2-40B4-BE49-F238E27FC236}">
                <a16:creationId xmlns:a16="http://schemas.microsoft.com/office/drawing/2014/main" id="{7C839757-EC74-0D40-BA8E-0BFA0BB3EE79}"/>
              </a:ext>
            </a:extLst>
          </p:cNvPr>
          <p:cNvSpPr>
            <a:spLocks noGrp="1" noRot="1" noChangeAspect="1" noChangeArrowheads="1" noTextEdit="1"/>
          </p:cNvSpPr>
          <p:nvPr>
            <p:ph type="sldImg"/>
          </p:nvPr>
        </p:nvSpPr>
        <p:spPr>
          <a:ln/>
        </p:spPr>
      </p:sp>
      <p:sp>
        <p:nvSpPr>
          <p:cNvPr id="309251" name="Rectangle 3">
            <a:extLst>
              <a:ext uri="{FF2B5EF4-FFF2-40B4-BE49-F238E27FC236}">
                <a16:creationId xmlns:a16="http://schemas.microsoft.com/office/drawing/2014/main" id="{1521A7C5-3AEA-AC4C-BE4D-644951CD40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a:extLst>
              <a:ext uri="{FF2B5EF4-FFF2-40B4-BE49-F238E27FC236}">
                <a16:creationId xmlns:a16="http://schemas.microsoft.com/office/drawing/2014/main" id="{3BA14B1C-A48F-7743-9C95-AB46F7131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A75F14-DCD9-4F4B-AFF8-705C26EF77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1298" name="Rectangle 2">
            <a:extLst>
              <a:ext uri="{FF2B5EF4-FFF2-40B4-BE49-F238E27FC236}">
                <a16:creationId xmlns:a16="http://schemas.microsoft.com/office/drawing/2014/main" id="{67970CA2-8F8C-4641-829B-D6A72AD630AC}"/>
              </a:ext>
            </a:extLst>
          </p:cNvPr>
          <p:cNvSpPr>
            <a:spLocks noGrp="1" noRot="1" noChangeAspect="1" noChangeArrowheads="1" noTextEdit="1"/>
          </p:cNvSpPr>
          <p:nvPr>
            <p:ph type="sldImg"/>
          </p:nvPr>
        </p:nvSpPr>
        <p:spPr>
          <a:ln/>
        </p:spPr>
      </p:sp>
      <p:sp>
        <p:nvSpPr>
          <p:cNvPr id="311299" name="Rectangle 3">
            <a:extLst>
              <a:ext uri="{FF2B5EF4-FFF2-40B4-BE49-F238E27FC236}">
                <a16:creationId xmlns:a16="http://schemas.microsoft.com/office/drawing/2014/main" id="{EDC33CF9-0F04-C543-A27D-1839AC5C1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Using data from the VISTA infrared survey telescope at ESO’s Paranal Observatory, an international team of astronomers has discovered 96 new open clusters hidden by the dust in the Milky Way. Thirty of these clusters are shown in this mosaic. These tiny and faint objects were invisible to previous surveys, but they could not escape the sensitive infrared detectors of the world’s largest survey telescope, which can peer through the dust. This is the first time so many faint and small clusters have been found at once. The images are made using infrared light in the following bands: J (shown in blue), H (shown in green), and Ks (shown in red).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BDF1BFDA-9BCF-924A-995E-9E11E57971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D2812B-9C58-B842-BB92-15F45633BD34}" type="slidenum">
              <a:rPr lang="en-US" altLang="en-US" smtClean="0">
                <a:solidFill>
                  <a:srgbClr val="000000"/>
                </a:solidFill>
              </a:rPr>
              <a:pPr>
                <a:spcBef>
                  <a:spcPct val="0"/>
                </a:spcBef>
              </a:pPr>
              <a:t>35</a:t>
            </a:fld>
            <a:endParaRPr lang="en-US" altLang="en-US">
              <a:solidFill>
                <a:srgbClr val="000000"/>
              </a:solidFill>
            </a:endParaRPr>
          </a:p>
        </p:txBody>
      </p:sp>
      <p:sp>
        <p:nvSpPr>
          <p:cNvPr id="313346" name="Rectangle 2">
            <a:extLst>
              <a:ext uri="{FF2B5EF4-FFF2-40B4-BE49-F238E27FC236}">
                <a16:creationId xmlns:a16="http://schemas.microsoft.com/office/drawing/2014/main" id="{78C5AE6C-A82E-EB4A-9A1B-51248B798443}"/>
              </a:ext>
            </a:extLst>
          </p:cNvPr>
          <p:cNvSpPr>
            <a:spLocks noGrp="1" noRot="1" noChangeAspect="1" noChangeArrowheads="1" noTextEdit="1"/>
          </p:cNvSpPr>
          <p:nvPr>
            <p:ph type="sldImg"/>
          </p:nvPr>
        </p:nvSpPr>
        <p:spPr>
          <a:ln/>
        </p:spPr>
      </p:sp>
      <p:sp>
        <p:nvSpPr>
          <p:cNvPr id="313347" name="Rectangle 3">
            <a:extLst>
              <a:ext uri="{FF2B5EF4-FFF2-40B4-BE49-F238E27FC236}">
                <a16:creationId xmlns:a16="http://schemas.microsoft.com/office/drawing/2014/main" id="{2D09158C-3E84-6A48-9315-1281348AED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B45E7-E1E2-907F-4370-269C19CF315F}"/>
            </a:ext>
          </a:extLst>
        </p:cNvPr>
        <p:cNvGrpSpPr/>
        <p:nvPr/>
      </p:nvGrpSpPr>
      <p:grpSpPr>
        <a:xfrm>
          <a:off x="0" y="0"/>
          <a:ext cx="0" cy="0"/>
          <a:chOff x="0" y="0"/>
          <a:chExt cx="0" cy="0"/>
        </a:xfrm>
      </p:grpSpPr>
      <p:sp>
        <p:nvSpPr>
          <p:cNvPr id="204801" name="Rectangle 7">
            <a:extLst>
              <a:ext uri="{FF2B5EF4-FFF2-40B4-BE49-F238E27FC236}">
                <a16:creationId xmlns:a16="http://schemas.microsoft.com/office/drawing/2014/main" id="{6D001ADD-9277-3B28-BB03-2E244E3279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B8EB9D-1C4E-724F-996D-8DBF13CB06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802" name="Rectangle 2">
            <a:extLst>
              <a:ext uri="{FF2B5EF4-FFF2-40B4-BE49-F238E27FC236}">
                <a16:creationId xmlns:a16="http://schemas.microsoft.com/office/drawing/2014/main" id="{39E5C287-5FC9-7985-97E9-8FB763CD0CCD}"/>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89B57BEA-16AB-97DE-3FC5-26CDA115F4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at 20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083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a:extLst>
              <a:ext uri="{FF2B5EF4-FFF2-40B4-BE49-F238E27FC236}">
                <a16:creationId xmlns:a16="http://schemas.microsoft.com/office/drawing/2014/main" id="{EE26EE63-5C89-E94A-BA66-D3B58167031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274434" name="Rectangle 7">
            <a:extLst>
              <a:ext uri="{FF2B5EF4-FFF2-40B4-BE49-F238E27FC236}">
                <a16:creationId xmlns:a16="http://schemas.microsoft.com/office/drawing/2014/main" id="{3CD69028-B080-EE4E-BDDA-BE0E8436C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9D2465-1562-FD4A-A5EF-70C07B5F3A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74435" name="Rectangle 2">
            <a:extLst>
              <a:ext uri="{FF2B5EF4-FFF2-40B4-BE49-F238E27FC236}">
                <a16:creationId xmlns:a16="http://schemas.microsoft.com/office/drawing/2014/main" id="{37E4275F-731A-1A49-AB38-1D65E3D0493C}"/>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320E7319-2853-1F47-A146-6D9C8EAEC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8652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028D1D9B-EBC2-F641-952C-6868EDAF4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455DCFF-F88E-B849-89C9-465A883993EF}" type="slidenum">
              <a:rPr lang="en-US" altLang="en-US" smtClean="0">
                <a:solidFill>
                  <a:srgbClr val="000000"/>
                </a:solidFill>
              </a:rPr>
              <a:pPr>
                <a:spcBef>
                  <a:spcPct val="0"/>
                </a:spcBef>
              </a:pPr>
              <a:t>6</a:t>
            </a:fld>
            <a:endParaRPr lang="en-US" altLang="en-US">
              <a:solidFill>
                <a:srgbClr val="000000"/>
              </a:solidFill>
            </a:endParaRPr>
          </a:p>
        </p:txBody>
      </p:sp>
      <p:sp>
        <p:nvSpPr>
          <p:cNvPr id="258050" name="Rectangle 2">
            <a:extLst>
              <a:ext uri="{FF2B5EF4-FFF2-40B4-BE49-F238E27FC236}">
                <a16:creationId xmlns:a16="http://schemas.microsoft.com/office/drawing/2014/main" id="{422958C2-B231-DA4B-8330-2BFA03731694}"/>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2C5AC918-F398-C144-8FFA-C406688CB1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range of molecular cloud masses and cluster output … giants are enormous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a:extLst>
              <a:ext uri="{FF2B5EF4-FFF2-40B4-BE49-F238E27FC236}">
                <a16:creationId xmlns:a16="http://schemas.microsoft.com/office/drawing/2014/main" id="{5617F028-8F7C-0149-A223-A44890943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E7A1FA-C610-3741-84DD-5305EFFE3F1B}" type="slidenum">
              <a:rPr lang="en-US" altLang="en-US" smtClean="0">
                <a:solidFill>
                  <a:srgbClr val="000000"/>
                </a:solidFill>
              </a:rPr>
              <a:pPr>
                <a:spcBef>
                  <a:spcPct val="0"/>
                </a:spcBef>
              </a:pPr>
              <a:t>7</a:t>
            </a:fld>
            <a:endParaRPr lang="en-US" altLang="en-US">
              <a:solidFill>
                <a:srgbClr val="000000"/>
              </a:solidFill>
            </a:endParaRPr>
          </a:p>
        </p:txBody>
      </p:sp>
      <p:sp>
        <p:nvSpPr>
          <p:cNvPr id="260098" name="Rectangle 2">
            <a:extLst>
              <a:ext uri="{FF2B5EF4-FFF2-40B4-BE49-F238E27FC236}">
                <a16:creationId xmlns:a16="http://schemas.microsoft.com/office/drawing/2014/main" id="{C1E0C959-700D-5B4B-A3EA-557E53EE434B}"/>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35132A9B-AFF9-7648-9C3A-36BACC109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a:extLst>
              <a:ext uri="{FF2B5EF4-FFF2-40B4-BE49-F238E27FC236}">
                <a16:creationId xmlns:a16="http://schemas.microsoft.com/office/drawing/2014/main" id="{D139675A-F7EB-8A4A-BB3E-AAC656187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27010348-EDD7-6D40-8CAB-2F4B8D286C93}"/>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01C582F0-1105-5B4A-9A0D-18AD0EADA2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circle is Galactic Center at </a:t>
            </a:r>
            <a:r>
              <a:rPr lang="pl-PL" altLang="en-US" b="1" dirty="0">
                <a:latin typeface="Arial" panose="020B0604020202020204" pitchFamily="34" charset="0"/>
                <a:ea typeface="ＭＳ Ｐゴシック" panose="020B0600070205080204" pitchFamily="34" charset="-128"/>
              </a:rPr>
              <a:t>RA</a:t>
            </a:r>
            <a:r>
              <a:rPr lang="pl-PL" altLang="en-US" dirty="0">
                <a:latin typeface="Arial" panose="020B0604020202020204" pitchFamily="34" charset="0"/>
                <a:ea typeface="ＭＳ Ｐゴシック" panose="020B0600070205080204" pitchFamily="34" charset="-128"/>
              </a:rPr>
              <a:t> 17</a:t>
            </a:r>
            <a:r>
              <a:rPr lang="pl-PL" altLang="en-US" baseline="30000" dirty="0">
                <a:latin typeface="Arial" panose="020B0604020202020204" pitchFamily="34" charset="0"/>
                <a:ea typeface="ＭＳ Ｐゴシック" panose="020B0600070205080204" pitchFamily="34" charset="-128"/>
              </a:rPr>
              <a:t>h</a:t>
            </a:r>
            <a:r>
              <a:rPr lang="pl-PL" altLang="en-US" dirty="0">
                <a:latin typeface="Arial" panose="020B0604020202020204" pitchFamily="34" charset="0"/>
                <a:ea typeface="ＭＳ Ｐゴシック" panose="020B0600070205080204" pitchFamily="34" charset="-128"/>
              </a:rPr>
              <a:t> 45</a:t>
            </a:r>
            <a:r>
              <a:rPr lang="pl-PL" altLang="en-US" baseline="30000" dirty="0">
                <a:latin typeface="Arial" panose="020B0604020202020204" pitchFamily="34" charset="0"/>
                <a:ea typeface="ＭＳ Ｐゴシック" panose="020B0600070205080204" pitchFamily="34" charset="-128"/>
              </a:rPr>
              <a:t>m</a:t>
            </a:r>
            <a:r>
              <a:rPr lang="pl-PL" altLang="en-US" dirty="0">
                <a:latin typeface="Arial" panose="020B0604020202020204" pitchFamily="34" charset="0"/>
                <a:ea typeface="ＭＳ Ｐゴシック" panose="020B0600070205080204" pitchFamily="34" charset="-128"/>
              </a:rPr>
              <a:t> 40</a:t>
            </a:r>
            <a:r>
              <a:rPr lang="pl-PL" altLang="en-US" baseline="30000" dirty="0">
                <a:latin typeface="Arial" panose="020B0604020202020204" pitchFamily="34" charset="0"/>
                <a:ea typeface="ＭＳ Ｐゴシック" panose="020B0600070205080204" pitchFamily="34" charset="-128"/>
              </a:rPr>
              <a:t>s</a:t>
            </a:r>
            <a:r>
              <a:rPr lang="pl-PL" altLang="en-US" dirty="0">
                <a:latin typeface="Arial" panose="020B0604020202020204" pitchFamily="34" charset="0"/>
                <a:ea typeface="ＭＳ Ｐゴシック" panose="020B0600070205080204" pitchFamily="34" charset="-128"/>
              </a:rPr>
              <a:t>  </a:t>
            </a:r>
            <a:r>
              <a:rPr lang="pl-PL" altLang="en-US" b="1" dirty="0">
                <a:latin typeface="Arial" panose="020B0604020202020204" pitchFamily="34" charset="0"/>
                <a:ea typeface="ＭＳ Ｐゴシック" panose="020B0600070205080204" pitchFamily="34" charset="-128"/>
              </a:rPr>
              <a:t>DEC</a:t>
            </a:r>
            <a:r>
              <a:rPr lang="pl-PL" altLang="en-US" dirty="0">
                <a:latin typeface="Arial" panose="020B0604020202020204" pitchFamily="34" charset="0"/>
                <a:ea typeface="ＭＳ Ｐゴシック" panose="020B0600070205080204" pitchFamily="34" charset="-128"/>
              </a:rPr>
              <a:t> −29° 00′ 28</a:t>
            </a:r>
          </a:p>
          <a:p>
            <a:r>
              <a:rPr lang="pl-PL" altLang="en-US" dirty="0">
                <a:latin typeface="Arial" panose="020B0604020202020204" pitchFamily="34" charset="0"/>
                <a:ea typeface="ＭＳ Ｐゴシック" panose="020B0600070205080204" pitchFamily="34" charset="-128"/>
              </a:rPr>
              <a:t>no </a:t>
            </a:r>
            <a:r>
              <a:rPr lang="pl-PL" altLang="en-US" dirty="0" err="1">
                <a:latin typeface="Arial" panose="020B0604020202020204" pitchFamily="34" charset="0"/>
                <a:ea typeface="ＭＳ Ｐゴシック" panose="020B0600070205080204" pitchFamily="34" charset="-128"/>
              </a:rPr>
              <a:t>particular</a:t>
            </a:r>
            <a:r>
              <a:rPr lang="pl-PL" altLang="en-US" dirty="0">
                <a:latin typeface="Arial" panose="020B0604020202020204" pitchFamily="34" charset="0"/>
                <a:ea typeface="ＭＳ Ｐゴシック" panose="020B0600070205080204" pitchFamily="34" charset="-128"/>
              </a:rPr>
              <a:t> </a:t>
            </a:r>
            <a:r>
              <a:rPr lang="pl-PL" altLang="en-US" dirty="0" err="1">
                <a:latin typeface="Arial" panose="020B0604020202020204" pitchFamily="34" charset="0"/>
                <a:ea typeface="ＭＳ Ｐゴシック" panose="020B0600070205080204" pitchFamily="34" charset="-128"/>
              </a:rPr>
              <a:t>reason</a:t>
            </a:r>
            <a:r>
              <a:rPr lang="pl-PL" altLang="en-US" dirty="0">
                <a:latin typeface="Arial" panose="020B0604020202020204" pitchFamily="34" charset="0"/>
                <a:ea typeface="ＭＳ Ｐゴシック" panose="020B0600070205080204" pitchFamily="34" charset="-128"/>
              </a:rPr>
              <a:t> for gap </a:t>
            </a:r>
            <a:r>
              <a:rPr lang="pl-PL" altLang="en-US" dirty="0" err="1">
                <a:latin typeface="Arial" panose="020B0604020202020204" pitchFamily="34" charset="0"/>
                <a:ea typeface="ＭＳ Ｐゴシック" panose="020B0600070205080204" pitchFamily="34" charset="-128"/>
              </a:rPr>
              <a:t>near</a:t>
            </a:r>
            <a:r>
              <a:rPr lang="pl-PL" altLang="en-US" dirty="0">
                <a:latin typeface="Arial" panose="020B0604020202020204" pitchFamily="34" charset="0"/>
                <a:ea typeface="ＭＳ Ｐゴシック" panose="020B0600070205080204" pitchFamily="34" charset="-128"/>
              </a:rPr>
              <a:t> Altair … as far as I </a:t>
            </a:r>
            <a:r>
              <a:rPr lang="pl-PL" altLang="en-US" dirty="0" err="1">
                <a:latin typeface="Arial" panose="020B0604020202020204" pitchFamily="34" charset="0"/>
                <a:ea typeface="ＭＳ Ｐゴシック" panose="020B0600070205080204" pitchFamily="34" charset="-128"/>
              </a:rPr>
              <a:t>know</a:t>
            </a:r>
            <a:endParaRPr lang="pl-PL"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D7AD171B-CE41-9C44-84E0-D0EB1D5ED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0CF2AF-B358-4B49-804D-AFD9C2911EDA}" type="slidenum">
              <a:rPr lang="en-US" altLang="en-US" smtClean="0">
                <a:solidFill>
                  <a:srgbClr val="000000"/>
                </a:solidFill>
              </a:rPr>
              <a:pPr>
                <a:spcBef>
                  <a:spcPct val="0"/>
                </a:spcBef>
              </a:pPr>
              <a:t>9</a:t>
            </a:fld>
            <a:endParaRPr lang="en-US" altLang="en-US">
              <a:solidFill>
                <a:srgbClr val="000000"/>
              </a:solidFill>
            </a:endParaRPr>
          </a:p>
        </p:txBody>
      </p:sp>
      <p:sp>
        <p:nvSpPr>
          <p:cNvPr id="262146" name="Rectangle 2">
            <a:extLst>
              <a:ext uri="{FF2B5EF4-FFF2-40B4-BE49-F238E27FC236}">
                <a16:creationId xmlns:a16="http://schemas.microsoft.com/office/drawing/2014/main" id="{AAFB771F-EBF5-0446-84B0-D219CB6F81E1}"/>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AEC52F2A-207B-9E4B-88B6-50B81283A5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diagram shows a face-on view of stellar ‘families’ – clusters (dots) and co-moving groups (thick lines) of stars – within about 3000 light-years from the Sun, which is located at the center of the image. The diagram is based on data from the second data release of ESA’s Gaia mission. Each family is identified with a different color and comprises a population of stars that formed at the same time. Purple hues represent the oldest stellar populations, which formed around 1 billion years ago; blue and green hues represent intermediate ages, with stars that formed hundreds of millions of years ago; orange and red hues show the youngest stellar populations, which formed less than a hundred million years ago. Thin lines show the predicted velocities of each group of stars over the next 5 million years, based on Gaia’s measurements. The lack of structures at the center is an artefact of the method used to trace individual populations, not due to a physical bubble. Image credit: M. </a:t>
            </a:r>
            <a:r>
              <a:rPr lang="en-US" altLang="en-US" dirty="0" err="1">
                <a:latin typeface="Arial" panose="020B0604020202020204" pitchFamily="34" charset="0"/>
                <a:ea typeface="ＭＳ Ｐゴシック" panose="020B0600070205080204" pitchFamily="34" charset="-128"/>
              </a:rPr>
              <a:t>Kounkel</a:t>
            </a:r>
            <a:r>
              <a:rPr lang="en-US" altLang="en-US" dirty="0">
                <a:latin typeface="Arial" panose="020B0604020202020204" pitchFamily="34" charset="0"/>
                <a:ea typeface="ＭＳ Ｐゴシック" panose="020B0600070205080204" pitchFamily="34" charset="-128"/>
              </a:rPr>
              <a:t> &amp; K. Covey (2019)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A44FA0-D4A7-6641-A6CC-8D56F880A4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22A74-843E-024E-94A3-F11C9026FA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B628BA-0A23-C642-94C3-381B030A6956}"/>
              </a:ext>
            </a:extLst>
          </p:cNvPr>
          <p:cNvSpPr>
            <a:spLocks noGrp="1" noChangeArrowheads="1"/>
          </p:cNvSpPr>
          <p:nvPr>
            <p:ph type="sldNum" sz="quarter" idx="12"/>
          </p:nvPr>
        </p:nvSpPr>
        <p:spPr>
          <a:ln/>
        </p:spPr>
        <p:txBody>
          <a:bodyPr/>
          <a:lstStyle>
            <a:lvl1pPr>
              <a:defRPr/>
            </a:lvl1pPr>
          </a:lstStyle>
          <a:p>
            <a:pPr>
              <a:defRPr/>
            </a:pPr>
            <a:fld id="{C9BD7282-D4EF-664C-A1A4-4F4EC09D0268}" type="slidenum">
              <a:rPr lang="en-US" altLang="en-US"/>
              <a:pPr>
                <a:defRPr/>
              </a:pPr>
              <a:t>‹#›</a:t>
            </a:fld>
            <a:endParaRPr lang="en-US" altLang="en-US"/>
          </a:p>
        </p:txBody>
      </p:sp>
    </p:spTree>
    <p:extLst>
      <p:ext uri="{BB962C8B-B14F-4D97-AF65-F5344CB8AC3E}">
        <p14:creationId xmlns:p14="http://schemas.microsoft.com/office/powerpoint/2010/main" val="138207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37CFA-D2DC-334E-A65F-BDAB2B298F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789E01-3030-D642-B45C-4CB703DB4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B94D84-E107-1F42-B132-EF861813222C}"/>
              </a:ext>
            </a:extLst>
          </p:cNvPr>
          <p:cNvSpPr>
            <a:spLocks noGrp="1" noChangeArrowheads="1"/>
          </p:cNvSpPr>
          <p:nvPr>
            <p:ph type="sldNum" sz="quarter" idx="12"/>
          </p:nvPr>
        </p:nvSpPr>
        <p:spPr>
          <a:ln/>
        </p:spPr>
        <p:txBody>
          <a:bodyPr/>
          <a:lstStyle>
            <a:lvl1pPr>
              <a:defRPr/>
            </a:lvl1pPr>
          </a:lstStyle>
          <a:p>
            <a:pPr>
              <a:defRPr/>
            </a:pPr>
            <a:fld id="{D4E57925-59E6-8F41-B454-5837181813C2}" type="slidenum">
              <a:rPr lang="en-US" altLang="en-US"/>
              <a:pPr>
                <a:defRPr/>
              </a:pPr>
              <a:t>‹#›</a:t>
            </a:fld>
            <a:endParaRPr lang="en-US" altLang="en-US"/>
          </a:p>
        </p:txBody>
      </p:sp>
    </p:spTree>
    <p:extLst>
      <p:ext uri="{BB962C8B-B14F-4D97-AF65-F5344CB8AC3E}">
        <p14:creationId xmlns:p14="http://schemas.microsoft.com/office/powerpoint/2010/main" val="3356087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DA9E21-669D-6C40-9431-69C8488AE6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D9AAA0-8298-4746-8C0A-69BDF20778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A42231-DDEE-614E-ACAC-B1A377EB9354}"/>
              </a:ext>
            </a:extLst>
          </p:cNvPr>
          <p:cNvSpPr>
            <a:spLocks noGrp="1" noChangeArrowheads="1"/>
          </p:cNvSpPr>
          <p:nvPr>
            <p:ph type="sldNum" sz="quarter" idx="12"/>
          </p:nvPr>
        </p:nvSpPr>
        <p:spPr>
          <a:ln/>
        </p:spPr>
        <p:txBody>
          <a:bodyPr/>
          <a:lstStyle>
            <a:lvl1pPr>
              <a:defRPr/>
            </a:lvl1pPr>
          </a:lstStyle>
          <a:p>
            <a:pPr>
              <a:defRPr/>
            </a:pPr>
            <a:fld id="{93AADD19-EF0E-D347-B087-BC1E82BA056C}" type="slidenum">
              <a:rPr lang="en-US" altLang="en-US"/>
              <a:pPr>
                <a:defRPr/>
              </a:pPr>
              <a:t>‹#›</a:t>
            </a:fld>
            <a:endParaRPr lang="en-US" altLang="en-US"/>
          </a:p>
        </p:txBody>
      </p:sp>
    </p:spTree>
    <p:extLst>
      <p:ext uri="{BB962C8B-B14F-4D97-AF65-F5344CB8AC3E}">
        <p14:creationId xmlns:p14="http://schemas.microsoft.com/office/powerpoint/2010/main" val="862100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A7C90F-7984-1B46-9EE0-E14292B617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04FB38-9057-314C-96F0-B2BB25CC13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84E0D7-CBE8-D448-9983-E66F8E8D2FF7}"/>
              </a:ext>
            </a:extLst>
          </p:cNvPr>
          <p:cNvSpPr>
            <a:spLocks noGrp="1" noChangeArrowheads="1"/>
          </p:cNvSpPr>
          <p:nvPr>
            <p:ph type="sldNum" sz="quarter" idx="12"/>
          </p:nvPr>
        </p:nvSpPr>
        <p:spPr>
          <a:ln/>
        </p:spPr>
        <p:txBody>
          <a:bodyPr/>
          <a:lstStyle>
            <a:lvl1pPr>
              <a:defRPr/>
            </a:lvl1pPr>
          </a:lstStyle>
          <a:p>
            <a:pPr>
              <a:defRPr/>
            </a:pPr>
            <a:fld id="{5D7448EA-9467-7241-A8F8-DEDDA76428BB}" type="slidenum">
              <a:rPr lang="en-US" altLang="en-US"/>
              <a:pPr>
                <a:defRPr/>
              </a:pPr>
              <a:t>‹#›</a:t>
            </a:fld>
            <a:endParaRPr lang="en-US" altLang="en-US"/>
          </a:p>
        </p:txBody>
      </p:sp>
    </p:spTree>
    <p:extLst>
      <p:ext uri="{BB962C8B-B14F-4D97-AF65-F5344CB8AC3E}">
        <p14:creationId xmlns:p14="http://schemas.microsoft.com/office/powerpoint/2010/main" val="2025553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0BC31D-696B-E349-8292-E437960561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53F95A-1008-3744-A8B7-79824F4E88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F29787-5A23-C84C-8DF5-6D642FB03018}"/>
              </a:ext>
            </a:extLst>
          </p:cNvPr>
          <p:cNvSpPr>
            <a:spLocks noGrp="1" noChangeArrowheads="1"/>
          </p:cNvSpPr>
          <p:nvPr>
            <p:ph type="sldNum" sz="quarter" idx="12"/>
          </p:nvPr>
        </p:nvSpPr>
        <p:spPr>
          <a:ln/>
        </p:spPr>
        <p:txBody>
          <a:bodyPr/>
          <a:lstStyle>
            <a:lvl1pPr>
              <a:defRPr/>
            </a:lvl1pPr>
          </a:lstStyle>
          <a:p>
            <a:pPr>
              <a:defRPr/>
            </a:pPr>
            <a:fld id="{3C390086-7A1A-FE43-847C-B096D5FB13E3}" type="slidenum">
              <a:rPr lang="en-US" altLang="en-US"/>
              <a:pPr>
                <a:defRPr/>
              </a:pPr>
              <a:t>‹#›</a:t>
            </a:fld>
            <a:endParaRPr lang="en-US" altLang="en-US"/>
          </a:p>
        </p:txBody>
      </p:sp>
    </p:spTree>
    <p:extLst>
      <p:ext uri="{BB962C8B-B14F-4D97-AF65-F5344CB8AC3E}">
        <p14:creationId xmlns:p14="http://schemas.microsoft.com/office/powerpoint/2010/main" val="301905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0D1042-5CD1-8A4A-BC56-1B54DAD48E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86353-99DB-6B40-A0AF-B8F5429FA4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7EF1E6-A062-9E40-BF16-2E986494F076}"/>
              </a:ext>
            </a:extLst>
          </p:cNvPr>
          <p:cNvSpPr>
            <a:spLocks noGrp="1" noChangeArrowheads="1"/>
          </p:cNvSpPr>
          <p:nvPr>
            <p:ph type="sldNum" sz="quarter" idx="12"/>
          </p:nvPr>
        </p:nvSpPr>
        <p:spPr>
          <a:ln/>
        </p:spPr>
        <p:txBody>
          <a:bodyPr/>
          <a:lstStyle>
            <a:lvl1pPr>
              <a:defRPr/>
            </a:lvl1pPr>
          </a:lstStyle>
          <a:p>
            <a:pPr>
              <a:defRPr/>
            </a:pPr>
            <a:fld id="{FB4ADB57-E2D7-854F-BA27-58FED4C23595}" type="slidenum">
              <a:rPr lang="en-US" altLang="en-US"/>
              <a:pPr>
                <a:defRPr/>
              </a:pPr>
              <a:t>‹#›</a:t>
            </a:fld>
            <a:endParaRPr lang="en-US" altLang="en-US"/>
          </a:p>
        </p:txBody>
      </p:sp>
    </p:spTree>
    <p:extLst>
      <p:ext uri="{BB962C8B-B14F-4D97-AF65-F5344CB8AC3E}">
        <p14:creationId xmlns:p14="http://schemas.microsoft.com/office/powerpoint/2010/main" val="265365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1B90B9-70B1-9345-80BF-48011A5A38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C02882-39A1-7D40-82C9-90A39D76E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04C901-1A62-674D-888D-CE2035A56D89}"/>
              </a:ext>
            </a:extLst>
          </p:cNvPr>
          <p:cNvSpPr>
            <a:spLocks noGrp="1" noChangeArrowheads="1"/>
          </p:cNvSpPr>
          <p:nvPr>
            <p:ph type="sldNum" sz="quarter" idx="12"/>
          </p:nvPr>
        </p:nvSpPr>
        <p:spPr>
          <a:ln/>
        </p:spPr>
        <p:txBody>
          <a:bodyPr/>
          <a:lstStyle>
            <a:lvl1pPr>
              <a:defRPr/>
            </a:lvl1pPr>
          </a:lstStyle>
          <a:p>
            <a:pPr>
              <a:defRPr/>
            </a:pPr>
            <a:fld id="{30EF9C02-D600-6E4E-AEA8-A93C2B8E377B}" type="slidenum">
              <a:rPr lang="en-US" altLang="en-US"/>
              <a:pPr>
                <a:defRPr/>
              </a:pPr>
              <a:t>‹#›</a:t>
            </a:fld>
            <a:endParaRPr lang="en-US" altLang="en-US"/>
          </a:p>
        </p:txBody>
      </p:sp>
    </p:spTree>
    <p:extLst>
      <p:ext uri="{BB962C8B-B14F-4D97-AF65-F5344CB8AC3E}">
        <p14:creationId xmlns:p14="http://schemas.microsoft.com/office/powerpoint/2010/main" val="98906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FEB2E6-4E7E-F149-8CFF-02D0FD8C4D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9E81CE5-FC5A-9149-B74F-FD7AE842B0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6F0A81-DC94-B44F-8F27-A4ECD412650C}"/>
              </a:ext>
            </a:extLst>
          </p:cNvPr>
          <p:cNvSpPr>
            <a:spLocks noGrp="1" noChangeArrowheads="1"/>
          </p:cNvSpPr>
          <p:nvPr>
            <p:ph type="sldNum" sz="quarter" idx="12"/>
          </p:nvPr>
        </p:nvSpPr>
        <p:spPr>
          <a:ln/>
        </p:spPr>
        <p:txBody>
          <a:bodyPr/>
          <a:lstStyle>
            <a:lvl1pPr>
              <a:defRPr/>
            </a:lvl1pPr>
          </a:lstStyle>
          <a:p>
            <a:pPr>
              <a:defRPr/>
            </a:pPr>
            <a:fld id="{DE410DD5-1D60-F941-86EE-3159CF6C20E5}" type="slidenum">
              <a:rPr lang="en-US" altLang="en-US"/>
              <a:pPr>
                <a:defRPr/>
              </a:pPr>
              <a:t>‹#›</a:t>
            </a:fld>
            <a:endParaRPr lang="en-US" altLang="en-US"/>
          </a:p>
        </p:txBody>
      </p:sp>
    </p:spTree>
    <p:extLst>
      <p:ext uri="{BB962C8B-B14F-4D97-AF65-F5344CB8AC3E}">
        <p14:creationId xmlns:p14="http://schemas.microsoft.com/office/powerpoint/2010/main" val="2839121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D9F038-647E-A04F-A779-883F1C3EBD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334399-746B-5942-8E70-FA2B2983FC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239C16-F654-B44A-9903-04F832FB43B2}"/>
              </a:ext>
            </a:extLst>
          </p:cNvPr>
          <p:cNvSpPr>
            <a:spLocks noGrp="1" noChangeArrowheads="1"/>
          </p:cNvSpPr>
          <p:nvPr>
            <p:ph type="sldNum" sz="quarter" idx="12"/>
          </p:nvPr>
        </p:nvSpPr>
        <p:spPr>
          <a:ln/>
        </p:spPr>
        <p:txBody>
          <a:bodyPr/>
          <a:lstStyle>
            <a:lvl1pPr>
              <a:defRPr/>
            </a:lvl1pPr>
          </a:lstStyle>
          <a:p>
            <a:pPr>
              <a:defRPr/>
            </a:pPr>
            <a:fld id="{8A7718F8-C78A-834C-86DA-68399031C72D}" type="slidenum">
              <a:rPr lang="en-US" altLang="en-US"/>
              <a:pPr>
                <a:defRPr/>
              </a:pPr>
              <a:t>‹#›</a:t>
            </a:fld>
            <a:endParaRPr lang="en-US" altLang="en-US"/>
          </a:p>
        </p:txBody>
      </p:sp>
    </p:spTree>
    <p:extLst>
      <p:ext uri="{BB962C8B-B14F-4D97-AF65-F5344CB8AC3E}">
        <p14:creationId xmlns:p14="http://schemas.microsoft.com/office/powerpoint/2010/main" val="1354441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79E110-FDFD-D94D-AA96-CF55B702BD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50192DA-B10A-0D4F-87E5-8FB7A3875F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C1518A3-CEEE-3C41-9F25-D5FAB75700C6}"/>
              </a:ext>
            </a:extLst>
          </p:cNvPr>
          <p:cNvSpPr>
            <a:spLocks noGrp="1" noChangeArrowheads="1"/>
          </p:cNvSpPr>
          <p:nvPr>
            <p:ph type="sldNum" sz="quarter" idx="12"/>
          </p:nvPr>
        </p:nvSpPr>
        <p:spPr>
          <a:ln/>
        </p:spPr>
        <p:txBody>
          <a:bodyPr/>
          <a:lstStyle>
            <a:lvl1pPr>
              <a:defRPr/>
            </a:lvl1pPr>
          </a:lstStyle>
          <a:p>
            <a:pPr>
              <a:defRPr/>
            </a:pPr>
            <a:fld id="{45F6A48B-0E5C-E04A-8FB4-E0ABD01C38E3}" type="slidenum">
              <a:rPr lang="en-US" altLang="en-US"/>
              <a:pPr>
                <a:defRPr/>
              </a:pPr>
              <a:t>‹#›</a:t>
            </a:fld>
            <a:endParaRPr lang="en-US" altLang="en-US"/>
          </a:p>
        </p:txBody>
      </p:sp>
    </p:spTree>
    <p:extLst>
      <p:ext uri="{BB962C8B-B14F-4D97-AF65-F5344CB8AC3E}">
        <p14:creationId xmlns:p14="http://schemas.microsoft.com/office/powerpoint/2010/main" val="83466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ADB306-D508-9D45-9752-C08A35A5DD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A9A3B6-CA3D-7446-B76D-3D6705203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F29ED1-714F-2F4E-B91D-70473B170249}"/>
              </a:ext>
            </a:extLst>
          </p:cNvPr>
          <p:cNvSpPr>
            <a:spLocks noGrp="1" noChangeArrowheads="1"/>
          </p:cNvSpPr>
          <p:nvPr>
            <p:ph type="sldNum" sz="quarter" idx="12"/>
          </p:nvPr>
        </p:nvSpPr>
        <p:spPr>
          <a:ln/>
        </p:spPr>
        <p:txBody>
          <a:bodyPr/>
          <a:lstStyle>
            <a:lvl1pPr>
              <a:defRPr/>
            </a:lvl1pPr>
          </a:lstStyle>
          <a:p>
            <a:pPr>
              <a:defRPr/>
            </a:pPr>
            <a:fld id="{5ED21361-C715-D94B-B12C-31E595C16415}" type="slidenum">
              <a:rPr lang="en-US" altLang="en-US"/>
              <a:pPr>
                <a:defRPr/>
              </a:pPr>
              <a:t>‹#›</a:t>
            </a:fld>
            <a:endParaRPr lang="en-US" altLang="en-US"/>
          </a:p>
        </p:txBody>
      </p:sp>
    </p:spTree>
    <p:extLst>
      <p:ext uri="{BB962C8B-B14F-4D97-AF65-F5344CB8AC3E}">
        <p14:creationId xmlns:p14="http://schemas.microsoft.com/office/powerpoint/2010/main" val="16609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1FDE59-1264-1540-B842-6254C1704C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78B98E-82E3-4B49-AD7F-66092A1C09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E0399F-5943-494C-B154-AC02C42D4993}"/>
              </a:ext>
            </a:extLst>
          </p:cNvPr>
          <p:cNvSpPr>
            <a:spLocks noGrp="1" noChangeArrowheads="1"/>
          </p:cNvSpPr>
          <p:nvPr>
            <p:ph type="sldNum" sz="quarter" idx="12"/>
          </p:nvPr>
        </p:nvSpPr>
        <p:spPr>
          <a:ln/>
        </p:spPr>
        <p:txBody>
          <a:bodyPr/>
          <a:lstStyle>
            <a:lvl1pPr>
              <a:defRPr/>
            </a:lvl1pPr>
          </a:lstStyle>
          <a:p>
            <a:pPr>
              <a:defRPr/>
            </a:pPr>
            <a:fld id="{9518D01B-F521-944B-A84C-CC4FF927AFEE}" type="slidenum">
              <a:rPr lang="en-US" altLang="en-US"/>
              <a:pPr>
                <a:defRPr/>
              </a:pPr>
              <a:t>‹#›</a:t>
            </a:fld>
            <a:endParaRPr lang="en-US" altLang="en-US"/>
          </a:p>
        </p:txBody>
      </p:sp>
    </p:spTree>
    <p:extLst>
      <p:ext uri="{BB962C8B-B14F-4D97-AF65-F5344CB8AC3E}">
        <p14:creationId xmlns:p14="http://schemas.microsoft.com/office/powerpoint/2010/main" val="2900957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A688CA-6358-C047-B34F-86251BC878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C6EE81-2FC7-024C-8EBD-9B72B9941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087092-FBCE-8747-9634-FADC2C788209}"/>
              </a:ext>
            </a:extLst>
          </p:cNvPr>
          <p:cNvSpPr>
            <a:spLocks noGrp="1" noChangeArrowheads="1"/>
          </p:cNvSpPr>
          <p:nvPr>
            <p:ph type="sldNum" sz="quarter" idx="12"/>
          </p:nvPr>
        </p:nvSpPr>
        <p:spPr>
          <a:ln/>
        </p:spPr>
        <p:txBody>
          <a:bodyPr/>
          <a:lstStyle>
            <a:lvl1pPr>
              <a:defRPr/>
            </a:lvl1pPr>
          </a:lstStyle>
          <a:p>
            <a:pPr>
              <a:defRPr/>
            </a:pPr>
            <a:fld id="{A729600A-BD81-6D48-A578-18DB4C06485E}" type="slidenum">
              <a:rPr lang="en-US" altLang="en-US"/>
              <a:pPr>
                <a:defRPr/>
              </a:pPr>
              <a:t>‹#›</a:t>
            </a:fld>
            <a:endParaRPr lang="en-US" altLang="en-US"/>
          </a:p>
        </p:txBody>
      </p:sp>
    </p:spTree>
    <p:extLst>
      <p:ext uri="{BB962C8B-B14F-4D97-AF65-F5344CB8AC3E}">
        <p14:creationId xmlns:p14="http://schemas.microsoft.com/office/powerpoint/2010/main" val="408892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1D04A-CFD8-744A-9FF6-D0915C4954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A7CFC8-3D26-754A-A73B-53CE6BF9B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53E742-ECBF-C64E-9929-69D352AFD265}"/>
              </a:ext>
            </a:extLst>
          </p:cNvPr>
          <p:cNvSpPr>
            <a:spLocks noGrp="1" noChangeArrowheads="1"/>
          </p:cNvSpPr>
          <p:nvPr>
            <p:ph type="sldNum" sz="quarter" idx="12"/>
          </p:nvPr>
        </p:nvSpPr>
        <p:spPr>
          <a:ln/>
        </p:spPr>
        <p:txBody>
          <a:bodyPr/>
          <a:lstStyle>
            <a:lvl1pPr>
              <a:defRPr/>
            </a:lvl1pPr>
          </a:lstStyle>
          <a:p>
            <a:pPr>
              <a:defRPr/>
            </a:pPr>
            <a:fld id="{F06257EA-52F8-1441-8C72-3040FD931E78}" type="slidenum">
              <a:rPr lang="en-US" altLang="en-US"/>
              <a:pPr>
                <a:defRPr/>
              </a:pPr>
              <a:t>‹#›</a:t>
            </a:fld>
            <a:endParaRPr lang="en-US" altLang="en-US"/>
          </a:p>
        </p:txBody>
      </p:sp>
    </p:spTree>
    <p:extLst>
      <p:ext uri="{BB962C8B-B14F-4D97-AF65-F5344CB8AC3E}">
        <p14:creationId xmlns:p14="http://schemas.microsoft.com/office/powerpoint/2010/main" val="1298722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FB4DB6-455E-4A41-BFF7-DE412A7DEF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466676-A93D-5E4C-8449-C561D450A9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D88367-5ADB-9041-9045-21F6C5D84AEA}"/>
              </a:ext>
            </a:extLst>
          </p:cNvPr>
          <p:cNvSpPr>
            <a:spLocks noGrp="1" noChangeArrowheads="1"/>
          </p:cNvSpPr>
          <p:nvPr>
            <p:ph type="sldNum" sz="quarter" idx="12"/>
          </p:nvPr>
        </p:nvSpPr>
        <p:spPr>
          <a:ln/>
        </p:spPr>
        <p:txBody>
          <a:bodyPr/>
          <a:lstStyle>
            <a:lvl1pPr>
              <a:defRPr/>
            </a:lvl1pPr>
          </a:lstStyle>
          <a:p>
            <a:pPr>
              <a:defRPr/>
            </a:pPr>
            <a:fld id="{209D5322-16B2-134A-9B54-B4B27D89ACA4}" type="slidenum">
              <a:rPr lang="en-US" altLang="en-US"/>
              <a:pPr>
                <a:defRPr/>
              </a:pPr>
              <a:t>‹#›</a:t>
            </a:fld>
            <a:endParaRPr lang="en-US" altLang="en-US"/>
          </a:p>
        </p:txBody>
      </p:sp>
    </p:spTree>
    <p:extLst>
      <p:ext uri="{BB962C8B-B14F-4D97-AF65-F5344CB8AC3E}">
        <p14:creationId xmlns:p14="http://schemas.microsoft.com/office/powerpoint/2010/main" val="1803207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E49410-1A1B-0645-A671-51FBD67D7F1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0BD7267-7DDD-9042-BD15-D32BC3E9B3EC}"/>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EC71FFA-3B95-A14B-B7DD-FBDA229A72A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8BDCA11-C616-3C42-8F82-07617590AD09}" type="slidenum">
              <a:rPr lang="en-US" altLang="en-US"/>
              <a:pPr>
                <a:defRPr/>
              </a:pPr>
              <a:t>‹#›</a:t>
            </a:fld>
            <a:endParaRPr lang="en-US" altLang="en-US"/>
          </a:p>
        </p:txBody>
      </p:sp>
    </p:spTree>
    <p:extLst>
      <p:ext uri="{BB962C8B-B14F-4D97-AF65-F5344CB8AC3E}">
        <p14:creationId xmlns:p14="http://schemas.microsoft.com/office/powerpoint/2010/main" val="3950426478"/>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DEF931-937E-4248-9DEF-902239E2BE78}"/>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2029B07D-DB43-A840-88DC-030342D0E5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4854399B-FF1B-E44E-B53F-53ACA9E76F0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929896B-40B0-334A-9947-997BEFBD1A8F}" type="slidenum">
              <a:rPr lang="en-US" altLang="en-US"/>
              <a:pPr>
                <a:defRPr/>
              </a:pPr>
              <a:t>‹#›</a:t>
            </a:fld>
            <a:endParaRPr lang="en-US" altLang="en-US"/>
          </a:p>
        </p:txBody>
      </p:sp>
    </p:spTree>
    <p:extLst>
      <p:ext uri="{BB962C8B-B14F-4D97-AF65-F5344CB8AC3E}">
        <p14:creationId xmlns:p14="http://schemas.microsoft.com/office/powerpoint/2010/main" val="1394882076"/>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50F843-4B60-ED48-AC1D-A1DA4426C30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C70BAD2-B7C3-114C-84EF-CAD8831638F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28414ECF-31F1-5648-96F3-A181DE65406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BB74105-D453-8146-9A9C-F0E437E8A937}" type="slidenum">
              <a:rPr lang="en-US" altLang="en-US"/>
              <a:pPr>
                <a:defRPr/>
              </a:pPr>
              <a:t>‹#›</a:t>
            </a:fld>
            <a:endParaRPr lang="en-US" altLang="en-US"/>
          </a:p>
        </p:txBody>
      </p:sp>
    </p:spTree>
    <p:extLst>
      <p:ext uri="{BB962C8B-B14F-4D97-AF65-F5344CB8AC3E}">
        <p14:creationId xmlns:p14="http://schemas.microsoft.com/office/powerpoint/2010/main" val="1320077850"/>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7ED81-B20C-284E-A9AA-81F745817AE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F1336A3-05DC-504A-AFB5-ACFC274137A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67FCF4C-8A81-5642-901C-055FBC647C9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11B9C52-864F-A74B-B660-F23571BA348D}" type="slidenum">
              <a:rPr lang="en-US" altLang="en-US"/>
              <a:pPr>
                <a:defRPr/>
              </a:pPr>
              <a:t>‹#›</a:t>
            </a:fld>
            <a:endParaRPr lang="en-US" altLang="en-US"/>
          </a:p>
        </p:txBody>
      </p:sp>
    </p:spTree>
    <p:extLst>
      <p:ext uri="{BB962C8B-B14F-4D97-AF65-F5344CB8AC3E}">
        <p14:creationId xmlns:p14="http://schemas.microsoft.com/office/powerpoint/2010/main" val="1875169269"/>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46A35F-211D-5E4F-9D79-487FD8D1BCA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D11024E6-4A25-EE49-BBA8-44FE7645DF0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DE1D8D84-24E5-A344-BC95-A2D6D6FA62B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FA1ED6D-8C24-1C4C-9C83-2DEF252EABB3}" type="slidenum">
              <a:rPr lang="en-US" altLang="en-US"/>
              <a:pPr>
                <a:defRPr/>
              </a:pPr>
              <a:t>‹#›</a:t>
            </a:fld>
            <a:endParaRPr lang="en-US" altLang="en-US"/>
          </a:p>
        </p:txBody>
      </p:sp>
    </p:spTree>
    <p:extLst>
      <p:ext uri="{BB962C8B-B14F-4D97-AF65-F5344CB8AC3E}">
        <p14:creationId xmlns:p14="http://schemas.microsoft.com/office/powerpoint/2010/main" val="1272548661"/>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7589BF9-9202-C845-827E-CEA1B7C6419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832ECEDE-243E-7E4B-830E-2075057AFB3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3842B3C-6D62-9948-A6CA-9D9E6F21343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03801DA-61C6-3043-BEE0-4C6A98607A03}" type="slidenum">
              <a:rPr lang="en-US" altLang="en-US"/>
              <a:pPr>
                <a:defRPr/>
              </a:pPr>
              <a:t>‹#›</a:t>
            </a:fld>
            <a:endParaRPr lang="en-US" altLang="en-US"/>
          </a:p>
        </p:txBody>
      </p:sp>
    </p:spTree>
    <p:extLst>
      <p:ext uri="{BB962C8B-B14F-4D97-AF65-F5344CB8AC3E}">
        <p14:creationId xmlns:p14="http://schemas.microsoft.com/office/powerpoint/2010/main" val="2203830345"/>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4A9C06-F809-3347-9D6D-09B1C36DFED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1E879B27-49C1-324A-BE02-13E8C099435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37FA27DB-A442-5244-9AAA-F8D98045CE5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2F4DEA5-18CC-084E-A95D-AB24D9F5EA9E}" type="slidenum">
              <a:rPr lang="en-US" altLang="en-US"/>
              <a:pPr>
                <a:defRPr/>
              </a:pPr>
              <a:t>‹#›</a:t>
            </a:fld>
            <a:endParaRPr lang="en-US" altLang="en-US"/>
          </a:p>
        </p:txBody>
      </p:sp>
    </p:spTree>
    <p:extLst>
      <p:ext uri="{BB962C8B-B14F-4D97-AF65-F5344CB8AC3E}">
        <p14:creationId xmlns:p14="http://schemas.microsoft.com/office/powerpoint/2010/main" val="627174235"/>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12E3FB-9220-7D47-9D88-CD7392D4B4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FB6263-125C-8645-9C1B-A07AB9D17D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FCC553-2D89-7D4C-8ED4-4E0F22C79E5F}"/>
              </a:ext>
            </a:extLst>
          </p:cNvPr>
          <p:cNvSpPr>
            <a:spLocks noGrp="1" noChangeArrowheads="1"/>
          </p:cNvSpPr>
          <p:nvPr>
            <p:ph type="sldNum" sz="quarter" idx="12"/>
          </p:nvPr>
        </p:nvSpPr>
        <p:spPr>
          <a:ln/>
        </p:spPr>
        <p:txBody>
          <a:bodyPr/>
          <a:lstStyle>
            <a:lvl1pPr>
              <a:defRPr/>
            </a:lvl1pPr>
          </a:lstStyle>
          <a:p>
            <a:pPr>
              <a:defRPr/>
            </a:pPr>
            <a:fld id="{F9BC86E6-4461-5A47-81E6-DBDAE668A620}" type="slidenum">
              <a:rPr lang="en-US" altLang="en-US"/>
              <a:pPr>
                <a:defRPr/>
              </a:pPr>
              <a:t>‹#›</a:t>
            </a:fld>
            <a:endParaRPr lang="en-US" altLang="en-US"/>
          </a:p>
        </p:txBody>
      </p:sp>
    </p:spTree>
    <p:extLst>
      <p:ext uri="{BB962C8B-B14F-4D97-AF65-F5344CB8AC3E}">
        <p14:creationId xmlns:p14="http://schemas.microsoft.com/office/powerpoint/2010/main" val="2672532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3F3912-0388-494F-AEF8-1F0848D3CD9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9F7EE8F-D1F9-7B4A-B5C9-2F63D6B57B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A6F524D-E6A2-7042-AC0F-2B58DA2154F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D214395-4C05-BA4A-BFA9-F38502854F63}" type="slidenum">
              <a:rPr lang="en-US" altLang="en-US"/>
              <a:pPr>
                <a:defRPr/>
              </a:pPr>
              <a:t>‹#›</a:t>
            </a:fld>
            <a:endParaRPr lang="en-US" altLang="en-US"/>
          </a:p>
        </p:txBody>
      </p:sp>
    </p:spTree>
    <p:extLst>
      <p:ext uri="{BB962C8B-B14F-4D97-AF65-F5344CB8AC3E}">
        <p14:creationId xmlns:p14="http://schemas.microsoft.com/office/powerpoint/2010/main" val="365323764"/>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51F66B6-CE50-FF48-87FC-522A8AE64E4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A21922D-C5E5-F54C-A717-62C0D2C816F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7F719D8-00AA-AE4E-9FB7-B97932CEA393}"/>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FFD6159-446E-D343-9DC4-7E9E1386FD25}" type="slidenum">
              <a:rPr lang="en-US" altLang="en-US"/>
              <a:pPr>
                <a:defRPr/>
              </a:pPr>
              <a:t>‹#›</a:t>
            </a:fld>
            <a:endParaRPr lang="en-US" altLang="en-US"/>
          </a:p>
        </p:txBody>
      </p:sp>
    </p:spTree>
    <p:extLst>
      <p:ext uri="{BB962C8B-B14F-4D97-AF65-F5344CB8AC3E}">
        <p14:creationId xmlns:p14="http://schemas.microsoft.com/office/powerpoint/2010/main" val="579726602"/>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F4AAA5-E885-284D-B30C-D67DCEC18A1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DF731E5-A29E-4C43-B049-02A81C4269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6F380D19-F513-0A46-AC21-77A92887C12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D50B787-0BBB-6142-BEBE-9B3C6633DB5C}" type="slidenum">
              <a:rPr lang="en-US" altLang="en-US"/>
              <a:pPr>
                <a:defRPr/>
              </a:pPr>
              <a:t>‹#›</a:t>
            </a:fld>
            <a:endParaRPr lang="en-US" altLang="en-US"/>
          </a:p>
        </p:txBody>
      </p:sp>
    </p:spTree>
    <p:extLst>
      <p:ext uri="{BB962C8B-B14F-4D97-AF65-F5344CB8AC3E}">
        <p14:creationId xmlns:p14="http://schemas.microsoft.com/office/powerpoint/2010/main" val="1484504534"/>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32837A-29E9-2B4C-82AB-6755879A126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DC6A7C6F-352F-3946-B24F-8BD91A9C715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2CD88D3-A5BA-CC4D-AB8B-495C990C715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656ED9E-EE64-0D45-99FE-137D299F4C14}" type="slidenum">
              <a:rPr lang="en-US" altLang="en-US"/>
              <a:pPr>
                <a:defRPr/>
              </a:pPr>
              <a:t>‹#›</a:t>
            </a:fld>
            <a:endParaRPr lang="en-US" altLang="en-US"/>
          </a:p>
        </p:txBody>
      </p:sp>
    </p:spTree>
    <p:extLst>
      <p:ext uri="{BB962C8B-B14F-4D97-AF65-F5344CB8AC3E}">
        <p14:creationId xmlns:p14="http://schemas.microsoft.com/office/powerpoint/2010/main" val="2814811048"/>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78BB2-C6E0-9743-ACB5-EDF2FDBFED8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367F3C8-4A33-0249-BF6D-8E2B8ED2BAF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6EDF971-8894-3B41-B449-E632783B7E1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3B1529-2D84-8E47-B116-FB3D56BA4B04}" type="slidenum">
              <a:rPr lang="en-US" altLang="en-US"/>
              <a:pPr>
                <a:defRPr/>
              </a:pPr>
              <a:t>‹#›</a:t>
            </a:fld>
            <a:endParaRPr lang="en-US" altLang="en-US"/>
          </a:p>
        </p:txBody>
      </p:sp>
    </p:spTree>
    <p:extLst>
      <p:ext uri="{BB962C8B-B14F-4D97-AF65-F5344CB8AC3E}">
        <p14:creationId xmlns:p14="http://schemas.microsoft.com/office/powerpoint/2010/main" val="1923798022"/>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490E0E-8A4F-2F47-9DDE-341924172BC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D5B6A9B0-571E-BF40-9EF5-ABD0D7ABE83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A15D5CD1-6423-1343-AF72-A36C22710E27}"/>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B9A07B5-63B7-2842-87E5-9877C456BD23}" type="slidenum">
              <a:rPr lang="en-US" altLang="en-US"/>
              <a:pPr>
                <a:defRPr/>
              </a:pPr>
              <a:t>‹#›</a:t>
            </a:fld>
            <a:endParaRPr lang="en-US" altLang="en-US"/>
          </a:p>
        </p:txBody>
      </p:sp>
    </p:spTree>
    <p:extLst>
      <p:ext uri="{BB962C8B-B14F-4D97-AF65-F5344CB8AC3E}">
        <p14:creationId xmlns:p14="http://schemas.microsoft.com/office/powerpoint/2010/main" val="3564599262"/>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BB06BD-1E7D-EA47-8D15-A82A9F58E2B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DB0EE5E8-4ECE-144A-8653-592A192D06B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B06A6DD-A9AB-1341-ACBB-27FEC2A2307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DE9276B-FD3F-124F-A787-3E1F536118B4}" type="slidenum">
              <a:rPr lang="en-US" altLang="en-US"/>
              <a:pPr>
                <a:defRPr/>
              </a:pPr>
              <a:t>‹#›</a:t>
            </a:fld>
            <a:endParaRPr lang="en-US" altLang="en-US"/>
          </a:p>
        </p:txBody>
      </p:sp>
    </p:spTree>
    <p:extLst>
      <p:ext uri="{BB962C8B-B14F-4D97-AF65-F5344CB8AC3E}">
        <p14:creationId xmlns:p14="http://schemas.microsoft.com/office/powerpoint/2010/main" val="3763815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3753A-815E-C545-8929-D79F91283F3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2D841968-8430-D442-AC88-34D2A86FAEB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A72393E-F7F6-BE47-AA68-0E9CA7DBB18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DD7AB1C2-86CC-4B4F-B5D9-0132EDC85431}" type="slidenum">
              <a:rPr lang="en-US" altLang="en-US"/>
              <a:pPr>
                <a:defRPr/>
              </a:pPr>
              <a:t>‹#›</a:t>
            </a:fld>
            <a:endParaRPr lang="en-US" altLang="en-US"/>
          </a:p>
        </p:txBody>
      </p:sp>
    </p:spTree>
    <p:extLst>
      <p:ext uri="{BB962C8B-B14F-4D97-AF65-F5344CB8AC3E}">
        <p14:creationId xmlns:p14="http://schemas.microsoft.com/office/powerpoint/2010/main" val="1029697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EBB2F3-2DB3-EF4F-A311-DC06866DE55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2B8515-79DC-9C41-98E8-2BA76DE4633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D7465E09-57CA-CE47-BB0E-A8ADB4958AB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0050013-CD54-0640-AAA1-CAAB46C45C8A}" type="slidenum">
              <a:rPr lang="en-US" altLang="en-US"/>
              <a:pPr>
                <a:defRPr/>
              </a:pPr>
              <a:t>‹#›</a:t>
            </a:fld>
            <a:endParaRPr lang="en-US" altLang="en-US"/>
          </a:p>
        </p:txBody>
      </p:sp>
    </p:spTree>
    <p:extLst>
      <p:ext uri="{BB962C8B-B14F-4D97-AF65-F5344CB8AC3E}">
        <p14:creationId xmlns:p14="http://schemas.microsoft.com/office/powerpoint/2010/main" val="194397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5F96F-C414-0147-ACB6-BC9CE4EE45F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D2B34DE-DB79-7C45-ACFC-0EA3F7D3821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241BE905-2D5C-8D43-9014-B44A2F03B2A9}"/>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A3C2C64-BF1A-B749-8D0F-932317DB8238}" type="slidenum">
              <a:rPr lang="en-US" altLang="en-US"/>
              <a:pPr>
                <a:defRPr/>
              </a:pPr>
              <a:t>‹#›</a:t>
            </a:fld>
            <a:endParaRPr lang="en-US" altLang="en-US"/>
          </a:p>
        </p:txBody>
      </p:sp>
    </p:spTree>
    <p:extLst>
      <p:ext uri="{BB962C8B-B14F-4D97-AF65-F5344CB8AC3E}">
        <p14:creationId xmlns:p14="http://schemas.microsoft.com/office/powerpoint/2010/main" val="159307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B1B3DD-E79D-944B-99D4-EF034CCFEC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13E210-7CEE-AA40-9639-29DCB4A87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9129E2-665E-4741-86A0-F4778EE2BB8A}"/>
              </a:ext>
            </a:extLst>
          </p:cNvPr>
          <p:cNvSpPr>
            <a:spLocks noGrp="1" noChangeArrowheads="1"/>
          </p:cNvSpPr>
          <p:nvPr>
            <p:ph type="sldNum" sz="quarter" idx="12"/>
          </p:nvPr>
        </p:nvSpPr>
        <p:spPr>
          <a:ln/>
        </p:spPr>
        <p:txBody>
          <a:bodyPr/>
          <a:lstStyle>
            <a:lvl1pPr>
              <a:defRPr/>
            </a:lvl1pPr>
          </a:lstStyle>
          <a:p>
            <a:pPr>
              <a:defRPr/>
            </a:pPr>
            <a:fld id="{74CE9FA3-C1FB-FE46-8200-944D7A0745EC}" type="slidenum">
              <a:rPr lang="en-US" altLang="en-US"/>
              <a:pPr>
                <a:defRPr/>
              </a:pPr>
              <a:t>‹#›</a:t>
            </a:fld>
            <a:endParaRPr lang="en-US" altLang="en-US"/>
          </a:p>
        </p:txBody>
      </p:sp>
    </p:spTree>
    <p:extLst>
      <p:ext uri="{BB962C8B-B14F-4D97-AF65-F5344CB8AC3E}">
        <p14:creationId xmlns:p14="http://schemas.microsoft.com/office/powerpoint/2010/main" val="742048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2F9DC0-3D0F-2C4E-A60E-387A62D3F715}"/>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2DAE4FDC-60CC-7748-8CD2-6634D3AD1155}"/>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23836EF5-B973-6142-9BAB-085AF3785CC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5A254D6-04E7-9C48-83E7-8AA659FB97CD}" type="slidenum">
              <a:rPr lang="en-US" altLang="en-US"/>
              <a:pPr>
                <a:defRPr/>
              </a:pPr>
              <a:t>‹#›</a:t>
            </a:fld>
            <a:endParaRPr lang="en-US" altLang="en-US"/>
          </a:p>
        </p:txBody>
      </p:sp>
    </p:spTree>
    <p:extLst>
      <p:ext uri="{BB962C8B-B14F-4D97-AF65-F5344CB8AC3E}">
        <p14:creationId xmlns:p14="http://schemas.microsoft.com/office/powerpoint/2010/main" val="1158873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1F9869-86CC-1249-9644-8FE1E840410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C714D6F6-DDE6-9A4F-AAFB-7FB3463B818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837BCBB6-505B-C944-BEDC-7AF864B004C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B531301-68CA-6A4E-9C7D-53454742A8CF}" type="slidenum">
              <a:rPr lang="en-US" altLang="en-US"/>
              <a:pPr>
                <a:defRPr/>
              </a:pPr>
              <a:t>‹#›</a:t>
            </a:fld>
            <a:endParaRPr lang="en-US" altLang="en-US"/>
          </a:p>
        </p:txBody>
      </p:sp>
    </p:spTree>
    <p:extLst>
      <p:ext uri="{BB962C8B-B14F-4D97-AF65-F5344CB8AC3E}">
        <p14:creationId xmlns:p14="http://schemas.microsoft.com/office/powerpoint/2010/main" val="1538285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365A5E-9307-9943-9A8B-B78A2BE02BF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5B03AEEA-C3E9-5447-93E9-2FC1C7CE92D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52CF27FD-EC8C-414A-B909-FABD1B451F3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933D43CA-0D4E-B84D-B853-BFC5CCC68909}" type="slidenum">
              <a:rPr lang="en-US" altLang="en-US"/>
              <a:pPr>
                <a:defRPr/>
              </a:pPr>
              <a:t>‹#›</a:t>
            </a:fld>
            <a:endParaRPr lang="en-US" altLang="en-US"/>
          </a:p>
        </p:txBody>
      </p:sp>
    </p:spTree>
    <p:extLst>
      <p:ext uri="{BB962C8B-B14F-4D97-AF65-F5344CB8AC3E}">
        <p14:creationId xmlns:p14="http://schemas.microsoft.com/office/powerpoint/2010/main" val="2082003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EC331EB-C2A7-EC40-9DBF-807A207C2C8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187C092-B5D3-1A43-B489-282B4E1A1DA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593D530E-B096-DD4D-AF29-4972C90E39FB}"/>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35827A0-F891-AE4F-BE38-5E772B3410D1}" type="slidenum">
              <a:rPr lang="en-US" altLang="en-US"/>
              <a:pPr>
                <a:defRPr/>
              </a:pPr>
              <a:t>‹#›</a:t>
            </a:fld>
            <a:endParaRPr lang="en-US" altLang="en-US"/>
          </a:p>
        </p:txBody>
      </p:sp>
    </p:spTree>
    <p:extLst>
      <p:ext uri="{BB962C8B-B14F-4D97-AF65-F5344CB8AC3E}">
        <p14:creationId xmlns:p14="http://schemas.microsoft.com/office/powerpoint/2010/main" val="2098805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13986BE-25E5-EA48-837F-1BC15A42CB2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3D6673C-AA71-B646-B89B-BA481158FBB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CE4D814F-73CC-444B-BE4A-C4DA77AD11E8}"/>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28C1A4F-0EEA-924F-8B75-823A01EAAACC}" type="slidenum">
              <a:rPr lang="en-US" altLang="en-US"/>
              <a:pPr>
                <a:defRPr/>
              </a:pPr>
              <a:t>‹#›</a:t>
            </a:fld>
            <a:endParaRPr lang="en-US" altLang="en-US"/>
          </a:p>
        </p:txBody>
      </p:sp>
    </p:spTree>
    <p:extLst>
      <p:ext uri="{BB962C8B-B14F-4D97-AF65-F5344CB8AC3E}">
        <p14:creationId xmlns:p14="http://schemas.microsoft.com/office/powerpoint/2010/main" val="1609856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EB93BF-60F8-414F-A5BC-38F61A01516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A0C1DD-894A-B440-9F72-0934373D024C}"/>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624034A-F4D0-BD45-8C77-BEB44C6E55A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2A388FA-50A4-8147-A662-DF6CEC035DD3}" type="slidenum">
              <a:rPr lang="en-US" altLang="en-US"/>
              <a:pPr>
                <a:defRPr/>
              </a:pPr>
              <a:t>‹#›</a:t>
            </a:fld>
            <a:endParaRPr lang="en-US" altLang="en-US"/>
          </a:p>
        </p:txBody>
      </p:sp>
    </p:spTree>
    <p:extLst>
      <p:ext uri="{BB962C8B-B14F-4D97-AF65-F5344CB8AC3E}">
        <p14:creationId xmlns:p14="http://schemas.microsoft.com/office/powerpoint/2010/main" val="3042732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85D44-F331-8F48-A6D4-171976F56A7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F14F576B-6146-884B-BCF6-C2C87A7F9835}"/>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426FB36A-389A-0147-A702-90AD921CFF26}"/>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A833BCDD-06B5-FF42-8FD2-EE78A8F57ACD}" type="slidenum">
              <a:rPr lang="en-US" altLang="en-US"/>
              <a:pPr>
                <a:defRPr/>
              </a:pPr>
              <a:t>‹#›</a:t>
            </a:fld>
            <a:endParaRPr lang="en-US" altLang="en-US"/>
          </a:p>
        </p:txBody>
      </p:sp>
    </p:spTree>
    <p:extLst>
      <p:ext uri="{BB962C8B-B14F-4D97-AF65-F5344CB8AC3E}">
        <p14:creationId xmlns:p14="http://schemas.microsoft.com/office/powerpoint/2010/main" val="3039671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8A5003-6A66-B34B-8993-0A8FD45E88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889AC-1495-9540-8BED-CA47F2DA97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AF1BA1-9B3A-154C-92E3-720E8F90B956}"/>
              </a:ext>
            </a:extLst>
          </p:cNvPr>
          <p:cNvSpPr>
            <a:spLocks noGrp="1" noChangeArrowheads="1"/>
          </p:cNvSpPr>
          <p:nvPr>
            <p:ph type="sldNum" sz="quarter" idx="12"/>
          </p:nvPr>
        </p:nvSpPr>
        <p:spPr>
          <a:ln/>
        </p:spPr>
        <p:txBody>
          <a:bodyPr/>
          <a:lstStyle>
            <a:lvl1pPr>
              <a:defRPr/>
            </a:lvl1pPr>
          </a:lstStyle>
          <a:p>
            <a:pPr>
              <a:defRPr/>
            </a:pPr>
            <a:fld id="{DB0C25EF-4EE1-CF4B-B8F8-830B33C78822}" type="slidenum">
              <a:rPr lang="en-US" altLang="en-US"/>
              <a:pPr>
                <a:defRPr/>
              </a:pPr>
              <a:t>‹#›</a:t>
            </a:fld>
            <a:endParaRPr lang="en-US" altLang="en-US"/>
          </a:p>
        </p:txBody>
      </p:sp>
    </p:spTree>
    <p:extLst>
      <p:ext uri="{BB962C8B-B14F-4D97-AF65-F5344CB8AC3E}">
        <p14:creationId xmlns:p14="http://schemas.microsoft.com/office/powerpoint/2010/main" val="1672654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86FB3F-F185-2D4B-A3B2-613EE1D6FF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E74EAD-A6CB-3943-8267-0FF1099C33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C763EA-AA14-9A4A-AE6B-439029C5407E}"/>
              </a:ext>
            </a:extLst>
          </p:cNvPr>
          <p:cNvSpPr>
            <a:spLocks noGrp="1" noChangeArrowheads="1"/>
          </p:cNvSpPr>
          <p:nvPr>
            <p:ph type="sldNum" sz="quarter" idx="12"/>
          </p:nvPr>
        </p:nvSpPr>
        <p:spPr>
          <a:ln/>
        </p:spPr>
        <p:txBody>
          <a:bodyPr/>
          <a:lstStyle>
            <a:lvl1pPr>
              <a:defRPr/>
            </a:lvl1pPr>
          </a:lstStyle>
          <a:p>
            <a:pPr>
              <a:defRPr/>
            </a:pPr>
            <a:fld id="{7E8DB8DE-820F-B44F-A1EE-762DFE8E3CBD}" type="slidenum">
              <a:rPr lang="en-US" altLang="en-US"/>
              <a:pPr>
                <a:defRPr/>
              </a:pPr>
              <a:t>‹#›</a:t>
            </a:fld>
            <a:endParaRPr lang="en-US" altLang="en-US"/>
          </a:p>
        </p:txBody>
      </p:sp>
    </p:spTree>
    <p:extLst>
      <p:ext uri="{BB962C8B-B14F-4D97-AF65-F5344CB8AC3E}">
        <p14:creationId xmlns:p14="http://schemas.microsoft.com/office/powerpoint/2010/main" val="490424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F02E5D-E616-4740-A6A3-A79C84D422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9A9699-14B3-094B-A941-A1F3DEFD9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F58197-8F56-7B4D-968D-CC5D97ACAA23}"/>
              </a:ext>
            </a:extLst>
          </p:cNvPr>
          <p:cNvSpPr>
            <a:spLocks noGrp="1" noChangeArrowheads="1"/>
          </p:cNvSpPr>
          <p:nvPr>
            <p:ph type="sldNum" sz="quarter" idx="12"/>
          </p:nvPr>
        </p:nvSpPr>
        <p:spPr>
          <a:ln/>
        </p:spPr>
        <p:txBody>
          <a:bodyPr/>
          <a:lstStyle>
            <a:lvl1pPr>
              <a:defRPr/>
            </a:lvl1pPr>
          </a:lstStyle>
          <a:p>
            <a:pPr>
              <a:defRPr/>
            </a:pPr>
            <a:fld id="{2D0065C6-E95E-9443-98F9-0A72D0FAA2EF}" type="slidenum">
              <a:rPr lang="en-US" altLang="en-US"/>
              <a:pPr>
                <a:defRPr/>
              </a:pPr>
              <a:t>‹#›</a:t>
            </a:fld>
            <a:endParaRPr lang="en-US" altLang="en-US"/>
          </a:p>
        </p:txBody>
      </p:sp>
    </p:spTree>
    <p:extLst>
      <p:ext uri="{BB962C8B-B14F-4D97-AF65-F5344CB8AC3E}">
        <p14:creationId xmlns:p14="http://schemas.microsoft.com/office/powerpoint/2010/main" val="233617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22D900-FE7D-2C4C-8F92-9D19BC2557D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E50A6C-26E6-454C-A81C-679D7B0B4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44C713-3C03-364A-A32A-8532CCFFDF98}"/>
              </a:ext>
            </a:extLst>
          </p:cNvPr>
          <p:cNvSpPr>
            <a:spLocks noGrp="1" noChangeArrowheads="1"/>
          </p:cNvSpPr>
          <p:nvPr>
            <p:ph type="sldNum" sz="quarter" idx="12"/>
          </p:nvPr>
        </p:nvSpPr>
        <p:spPr>
          <a:ln/>
        </p:spPr>
        <p:txBody>
          <a:bodyPr/>
          <a:lstStyle>
            <a:lvl1pPr>
              <a:defRPr/>
            </a:lvl1pPr>
          </a:lstStyle>
          <a:p>
            <a:pPr>
              <a:defRPr/>
            </a:pPr>
            <a:fld id="{309EEFA4-CF9E-3E46-831D-6A30A06236A4}" type="slidenum">
              <a:rPr lang="en-US" altLang="en-US"/>
              <a:pPr>
                <a:defRPr/>
              </a:pPr>
              <a:t>‹#›</a:t>
            </a:fld>
            <a:endParaRPr lang="en-US" altLang="en-US"/>
          </a:p>
        </p:txBody>
      </p:sp>
    </p:spTree>
    <p:extLst>
      <p:ext uri="{BB962C8B-B14F-4D97-AF65-F5344CB8AC3E}">
        <p14:creationId xmlns:p14="http://schemas.microsoft.com/office/powerpoint/2010/main" val="378226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0566DD-B1C2-234A-B937-D16588D8D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9131B1-25AC-604C-AFDE-8EED69E7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C2ECC-4AD0-C84B-90B3-71D4C10FC645}"/>
              </a:ext>
            </a:extLst>
          </p:cNvPr>
          <p:cNvSpPr>
            <a:spLocks noGrp="1" noChangeArrowheads="1"/>
          </p:cNvSpPr>
          <p:nvPr>
            <p:ph type="sldNum" sz="quarter" idx="12"/>
          </p:nvPr>
        </p:nvSpPr>
        <p:spPr>
          <a:ln/>
        </p:spPr>
        <p:txBody>
          <a:bodyPr/>
          <a:lstStyle>
            <a:lvl1pPr>
              <a:defRPr/>
            </a:lvl1pPr>
          </a:lstStyle>
          <a:p>
            <a:pPr>
              <a:defRPr/>
            </a:pPr>
            <a:fld id="{8D07B36D-4912-5A40-81AA-75FD9263005A}" type="slidenum">
              <a:rPr lang="en-US" altLang="en-US"/>
              <a:pPr>
                <a:defRPr/>
              </a:pPr>
              <a:t>‹#›</a:t>
            </a:fld>
            <a:endParaRPr lang="en-US" altLang="en-US"/>
          </a:p>
        </p:txBody>
      </p:sp>
    </p:spTree>
    <p:extLst>
      <p:ext uri="{BB962C8B-B14F-4D97-AF65-F5344CB8AC3E}">
        <p14:creationId xmlns:p14="http://schemas.microsoft.com/office/powerpoint/2010/main" val="2944924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48E9F7-4984-E241-850F-7052AD389C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3A2ED9-16A6-0942-8EEF-A1F4DD879E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A015CB3-4483-5F4F-80D4-4D056FCF6395}"/>
              </a:ext>
            </a:extLst>
          </p:cNvPr>
          <p:cNvSpPr>
            <a:spLocks noGrp="1" noChangeArrowheads="1"/>
          </p:cNvSpPr>
          <p:nvPr>
            <p:ph type="sldNum" sz="quarter" idx="12"/>
          </p:nvPr>
        </p:nvSpPr>
        <p:spPr>
          <a:ln/>
        </p:spPr>
        <p:txBody>
          <a:bodyPr/>
          <a:lstStyle>
            <a:lvl1pPr>
              <a:defRPr/>
            </a:lvl1pPr>
          </a:lstStyle>
          <a:p>
            <a:pPr>
              <a:defRPr/>
            </a:pPr>
            <a:fld id="{F97B68EA-A057-5147-9250-252978087584}" type="slidenum">
              <a:rPr lang="en-US" altLang="en-US"/>
              <a:pPr>
                <a:defRPr/>
              </a:pPr>
              <a:t>‹#›</a:t>
            </a:fld>
            <a:endParaRPr lang="en-US" altLang="en-US"/>
          </a:p>
        </p:txBody>
      </p:sp>
    </p:spTree>
    <p:extLst>
      <p:ext uri="{BB962C8B-B14F-4D97-AF65-F5344CB8AC3E}">
        <p14:creationId xmlns:p14="http://schemas.microsoft.com/office/powerpoint/2010/main" val="3392998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766B7E-6BAD-D045-9D44-77622A8AAE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11421E-F0AC-9247-B84A-416256D55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CB830-1FAB-B54E-A870-B80E4226C010}"/>
              </a:ext>
            </a:extLst>
          </p:cNvPr>
          <p:cNvSpPr>
            <a:spLocks noGrp="1" noChangeArrowheads="1"/>
          </p:cNvSpPr>
          <p:nvPr>
            <p:ph type="sldNum" sz="quarter" idx="12"/>
          </p:nvPr>
        </p:nvSpPr>
        <p:spPr>
          <a:ln/>
        </p:spPr>
        <p:txBody>
          <a:bodyPr/>
          <a:lstStyle>
            <a:lvl1pPr>
              <a:defRPr/>
            </a:lvl1pPr>
          </a:lstStyle>
          <a:p>
            <a:pPr>
              <a:defRPr/>
            </a:pPr>
            <a:fld id="{B5625444-9438-6C43-8B84-417220B30CEA}" type="slidenum">
              <a:rPr lang="en-US" altLang="en-US"/>
              <a:pPr>
                <a:defRPr/>
              </a:pPr>
              <a:t>‹#›</a:t>
            </a:fld>
            <a:endParaRPr lang="en-US" altLang="en-US"/>
          </a:p>
        </p:txBody>
      </p:sp>
    </p:spTree>
    <p:extLst>
      <p:ext uri="{BB962C8B-B14F-4D97-AF65-F5344CB8AC3E}">
        <p14:creationId xmlns:p14="http://schemas.microsoft.com/office/powerpoint/2010/main" val="1614799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8CD063-E213-CC4E-B789-8A4F9471EE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313927-3469-D148-AB98-0629DAE9F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21EC7E-A273-B540-A82C-F90595ECC021}"/>
              </a:ext>
            </a:extLst>
          </p:cNvPr>
          <p:cNvSpPr>
            <a:spLocks noGrp="1" noChangeArrowheads="1"/>
          </p:cNvSpPr>
          <p:nvPr>
            <p:ph type="sldNum" sz="quarter" idx="12"/>
          </p:nvPr>
        </p:nvSpPr>
        <p:spPr>
          <a:ln/>
        </p:spPr>
        <p:txBody>
          <a:bodyPr/>
          <a:lstStyle>
            <a:lvl1pPr>
              <a:defRPr/>
            </a:lvl1pPr>
          </a:lstStyle>
          <a:p>
            <a:pPr>
              <a:defRPr/>
            </a:pPr>
            <a:fld id="{498D84D7-23B5-6A44-997F-26DEF0EE8D91}" type="slidenum">
              <a:rPr lang="en-US" altLang="en-US"/>
              <a:pPr>
                <a:defRPr/>
              </a:pPr>
              <a:t>‹#›</a:t>
            </a:fld>
            <a:endParaRPr lang="en-US" altLang="en-US"/>
          </a:p>
        </p:txBody>
      </p:sp>
    </p:spTree>
    <p:extLst>
      <p:ext uri="{BB962C8B-B14F-4D97-AF65-F5344CB8AC3E}">
        <p14:creationId xmlns:p14="http://schemas.microsoft.com/office/powerpoint/2010/main" val="1050481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024815-F408-5840-8C02-9408D4201D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4D0931-3335-FA43-AA1B-B9C4BA5EFC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1ED8F6-2F71-6D46-AFF2-3D2B75CC5016}"/>
              </a:ext>
            </a:extLst>
          </p:cNvPr>
          <p:cNvSpPr>
            <a:spLocks noGrp="1" noChangeArrowheads="1"/>
          </p:cNvSpPr>
          <p:nvPr>
            <p:ph type="sldNum" sz="quarter" idx="12"/>
          </p:nvPr>
        </p:nvSpPr>
        <p:spPr>
          <a:ln/>
        </p:spPr>
        <p:txBody>
          <a:bodyPr/>
          <a:lstStyle>
            <a:lvl1pPr>
              <a:defRPr/>
            </a:lvl1pPr>
          </a:lstStyle>
          <a:p>
            <a:pPr>
              <a:defRPr/>
            </a:pPr>
            <a:fld id="{CB2E7AC6-895B-3143-8993-5E686AF4DC61}" type="slidenum">
              <a:rPr lang="en-US" altLang="en-US"/>
              <a:pPr>
                <a:defRPr/>
              </a:pPr>
              <a:t>‹#›</a:t>
            </a:fld>
            <a:endParaRPr lang="en-US" altLang="en-US"/>
          </a:p>
        </p:txBody>
      </p:sp>
    </p:spTree>
    <p:extLst>
      <p:ext uri="{BB962C8B-B14F-4D97-AF65-F5344CB8AC3E}">
        <p14:creationId xmlns:p14="http://schemas.microsoft.com/office/powerpoint/2010/main" val="1726703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B7DED0-CE0D-8747-B305-DF4641EF03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422B68-1663-BD4F-B9EC-576E1B762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AC85BD-D536-C64A-B8B7-7ABAD6AD6155}"/>
              </a:ext>
            </a:extLst>
          </p:cNvPr>
          <p:cNvSpPr>
            <a:spLocks noGrp="1" noChangeArrowheads="1"/>
          </p:cNvSpPr>
          <p:nvPr>
            <p:ph type="sldNum" sz="quarter" idx="12"/>
          </p:nvPr>
        </p:nvSpPr>
        <p:spPr>
          <a:ln/>
        </p:spPr>
        <p:txBody>
          <a:bodyPr/>
          <a:lstStyle>
            <a:lvl1pPr>
              <a:defRPr/>
            </a:lvl1pPr>
          </a:lstStyle>
          <a:p>
            <a:pPr>
              <a:defRPr/>
            </a:pPr>
            <a:fld id="{48E8510F-0BBA-A64A-BE2C-5EB7BF8A668C}" type="slidenum">
              <a:rPr lang="en-US" altLang="en-US"/>
              <a:pPr>
                <a:defRPr/>
              </a:pPr>
              <a:t>‹#›</a:t>
            </a:fld>
            <a:endParaRPr lang="en-US" altLang="en-US"/>
          </a:p>
        </p:txBody>
      </p:sp>
    </p:spTree>
    <p:extLst>
      <p:ext uri="{BB962C8B-B14F-4D97-AF65-F5344CB8AC3E}">
        <p14:creationId xmlns:p14="http://schemas.microsoft.com/office/powerpoint/2010/main" val="1255934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8DA731-EBB0-B54B-94C2-9AA38D9A8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BA2531-8F5F-334D-BD66-EC7D78942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26B6D-B09B-5347-960F-BC9CC5AB08C7}"/>
              </a:ext>
            </a:extLst>
          </p:cNvPr>
          <p:cNvSpPr>
            <a:spLocks noGrp="1" noChangeArrowheads="1"/>
          </p:cNvSpPr>
          <p:nvPr>
            <p:ph type="sldNum" sz="quarter" idx="12"/>
          </p:nvPr>
        </p:nvSpPr>
        <p:spPr>
          <a:ln/>
        </p:spPr>
        <p:txBody>
          <a:bodyPr/>
          <a:lstStyle>
            <a:lvl1pPr>
              <a:defRPr/>
            </a:lvl1pPr>
          </a:lstStyle>
          <a:p>
            <a:pPr>
              <a:defRPr/>
            </a:pPr>
            <a:fld id="{FAC1A127-3AF4-4447-B13E-D6E6DF83316A}" type="slidenum">
              <a:rPr lang="en-US" altLang="en-US"/>
              <a:pPr>
                <a:defRPr/>
              </a:pPr>
              <a:t>‹#›</a:t>
            </a:fld>
            <a:endParaRPr lang="en-US" altLang="en-US"/>
          </a:p>
        </p:txBody>
      </p:sp>
    </p:spTree>
    <p:extLst>
      <p:ext uri="{BB962C8B-B14F-4D97-AF65-F5344CB8AC3E}">
        <p14:creationId xmlns:p14="http://schemas.microsoft.com/office/powerpoint/2010/main" val="1577376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8A2C1D-223A-E34B-90FD-088ED3D7D3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5F1AF-3244-674F-B22C-DADE7FC35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D21397-0BF9-B04F-B46D-C58644F4F3BA}"/>
              </a:ext>
            </a:extLst>
          </p:cNvPr>
          <p:cNvSpPr>
            <a:spLocks noGrp="1" noChangeArrowheads="1"/>
          </p:cNvSpPr>
          <p:nvPr>
            <p:ph type="sldNum" sz="quarter" idx="12"/>
          </p:nvPr>
        </p:nvSpPr>
        <p:spPr>
          <a:ln/>
        </p:spPr>
        <p:txBody>
          <a:bodyPr/>
          <a:lstStyle>
            <a:lvl1pPr>
              <a:defRPr/>
            </a:lvl1pPr>
          </a:lstStyle>
          <a:p>
            <a:pPr>
              <a:defRPr/>
            </a:pPr>
            <a:fld id="{6AD0EA34-0B53-594C-B61A-B7BD6D11B661}" type="slidenum">
              <a:rPr lang="en-US" altLang="en-US"/>
              <a:pPr>
                <a:defRPr/>
              </a:pPr>
              <a:t>‹#›</a:t>
            </a:fld>
            <a:endParaRPr lang="en-US" altLang="en-US"/>
          </a:p>
        </p:txBody>
      </p:sp>
    </p:spTree>
    <p:extLst>
      <p:ext uri="{BB962C8B-B14F-4D97-AF65-F5344CB8AC3E}">
        <p14:creationId xmlns:p14="http://schemas.microsoft.com/office/powerpoint/2010/main" val="1955089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199631F-C2A6-2542-A3E1-5FEEEEA201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866CB-4C75-5144-9C2A-9A887B625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77370E-B04F-E648-BA5B-7B24352269A2}"/>
              </a:ext>
            </a:extLst>
          </p:cNvPr>
          <p:cNvSpPr>
            <a:spLocks noGrp="1" noChangeArrowheads="1"/>
          </p:cNvSpPr>
          <p:nvPr>
            <p:ph type="sldNum" sz="quarter" idx="12"/>
          </p:nvPr>
        </p:nvSpPr>
        <p:spPr>
          <a:ln/>
        </p:spPr>
        <p:txBody>
          <a:bodyPr/>
          <a:lstStyle>
            <a:lvl1pPr>
              <a:defRPr/>
            </a:lvl1pPr>
          </a:lstStyle>
          <a:p>
            <a:pPr>
              <a:defRPr/>
            </a:pPr>
            <a:fld id="{68570983-619C-D241-937D-B81EF75D1C71}" type="slidenum">
              <a:rPr lang="en-US" altLang="en-US"/>
              <a:pPr>
                <a:defRPr/>
              </a:pPr>
              <a:t>‹#›</a:t>
            </a:fld>
            <a:endParaRPr lang="en-US" altLang="en-US"/>
          </a:p>
        </p:txBody>
      </p:sp>
    </p:spTree>
    <p:extLst>
      <p:ext uri="{BB962C8B-B14F-4D97-AF65-F5344CB8AC3E}">
        <p14:creationId xmlns:p14="http://schemas.microsoft.com/office/powerpoint/2010/main" val="23412459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55BDCA-48DC-FD4C-B0C7-84327118A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64A314-B602-304F-B18A-49D6F2A1F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57F664-F5CD-CF4D-82B5-067E6873AD1E}"/>
              </a:ext>
            </a:extLst>
          </p:cNvPr>
          <p:cNvSpPr>
            <a:spLocks noGrp="1" noChangeArrowheads="1"/>
          </p:cNvSpPr>
          <p:nvPr>
            <p:ph type="sldNum" sz="quarter" idx="12"/>
          </p:nvPr>
        </p:nvSpPr>
        <p:spPr>
          <a:ln/>
        </p:spPr>
        <p:txBody>
          <a:bodyPr/>
          <a:lstStyle>
            <a:lvl1pPr>
              <a:defRPr/>
            </a:lvl1pPr>
          </a:lstStyle>
          <a:p>
            <a:pPr>
              <a:defRPr/>
            </a:pPr>
            <a:fld id="{2FA0DF39-EE92-4648-A1D7-7984BC6D7EEC}" type="slidenum">
              <a:rPr lang="en-US" altLang="en-US"/>
              <a:pPr>
                <a:defRPr/>
              </a:pPr>
              <a:t>‹#›</a:t>
            </a:fld>
            <a:endParaRPr lang="en-US" altLang="en-US"/>
          </a:p>
        </p:txBody>
      </p:sp>
    </p:spTree>
    <p:extLst>
      <p:ext uri="{BB962C8B-B14F-4D97-AF65-F5344CB8AC3E}">
        <p14:creationId xmlns:p14="http://schemas.microsoft.com/office/powerpoint/2010/main" val="417100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A83C41-994A-9841-883E-D7C0B435D2D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628D9A-CE9B-8C47-84B4-35047F6B22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785CA65-2A2B-0C40-8023-1D7D3F41C11E}"/>
              </a:ext>
            </a:extLst>
          </p:cNvPr>
          <p:cNvSpPr>
            <a:spLocks noGrp="1" noChangeArrowheads="1"/>
          </p:cNvSpPr>
          <p:nvPr>
            <p:ph type="sldNum" sz="quarter" idx="12"/>
          </p:nvPr>
        </p:nvSpPr>
        <p:spPr>
          <a:ln/>
        </p:spPr>
        <p:txBody>
          <a:bodyPr/>
          <a:lstStyle>
            <a:lvl1pPr>
              <a:defRPr/>
            </a:lvl1pPr>
          </a:lstStyle>
          <a:p>
            <a:pPr>
              <a:defRPr/>
            </a:pPr>
            <a:fld id="{6F51E8E3-2624-2742-A473-23CD6F1EDE18}" type="slidenum">
              <a:rPr lang="en-US" altLang="en-US"/>
              <a:pPr>
                <a:defRPr/>
              </a:pPr>
              <a:t>‹#›</a:t>
            </a:fld>
            <a:endParaRPr lang="en-US" altLang="en-US"/>
          </a:p>
        </p:txBody>
      </p:sp>
    </p:spTree>
    <p:extLst>
      <p:ext uri="{BB962C8B-B14F-4D97-AF65-F5344CB8AC3E}">
        <p14:creationId xmlns:p14="http://schemas.microsoft.com/office/powerpoint/2010/main" val="3700536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616386-85F9-DA4B-8BA5-B7465F9865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96C76E-B178-8444-9D8B-D99CFA7AE4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F6C6F4-CFD4-A14C-BE2A-DF40655FD731}"/>
              </a:ext>
            </a:extLst>
          </p:cNvPr>
          <p:cNvSpPr>
            <a:spLocks noGrp="1" noChangeArrowheads="1"/>
          </p:cNvSpPr>
          <p:nvPr>
            <p:ph type="sldNum" sz="quarter" idx="12"/>
          </p:nvPr>
        </p:nvSpPr>
        <p:spPr>
          <a:ln/>
        </p:spPr>
        <p:txBody>
          <a:bodyPr/>
          <a:lstStyle>
            <a:lvl1pPr>
              <a:defRPr/>
            </a:lvl1pPr>
          </a:lstStyle>
          <a:p>
            <a:pPr>
              <a:defRPr/>
            </a:pPr>
            <a:fld id="{A48932ED-125C-6F4D-A9C8-6F84A2858241}" type="slidenum">
              <a:rPr lang="en-US" altLang="en-US"/>
              <a:pPr>
                <a:defRPr/>
              </a:pPr>
              <a:t>‹#›</a:t>
            </a:fld>
            <a:endParaRPr lang="en-US" altLang="en-US"/>
          </a:p>
        </p:txBody>
      </p:sp>
    </p:spTree>
    <p:extLst>
      <p:ext uri="{BB962C8B-B14F-4D97-AF65-F5344CB8AC3E}">
        <p14:creationId xmlns:p14="http://schemas.microsoft.com/office/powerpoint/2010/main" val="1431145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439F9A-15B9-574A-B2B1-1D47068BF9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6BB760-664B-EC45-9989-5F275365E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DCC4ED-7BAC-554E-B812-2698B4C78D42}"/>
              </a:ext>
            </a:extLst>
          </p:cNvPr>
          <p:cNvSpPr>
            <a:spLocks noGrp="1" noChangeArrowheads="1"/>
          </p:cNvSpPr>
          <p:nvPr>
            <p:ph type="sldNum" sz="quarter" idx="12"/>
          </p:nvPr>
        </p:nvSpPr>
        <p:spPr>
          <a:ln/>
        </p:spPr>
        <p:txBody>
          <a:bodyPr/>
          <a:lstStyle>
            <a:lvl1pPr>
              <a:defRPr/>
            </a:lvl1pPr>
          </a:lstStyle>
          <a:p>
            <a:pPr>
              <a:defRPr/>
            </a:pPr>
            <a:fld id="{CBF814E0-E58D-4F43-9DE9-4F9F2200D72B}" type="slidenum">
              <a:rPr lang="en-US" altLang="en-US"/>
              <a:pPr>
                <a:defRPr/>
              </a:pPr>
              <a:t>‹#›</a:t>
            </a:fld>
            <a:endParaRPr lang="en-US" altLang="en-US"/>
          </a:p>
        </p:txBody>
      </p:sp>
    </p:spTree>
    <p:extLst>
      <p:ext uri="{BB962C8B-B14F-4D97-AF65-F5344CB8AC3E}">
        <p14:creationId xmlns:p14="http://schemas.microsoft.com/office/powerpoint/2010/main" val="4359871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2E49A7-2893-0E41-825B-47F275969C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B57029E-C702-A84B-ADE5-787ED6093C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C99868-4495-7A4E-8888-8231EF884F01}"/>
              </a:ext>
            </a:extLst>
          </p:cNvPr>
          <p:cNvSpPr>
            <a:spLocks noGrp="1" noChangeArrowheads="1"/>
          </p:cNvSpPr>
          <p:nvPr>
            <p:ph type="sldNum" sz="quarter" idx="12"/>
          </p:nvPr>
        </p:nvSpPr>
        <p:spPr>
          <a:ln/>
        </p:spPr>
        <p:txBody>
          <a:bodyPr/>
          <a:lstStyle>
            <a:lvl1pPr>
              <a:defRPr/>
            </a:lvl1pPr>
          </a:lstStyle>
          <a:p>
            <a:pPr>
              <a:defRPr/>
            </a:pPr>
            <a:fld id="{B76B8E42-E34C-B546-8B8E-F1872208D6E4}" type="slidenum">
              <a:rPr lang="en-US" altLang="en-US"/>
              <a:pPr>
                <a:defRPr/>
              </a:pPr>
              <a:t>‹#›</a:t>
            </a:fld>
            <a:endParaRPr lang="en-US" altLang="en-US"/>
          </a:p>
        </p:txBody>
      </p:sp>
    </p:spTree>
    <p:extLst>
      <p:ext uri="{BB962C8B-B14F-4D97-AF65-F5344CB8AC3E}">
        <p14:creationId xmlns:p14="http://schemas.microsoft.com/office/powerpoint/2010/main" val="3363731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2E4414-1181-474F-B6B5-1A40C31FC4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26A4CD-2FBB-D24A-890C-7EFB201DB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F2262E-143F-614B-81AC-1B424EA42BAA}"/>
              </a:ext>
            </a:extLst>
          </p:cNvPr>
          <p:cNvSpPr>
            <a:spLocks noGrp="1" noChangeArrowheads="1"/>
          </p:cNvSpPr>
          <p:nvPr>
            <p:ph type="sldNum" sz="quarter" idx="12"/>
          </p:nvPr>
        </p:nvSpPr>
        <p:spPr>
          <a:ln/>
        </p:spPr>
        <p:txBody>
          <a:bodyPr/>
          <a:lstStyle>
            <a:lvl1pPr>
              <a:defRPr/>
            </a:lvl1pPr>
          </a:lstStyle>
          <a:p>
            <a:pPr>
              <a:defRPr/>
            </a:pPr>
            <a:fld id="{5790CBA0-C75C-624E-B0BB-0DC6E7235094}" type="slidenum">
              <a:rPr lang="en-US" altLang="en-US"/>
              <a:pPr>
                <a:defRPr/>
              </a:pPr>
              <a:t>‹#›</a:t>
            </a:fld>
            <a:endParaRPr lang="en-US" altLang="en-US"/>
          </a:p>
        </p:txBody>
      </p:sp>
    </p:spTree>
    <p:extLst>
      <p:ext uri="{BB962C8B-B14F-4D97-AF65-F5344CB8AC3E}">
        <p14:creationId xmlns:p14="http://schemas.microsoft.com/office/powerpoint/2010/main" val="2125492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9F1D83-59D4-FE40-92F8-A6E0E983CA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9CF6F6-5D02-EE46-B653-C7C12ED59F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5474D43-BB15-3543-9849-2890CE993569}"/>
              </a:ext>
            </a:extLst>
          </p:cNvPr>
          <p:cNvSpPr>
            <a:spLocks noGrp="1" noChangeArrowheads="1"/>
          </p:cNvSpPr>
          <p:nvPr>
            <p:ph type="sldNum" sz="quarter" idx="12"/>
          </p:nvPr>
        </p:nvSpPr>
        <p:spPr>
          <a:ln/>
        </p:spPr>
        <p:txBody>
          <a:bodyPr/>
          <a:lstStyle>
            <a:lvl1pPr>
              <a:defRPr/>
            </a:lvl1pPr>
          </a:lstStyle>
          <a:p>
            <a:pPr>
              <a:defRPr/>
            </a:pPr>
            <a:fld id="{E6F908A6-811F-B943-A929-E888AF432032}" type="slidenum">
              <a:rPr lang="en-US" altLang="en-US"/>
              <a:pPr>
                <a:defRPr/>
              </a:pPr>
              <a:t>‹#›</a:t>
            </a:fld>
            <a:endParaRPr lang="en-US" altLang="en-US"/>
          </a:p>
        </p:txBody>
      </p:sp>
    </p:spTree>
    <p:extLst>
      <p:ext uri="{BB962C8B-B14F-4D97-AF65-F5344CB8AC3E}">
        <p14:creationId xmlns:p14="http://schemas.microsoft.com/office/powerpoint/2010/main" val="2748330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C439A8-C8EB-C44A-83DF-A00D4B60D9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4F5DDF-C445-6845-8D30-6011D046F8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45C619-CD84-6F44-B32B-0A2796B207F1}"/>
              </a:ext>
            </a:extLst>
          </p:cNvPr>
          <p:cNvSpPr>
            <a:spLocks noGrp="1" noChangeArrowheads="1"/>
          </p:cNvSpPr>
          <p:nvPr>
            <p:ph type="sldNum" sz="quarter" idx="12"/>
          </p:nvPr>
        </p:nvSpPr>
        <p:spPr>
          <a:ln/>
        </p:spPr>
        <p:txBody>
          <a:bodyPr/>
          <a:lstStyle>
            <a:lvl1pPr>
              <a:defRPr/>
            </a:lvl1pPr>
          </a:lstStyle>
          <a:p>
            <a:pPr>
              <a:defRPr/>
            </a:pPr>
            <a:fld id="{76CF5805-708D-0249-9A49-67819623A987}" type="slidenum">
              <a:rPr lang="en-US" altLang="en-US"/>
              <a:pPr>
                <a:defRPr/>
              </a:pPr>
              <a:t>‹#›</a:t>
            </a:fld>
            <a:endParaRPr lang="en-US" altLang="en-US"/>
          </a:p>
        </p:txBody>
      </p:sp>
    </p:spTree>
    <p:extLst>
      <p:ext uri="{BB962C8B-B14F-4D97-AF65-F5344CB8AC3E}">
        <p14:creationId xmlns:p14="http://schemas.microsoft.com/office/powerpoint/2010/main" val="1497044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79CC3B-0768-F84B-9986-06772E87E8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06BE6-9310-6844-A993-C7ABAA7C0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F081D4-E9A2-DE4F-936C-15FEC07F30B3}"/>
              </a:ext>
            </a:extLst>
          </p:cNvPr>
          <p:cNvSpPr>
            <a:spLocks noGrp="1" noChangeArrowheads="1"/>
          </p:cNvSpPr>
          <p:nvPr>
            <p:ph type="sldNum" sz="quarter" idx="12"/>
          </p:nvPr>
        </p:nvSpPr>
        <p:spPr>
          <a:ln/>
        </p:spPr>
        <p:txBody>
          <a:bodyPr/>
          <a:lstStyle>
            <a:lvl1pPr>
              <a:defRPr/>
            </a:lvl1pPr>
          </a:lstStyle>
          <a:p>
            <a:pPr>
              <a:defRPr/>
            </a:pPr>
            <a:fld id="{4347DE8C-83B0-644B-B836-911521FCD4D3}" type="slidenum">
              <a:rPr lang="en-US" altLang="en-US"/>
              <a:pPr>
                <a:defRPr/>
              </a:pPr>
              <a:t>‹#›</a:t>
            </a:fld>
            <a:endParaRPr lang="en-US" altLang="en-US"/>
          </a:p>
        </p:txBody>
      </p:sp>
    </p:spTree>
    <p:extLst>
      <p:ext uri="{BB962C8B-B14F-4D97-AF65-F5344CB8AC3E}">
        <p14:creationId xmlns:p14="http://schemas.microsoft.com/office/powerpoint/2010/main" val="25337787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0431A3-3838-684A-AE70-0CC6AF2C4A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EBAC92-9E51-AE40-AACA-BD6A771226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2CF69B-1ACA-DD4E-A1CC-AF05F69E8E9C}"/>
              </a:ext>
            </a:extLst>
          </p:cNvPr>
          <p:cNvSpPr>
            <a:spLocks noGrp="1" noChangeArrowheads="1"/>
          </p:cNvSpPr>
          <p:nvPr>
            <p:ph type="sldNum" sz="quarter" idx="12"/>
          </p:nvPr>
        </p:nvSpPr>
        <p:spPr>
          <a:ln/>
        </p:spPr>
        <p:txBody>
          <a:bodyPr/>
          <a:lstStyle>
            <a:lvl1pPr>
              <a:defRPr/>
            </a:lvl1pPr>
          </a:lstStyle>
          <a:p>
            <a:pPr>
              <a:defRPr/>
            </a:pPr>
            <a:fld id="{60F23BA2-5F6B-2E4F-90F4-4E93C04FD040}" type="slidenum">
              <a:rPr lang="en-US" altLang="en-US"/>
              <a:pPr>
                <a:defRPr/>
              </a:pPr>
              <a:t>‹#›</a:t>
            </a:fld>
            <a:endParaRPr lang="en-US" altLang="en-US"/>
          </a:p>
        </p:txBody>
      </p:sp>
    </p:spTree>
    <p:extLst>
      <p:ext uri="{BB962C8B-B14F-4D97-AF65-F5344CB8AC3E}">
        <p14:creationId xmlns:p14="http://schemas.microsoft.com/office/powerpoint/2010/main" val="2374531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ED1EAC-13D7-104F-A5CC-450DF17FA1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76749C-158E-5A4A-A793-CA0520230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31C9D-CDC3-1842-BC78-84453D82351D}"/>
              </a:ext>
            </a:extLst>
          </p:cNvPr>
          <p:cNvSpPr>
            <a:spLocks noGrp="1" noChangeArrowheads="1"/>
          </p:cNvSpPr>
          <p:nvPr>
            <p:ph type="sldNum" sz="quarter" idx="12"/>
          </p:nvPr>
        </p:nvSpPr>
        <p:spPr>
          <a:ln/>
        </p:spPr>
        <p:txBody>
          <a:bodyPr/>
          <a:lstStyle>
            <a:lvl1pPr>
              <a:defRPr/>
            </a:lvl1pPr>
          </a:lstStyle>
          <a:p>
            <a:pPr>
              <a:defRPr/>
            </a:pPr>
            <a:fld id="{A5949CA6-CDF0-344D-82EA-C2505A6CBE0D}" type="slidenum">
              <a:rPr lang="en-US" altLang="en-US"/>
              <a:pPr>
                <a:defRPr/>
              </a:pPr>
              <a:t>‹#›</a:t>
            </a:fld>
            <a:endParaRPr lang="en-US" altLang="en-US"/>
          </a:p>
        </p:txBody>
      </p:sp>
    </p:spTree>
    <p:extLst>
      <p:ext uri="{BB962C8B-B14F-4D97-AF65-F5344CB8AC3E}">
        <p14:creationId xmlns:p14="http://schemas.microsoft.com/office/powerpoint/2010/main" val="3960158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FE2C79-9052-D64A-AC2A-0BDEA6E122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451B80-95C0-C54F-95F8-47907FA611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3157E5-E357-C642-8E64-8EDFF6FFF874}"/>
              </a:ext>
            </a:extLst>
          </p:cNvPr>
          <p:cNvSpPr>
            <a:spLocks noGrp="1" noChangeArrowheads="1"/>
          </p:cNvSpPr>
          <p:nvPr>
            <p:ph type="sldNum" sz="quarter" idx="12"/>
          </p:nvPr>
        </p:nvSpPr>
        <p:spPr>
          <a:ln/>
        </p:spPr>
        <p:txBody>
          <a:bodyPr/>
          <a:lstStyle>
            <a:lvl1pPr>
              <a:defRPr/>
            </a:lvl1pPr>
          </a:lstStyle>
          <a:p>
            <a:pPr>
              <a:defRPr/>
            </a:pPr>
            <a:fld id="{232D0A52-7135-B941-B5AC-E863D5E804C9}" type="slidenum">
              <a:rPr lang="en-US" altLang="en-US"/>
              <a:pPr>
                <a:defRPr/>
              </a:pPr>
              <a:t>‹#›</a:t>
            </a:fld>
            <a:endParaRPr lang="en-US" altLang="en-US"/>
          </a:p>
        </p:txBody>
      </p:sp>
    </p:spTree>
    <p:extLst>
      <p:ext uri="{BB962C8B-B14F-4D97-AF65-F5344CB8AC3E}">
        <p14:creationId xmlns:p14="http://schemas.microsoft.com/office/powerpoint/2010/main" val="241046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81C8E1-0BB7-064A-B626-A4D5BBB9DB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BE735F-5AFF-7D49-895E-82DAF5F33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5CF37B-8363-F04E-8E7F-4AE75BAD9608}"/>
              </a:ext>
            </a:extLst>
          </p:cNvPr>
          <p:cNvSpPr>
            <a:spLocks noGrp="1" noChangeArrowheads="1"/>
          </p:cNvSpPr>
          <p:nvPr>
            <p:ph type="sldNum" sz="quarter" idx="12"/>
          </p:nvPr>
        </p:nvSpPr>
        <p:spPr>
          <a:ln/>
        </p:spPr>
        <p:txBody>
          <a:bodyPr/>
          <a:lstStyle>
            <a:lvl1pPr>
              <a:defRPr/>
            </a:lvl1pPr>
          </a:lstStyle>
          <a:p>
            <a:pPr>
              <a:defRPr/>
            </a:pPr>
            <a:fld id="{88077A36-CBB9-384D-9741-8315ED2B927D}" type="slidenum">
              <a:rPr lang="en-US" altLang="en-US"/>
              <a:pPr>
                <a:defRPr/>
              </a:pPr>
              <a:t>‹#›</a:t>
            </a:fld>
            <a:endParaRPr lang="en-US" altLang="en-US"/>
          </a:p>
        </p:txBody>
      </p:sp>
    </p:spTree>
    <p:extLst>
      <p:ext uri="{BB962C8B-B14F-4D97-AF65-F5344CB8AC3E}">
        <p14:creationId xmlns:p14="http://schemas.microsoft.com/office/powerpoint/2010/main" val="405843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58E1A3-ECB1-6445-99A4-0D296787C3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3471DF-6B27-EB4D-AC98-865F328BB3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7D91A8-CC94-F541-A8AA-C490FD72E8C8}"/>
              </a:ext>
            </a:extLst>
          </p:cNvPr>
          <p:cNvSpPr>
            <a:spLocks noGrp="1" noChangeArrowheads="1"/>
          </p:cNvSpPr>
          <p:nvPr>
            <p:ph type="sldNum" sz="quarter" idx="12"/>
          </p:nvPr>
        </p:nvSpPr>
        <p:spPr>
          <a:ln/>
        </p:spPr>
        <p:txBody>
          <a:bodyPr/>
          <a:lstStyle>
            <a:lvl1pPr>
              <a:defRPr/>
            </a:lvl1pPr>
          </a:lstStyle>
          <a:p>
            <a:pPr>
              <a:defRPr/>
            </a:pPr>
            <a:fld id="{9DAB5026-1787-1D40-859F-0773DCC9320E}" type="slidenum">
              <a:rPr lang="en-US" altLang="en-US"/>
              <a:pPr>
                <a:defRPr/>
              </a:pPr>
              <a:t>‹#›</a:t>
            </a:fld>
            <a:endParaRPr lang="en-US" altLang="en-US"/>
          </a:p>
        </p:txBody>
      </p:sp>
    </p:spTree>
    <p:extLst>
      <p:ext uri="{BB962C8B-B14F-4D97-AF65-F5344CB8AC3E}">
        <p14:creationId xmlns:p14="http://schemas.microsoft.com/office/powerpoint/2010/main" val="18430165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FBA530-D436-254D-A5C0-0B9F7C1FD3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7EB3E6-CC2B-9F47-BE81-584AF11332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2BBA5C-32B9-7047-B99C-6C872922C6F5}"/>
              </a:ext>
            </a:extLst>
          </p:cNvPr>
          <p:cNvSpPr>
            <a:spLocks noGrp="1" noChangeArrowheads="1"/>
          </p:cNvSpPr>
          <p:nvPr>
            <p:ph type="sldNum" sz="quarter" idx="12"/>
          </p:nvPr>
        </p:nvSpPr>
        <p:spPr>
          <a:ln/>
        </p:spPr>
        <p:txBody>
          <a:bodyPr/>
          <a:lstStyle>
            <a:lvl1pPr>
              <a:defRPr/>
            </a:lvl1pPr>
          </a:lstStyle>
          <a:p>
            <a:pPr>
              <a:defRPr/>
            </a:pPr>
            <a:fld id="{701574C6-13E4-FD46-B03E-444EE43282F9}" type="slidenum">
              <a:rPr lang="en-US" altLang="en-US"/>
              <a:pPr>
                <a:defRPr/>
              </a:pPr>
              <a:t>‹#›</a:t>
            </a:fld>
            <a:endParaRPr lang="en-US" altLang="en-US"/>
          </a:p>
        </p:txBody>
      </p:sp>
    </p:spTree>
    <p:extLst>
      <p:ext uri="{BB962C8B-B14F-4D97-AF65-F5344CB8AC3E}">
        <p14:creationId xmlns:p14="http://schemas.microsoft.com/office/powerpoint/2010/main" val="3036559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FEBF4C-E1A8-B543-9BBF-C82C20B5CE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BBBF57-1677-9F46-AA25-3116D13156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398B92-56B5-144E-AAD5-ECA81E8CDA03}"/>
              </a:ext>
            </a:extLst>
          </p:cNvPr>
          <p:cNvSpPr>
            <a:spLocks noGrp="1" noChangeArrowheads="1"/>
          </p:cNvSpPr>
          <p:nvPr>
            <p:ph type="sldNum" sz="quarter" idx="12"/>
          </p:nvPr>
        </p:nvSpPr>
        <p:spPr>
          <a:ln/>
        </p:spPr>
        <p:txBody>
          <a:bodyPr/>
          <a:lstStyle>
            <a:lvl1pPr>
              <a:defRPr/>
            </a:lvl1pPr>
          </a:lstStyle>
          <a:p>
            <a:pPr>
              <a:defRPr/>
            </a:pPr>
            <a:fld id="{3BBB8D68-141D-A740-AB7D-712CA8F5FE06}" type="slidenum">
              <a:rPr lang="en-US" altLang="en-US"/>
              <a:pPr>
                <a:defRPr/>
              </a:pPr>
              <a:t>‹#›</a:t>
            </a:fld>
            <a:endParaRPr lang="en-US" altLang="en-US"/>
          </a:p>
        </p:txBody>
      </p:sp>
    </p:spTree>
    <p:extLst>
      <p:ext uri="{BB962C8B-B14F-4D97-AF65-F5344CB8AC3E}">
        <p14:creationId xmlns:p14="http://schemas.microsoft.com/office/powerpoint/2010/main" val="548311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DB06C4-C7B3-2D4E-A20A-577EC71EBEE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58AC9C-77AC-5F49-A59B-10A074444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6CDA318-BE5C-BD48-BF0D-31A0B5D695C6}"/>
              </a:ext>
            </a:extLst>
          </p:cNvPr>
          <p:cNvSpPr>
            <a:spLocks noGrp="1" noChangeArrowheads="1"/>
          </p:cNvSpPr>
          <p:nvPr>
            <p:ph type="sldNum" sz="quarter" idx="12"/>
          </p:nvPr>
        </p:nvSpPr>
        <p:spPr>
          <a:ln/>
        </p:spPr>
        <p:txBody>
          <a:bodyPr/>
          <a:lstStyle>
            <a:lvl1pPr>
              <a:defRPr/>
            </a:lvl1pPr>
          </a:lstStyle>
          <a:p>
            <a:pPr>
              <a:defRPr/>
            </a:pPr>
            <a:fld id="{7BEB8008-190B-D441-8CAC-17DBE7437AA7}" type="slidenum">
              <a:rPr lang="en-US" altLang="en-US"/>
              <a:pPr>
                <a:defRPr/>
              </a:pPr>
              <a:t>‹#›</a:t>
            </a:fld>
            <a:endParaRPr lang="en-US" altLang="en-US"/>
          </a:p>
        </p:txBody>
      </p:sp>
    </p:spTree>
    <p:extLst>
      <p:ext uri="{BB962C8B-B14F-4D97-AF65-F5344CB8AC3E}">
        <p14:creationId xmlns:p14="http://schemas.microsoft.com/office/powerpoint/2010/main" val="1480160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571B16-B700-8848-BF07-47F131DC38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7765F6F-F164-1842-86B4-C89BBF36E8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BF3CB5-D100-B64E-9330-20515EBE574C}"/>
              </a:ext>
            </a:extLst>
          </p:cNvPr>
          <p:cNvSpPr>
            <a:spLocks noGrp="1" noChangeArrowheads="1"/>
          </p:cNvSpPr>
          <p:nvPr>
            <p:ph type="sldNum" sz="quarter" idx="12"/>
          </p:nvPr>
        </p:nvSpPr>
        <p:spPr>
          <a:ln/>
        </p:spPr>
        <p:txBody>
          <a:bodyPr/>
          <a:lstStyle>
            <a:lvl1pPr>
              <a:defRPr/>
            </a:lvl1pPr>
          </a:lstStyle>
          <a:p>
            <a:pPr>
              <a:defRPr/>
            </a:pPr>
            <a:fld id="{4BA23B90-1E0C-9845-84CD-A744F4FDBB0F}" type="slidenum">
              <a:rPr lang="en-US" altLang="en-US"/>
              <a:pPr>
                <a:defRPr/>
              </a:pPr>
              <a:t>‹#›</a:t>
            </a:fld>
            <a:endParaRPr lang="en-US" altLang="en-US"/>
          </a:p>
        </p:txBody>
      </p:sp>
    </p:spTree>
    <p:extLst>
      <p:ext uri="{BB962C8B-B14F-4D97-AF65-F5344CB8AC3E}">
        <p14:creationId xmlns:p14="http://schemas.microsoft.com/office/powerpoint/2010/main" val="300294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9632D1-3D71-EB4E-BA56-E562FBF5D58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28F9A39-C8C0-A048-8F19-0F415A6A6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E21C61-645E-564A-AB10-7AB10B756DCE}"/>
              </a:ext>
            </a:extLst>
          </p:cNvPr>
          <p:cNvSpPr>
            <a:spLocks noGrp="1" noChangeArrowheads="1"/>
          </p:cNvSpPr>
          <p:nvPr>
            <p:ph type="sldNum" sz="quarter" idx="12"/>
          </p:nvPr>
        </p:nvSpPr>
        <p:spPr>
          <a:ln/>
        </p:spPr>
        <p:txBody>
          <a:bodyPr/>
          <a:lstStyle>
            <a:lvl1pPr>
              <a:defRPr/>
            </a:lvl1pPr>
          </a:lstStyle>
          <a:p>
            <a:pPr>
              <a:defRPr/>
            </a:pPr>
            <a:fld id="{09F1C4CE-DE61-D446-9972-00D7400C6AD6}" type="slidenum">
              <a:rPr lang="en-US" altLang="en-US"/>
              <a:pPr>
                <a:defRPr/>
              </a:pPr>
              <a:t>‹#›</a:t>
            </a:fld>
            <a:endParaRPr lang="en-US" altLang="en-US"/>
          </a:p>
        </p:txBody>
      </p:sp>
    </p:spTree>
    <p:extLst>
      <p:ext uri="{BB962C8B-B14F-4D97-AF65-F5344CB8AC3E}">
        <p14:creationId xmlns:p14="http://schemas.microsoft.com/office/powerpoint/2010/main" val="10916070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A65CF-F5E6-F447-868E-25C923E838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62C471-548D-8940-B34C-356722B90C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FE53E0-4975-4C40-A176-6EDE76E6CB6B}"/>
              </a:ext>
            </a:extLst>
          </p:cNvPr>
          <p:cNvSpPr>
            <a:spLocks noGrp="1" noChangeArrowheads="1"/>
          </p:cNvSpPr>
          <p:nvPr>
            <p:ph type="sldNum" sz="quarter" idx="12"/>
          </p:nvPr>
        </p:nvSpPr>
        <p:spPr>
          <a:ln/>
        </p:spPr>
        <p:txBody>
          <a:bodyPr/>
          <a:lstStyle>
            <a:lvl1pPr>
              <a:defRPr/>
            </a:lvl1pPr>
          </a:lstStyle>
          <a:p>
            <a:pPr>
              <a:defRPr/>
            </a:pPr>
            <a:fld id="{ADEBE6A7-0E06-8549-A7ED-734AA1FE7274}" type="slidenum">
              <a:rPr lang="en-US" altLang="en-US"/>
              <a:pPr>
                <a:defRPr/>
              </a:pPr>
              <a:t>‹#›</a:t>
            </a:fld>
            <a:endParaRPr lang="en-US" altLang="en-US"/>
          </a:p>
        </p:txBody>
      </p:sp>
    </p:spTree>
    <p:extLst>
      <p:ext uri="{BB962C8B-B14F-4D97-AF65-F5344CB8AC3E}">
        <p14:creationId xmlns:p14="http://schemas.microsoft.com/office/powerpoint/2010/main" val="3198314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D3B9B5-6A2F-D542-862A-D578814EB6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DDF336-582B-C14D-8FC0-F404AAC628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D35F64-680C-DA43-82C5-2ACFD04D139B}"/>
              </a:ext>
            </a:extLst>
          </p:cNvPr>
          <p:cNvSpPr>
            <a:spLocks noGrp="1" noChangeArrowheads="1"/>
          </p:cNvSpPr>
          <p:nvPr>
            <p:ph type="sldNum" sz="quarter" idx="12"/>
          </p:nvPr>
        </p:nvSpPr>
        <p:spPr>
          <a:ln/>
        </p:spPr>
        <p:txBody>
          <a:bodyPr/>
          <a:lstStyle>
            <a:lvl1pPr>
              <a:defRPr/>
            </a:lvl1pPr>
          </a:lstStyle>
          <a:p>
            <a:pPr>
              <a:defRPr/>
            </a:pPr>
            <a:fld id="{303A4AD9-573B-6F4D-9CEE-5CE3972B53D3}" type="slidenum">
              <a:rPr lang="en-US" altLang="en-US"/>
              <a:pPr>
                <a:defRPr/>
              </a:pPr>
              <a:t>‹#›</a:t>
            </a:fld>
            <a:endParaRPr lang="en-US" altLang="en-US"/>
          </a:p>
        </p:txBody>
      </p:sp>
    </p:spTree>
    <p:extLst>
      <p:ext uri="{BB962C8B-B14F-4D97-AF65-F5344CB8AC3E}">
        <p14:creationId xmlns:p14="http://schemas.microsoft.com/office/powerpoint/2010/main" val="1757104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5CE25E-416D-374D-9C61-6F6CEA056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832086-1B85-2A44-96FC-12E4152DE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7E3DED-EA84-B742-B9D5-3A8FB6F5EC1E}"/>
              </a:ext>
            </a:extLst>
          </p:cNvPr>
          <p:cNvSpPr>
            <a:spLocks noGrp="1" noChangeArrowheads="1"/>
          </p:cNvSpPr>
          <p:nvPr>
            <p:ph type="sldNum" sz="quarter" idx="12"/>
          </p:nvPr>
        </p:nvSpPr>
        <p:spPr>
          <a:ln/>
        </p:spPr>
        <p:txBody>
          <a:bodyPr/>
          <a:lstStyle>
            <a:lvl1pPr>
              <a:defRPr/>
            </a:lvl1pPr>
          </a:lstStyle>
          <a:p>
            <a:pPr>
              <a:defRPr/>
            </a:pPr>
            <a:fld id="{C4685152-1589-7E4B-8A72-CC938F1B2BEE}" type="slidenum">
              <a:rPr lang="en-US" altLang="en-US"/>
              <a:pPr>
                <a:defRPr/>
              </a:pPr>
              <a:t>‹#›</a:t>
            </a:fld>
            <a:endParaRPr lang="en-US" altLang="en-US"/>
          </a:p>
        </p:txBody>
      </p:sp>
    </p:spTree>
    <p:extLst>
      <p:ext uri="{BB962C8B-B14F-4D97-AF65-F5344CB8AC3E}">
        <p14:creationId xmlns:p14="http://schemas.microsoft.com/office/powerpoint/2010/main" val="3494042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17B6F5-E60E-9744-8846-CB261398A7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4AA32D-1C85-6C4C-A865-CDD606906A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791757-8261-1F49-9C66-4104C5EBFB13}"/>
              </a:ext>
            </a:extLst>
          </p:cNvPr>
          <p:cNvSpPr>
            <a:spLocks noGrp="1" noChangeArrowheads="1"/>
          </p:cNvSpPr>
          <p:nvPr>
            <p:ph type="sldNum" sz="quarter" idx="12"/>
          </p:nvPr>
        </p:nvSpPr>
        <p:spPr>
          <a:ln/>
        </p:spPr>
        <p:txBody>
          <a:bodyPr/>
          <a:lstStyle>
            <a:lvl1pPr>
              <a:defRPr/>
            </a:lvl1pPr>
          </a:lstStyle>
          <a:p>
            <a:pPr>
              <a:defRPr/>
            </a:pPr>
            <a:fld id="{AAC7B460-7ABB-5F4D-ABE4-34ADA9945FDF}" type="slidenum">
              <a:rPr lang="en-US" altLang="en-US"/>
              <a:pPr>
                <a:defRPr/>
              </a:pPr>
              <a:t>‹#›</a:t>
            </a:fld>
            <a:endParaRPr lang="en-US" altLang="en-US"/>
          </a:p>
        </p:txBody>
      </p:sp>
    </p:spTree>
    <p:extLst>
      <p:ext uri="{BB962C8B-B14F-4D97-AF65-F5344CB8AC3E}">
        <p14:creationId xmlns:p14="http://schemas.microsoft.com/office/powerpoint/2010/main" val="58518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0391CC-FDBE-B543-9FFB-E1F52184AF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CFB82F-E716-4643-B407-C7B001F5F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8717AB-2C03-4D41-BF77-CE25FF90D210}"/>
              </a:ext>
            </a:extLst>
          </p:cNvPr>
          <p:cNvSpPr>
            <a:spLocks noGrp="1" noChangeArrowheads="1"/>
          </p:cNvSpPr>
          <p:nvPr>
            <p:ph type="sldNum" sz="quarter" idx="12"/>
          </p:nvPr>
        </p:nvSpPr>
        <p:spPr>
          <a:ln/>
        </p:spPr>
        <p:txBody>
          <a:bodyPr/>
          <a:lstStyle>
            <a:lvl1pPr>
              <a:defRPr/>
            </a:lvl1pPr>
          </a:lstStyle>
          <a:p>
            <a:pPr>
              <a:defRPr/>
            </a:pPr>
            <a:fld id="{A165A7F6-1C41-1D4A-BCD4-65E3E9EA688D}" type="slidenum">
              <a:rPr lang="en-US" altLang="en-US"/>
              <a:pPr>
                <a:defRPr/>
              </a:pPr>
              <a:t>‹#›</a:t>
            </a:fld>
            <a:endParaRPr lang="en-US" altLang="en-US"/>
          </a:p>
        </p:txBody>
      </p:sp>
    </p:spTree>
    <p:extLst>
      <p:ext uri="{BB962C8B-B14F-4D97-AF65-F5344CB8AC3E}">
        <p14:creationId xmlns:p14="http://schemas.microsoft.com/office/powerpoint/2010/main" val="13870451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9ED645-4A7C-884B-A654-EF9D4B2C24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65CEEB-045D-7B44-820D-57D036342C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913D28-0E4F-8044-9250-D7BFBFA31A4A}"/>
              </a:ext>
            </a:extLst>
          </p:cNvPr>
          <p:cNvSpPr>
            <a:spLocks noGrp="1" noChangeArrowheads="1"/>
          </p:cNvSpPr>
          <p:nvPr>
            <p:ph type="sldNum" sz="quarter" idx="12"/>
          </p:nvPr>
        </p:nvSpPr>
        <p:spPr>
          <a:ln/>
        </p:spPr>
        <p:txBody>
          <a:bodyPr/>
          <a:lstStyle>
            <a:lvl1pPr>
              <a:defRPr/>
            </a:lvl1pPr>
          </a:lstStyle>
          <a:p>
            <a:pPr>
              <a:defRPr/>
            </a:pPr>
            <a:fld id="{B33A2D28-7FE3-C74B-90CD-87A25E1369D1}" type="slidenum">
              <a:rPr lang="en-US" altLang="en-US"/>
              <a:pPr>
                <a:defRPr/>
              </a:pPr>
              <a:t>‹#›</a:t>
            </a:fld>
            <a:endParaRPr lang="en-US" altLang="en-US"/>
          </a:p>
        </p:txBody>
      </p:sp>
    </p:spTree>
    <p:extLst>
      <p:ext uri="{BB962C8B-B14F-4D97-AF65-F5344CB8AC3E}">
        <p14:creationId xmlns:p14="http://schemas.microsoft.com/office/powerpoint/2010/main" val="659662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359626-94B9-CA47-98BF-56D775305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4FFF0C-4D34-384A-A16C-54722DE38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09BA19-04A5-7947-A753-C7C1D4C1A36B}"/>
              </a:ext>
            </a:extLst>
          </p:cNvPr>
          <p:cNvSpPr>
            <a:spLocks noGrp="1" noChangeArrowheads="1"/>
          </p:cNvSpPr>
          <p:nvPr>
            <p:ph type="sldNum" sz="quarter" idx="12"/>
          </p:nvPr>
        </p:nvSpPr>
        <p:spPr>
          <a:ln/>
        </p:spPr>
        <p:txBody>
          <a:bodyPr/>
          <a:lstStyle>
            <a:lvl1pPr>
              <a:defRPr/>
            </a:lvl1pPr>
          </a:lstStyle>
          <a:p>
            <a:pPr>
              <a:defRPr/>
            </a:pPr>
            <a:fld id="{685FDBF3-3CDF-8F4F-A602-FFAA5D3F58C7}" type="slidenum">
              <a:rPr lang="en-US" altLang="en-US"/>
              <a:pPr>
                <a:defRPr/>
              </a:pPr>
              <a:t>‹#›</a:t>
            </a:fld>
            <a:endParaRPr lang="en-US" altLang="en-US"/>
          </a:p>
        </p:txBody>
      </p:sp>
    </p:spTree>
    <p:extLst>
      <p:ext uri="{BB962C8B-B14F-4D97-AF65-F5344CB8AC3E}">
        <p14:creationId xmlns:p14="http://schemas.microsoft.com/office/powerpoint/2010/main" val="3713794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9DF447-130B-834E-A6F5-00BD6C1C0E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610A41-00BC-7041-901D-0604434164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BB26C8-672F-9943-8456-09F9EFEC101F}"/>
              </a:ext>
            </a:extLst>
          </p:cNvPr>
          <p:cNvSpPr>
            <a:spLocks noGrp="1" noChangeArrowheads="1"/>
          </p:cNvSpPr>
          <p:nvPr>
            <p:ph type="sldNum" sz="quarter" idx="12"/>
          </p:nvPr>
        </p:nvSpPr>
        <p:spPr>
          <a:ln/>
        </p:spPr>
        <p:txBody>
          <a:bodyPr/>
          <a:lstStyle>
            <a:lvl1pPr>
              <a:defRPr/>
            </a:lvl1pPr>
          </a:lstStyle>
          <a:p>
            <a:pPr>
              <a:defRPr/>
            </a:pPr>
            <a:fld id="{91923A86-21E2-D540-A734-8B116D0624EB}" type="slidenum">
              <a:rPr lang="en-US" altLang="en-US"/>
              <a:pPr>
                <a:defRPr/>
              </a:pPr>
              <a:t>‹#›</a:t>
            </a:fld>
            <a:endParaRPr lang="en-US" altLang="en-US"/>
          </a:p>
        </p:txBody>
      </p:sp>
    </p:spTree>
    <p:extLst>
      <p:ext uri="{BB962C8B-B14F-4D97-AF65-F5344CB8AC3E}">
        <p14:creationId xmlns:p14="http://schemas.microsoft.com/office/powerpoint/2010/main" val="3001566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4034C9-9C94-D243-9F79-3331DF5F03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30C11-C4D0-714D-B942-B22019ACF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C37DAC-E926-4D43-8ECB-6EC9897E2DDD}"/>
              </a:ext>
            </a:extLst>
          </p:cNvPr>
          <p:cNvSpPr>
            <a:spLocks noGrp="1" noChangeArrowheads="1"/>
          </p:cNvSpPr>
          <p:nvPr>
            <p:ph type="sldNum" sz="quarter" idx="12"/>
          </p:nvPr>
        </p:nvSpPr>
        <p:spPr>
          <a:ln/>
        </p:spPr>
        <p:txBody>
          <a:bodyPr/>
          <a:lstStyle>
            <a:lvl1pPr>
              <a:defRPr/>
            </a:lvl1pPr>
          </a:lstStyle>
          <a:p>
            <a:pPr>
              <a:defRPr/>
            </a:pPr>
            <a:fld id="{B663009B-539C-8B4C-91DD-DBA281FF935E}" type="slidenum">
              <a:rPr lang="en-US" altLang="en-US"/>
              <a:pPr>
                <a:defRPr/>
              </a:pPr>
              <a:t>‹#›</a:t>
            </a:fld>
            <a:endParaRPr lang="en-US" altLang="en-US"/>
          </a:p>
        </p:txBody>
      </p:sp>
    </p:spTree>
    <p:extLst>
      <p:ext uri="{BB962C8B-B14F-4D97-AF65-F5344CB8AC3E}">
        <p14:creationId xmlns:p14="http://schemas.microsoft.com/office/powerpoint/2010/main" val="3989490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7D9C18-902D-5D42-A848-3DF8EBB232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19BF669-F1AF-F548-9CA5-E186572883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4E15F87-D68E-C343-AF0B-7554CBB0EFE8}"/>
              </a:ext>
            </a:extLst>
          </p:cNvPr>
          <p:cNvSpPr>
            <a:spLocks noGrp="1" noChangeArrowheads="1"/>
          </p:cNvSpPr>
          <p:nvPr>
            <p:ph type="sldNum" sz="quarter" idx="12"/>
          </p:nvPr>
        </p:nvSpPr>
        <p:spPr>
          <a:ln/>
        </p:spPr>
        <p:txBody>
          <a:bodyPr/>
          <a:lstStyle>
            <a:lvl1pPr>
              <a:defRPr/>
            </a:lvl1pPr>
          </a:lstStyle>
          <a:p>
            <a:pPr>
              <a:defRPr/>
            </a:pPr>
            <a:fld id="{F6E062A3-A070-DD42-94D8-D251D26CE803}" type="slidenum">
              <a:rPr lang="en-US" altLang="en-US"/>
              <a:pPr>
                <a:defRPr/>
              </a:pPr>
              <a:t>‹#›</a:t>
            </a:fld>
            <a:endParaRPr lang="en-US" altLang="en-US"/>
          </a:p>
        </p:txBody>
      </p:sp>
    </p:spTree>
    <p:extLst>
      <p:ext uri="{BB962C8B-B14F-4D97-AF65-F5344CB8AC3E}">
        <p14:creationId xmlns:p14="http://schemas.microsoft.com/office/powerpoint/2010/main" val="3666083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E79115-AF43-B344-A643-13AF5C4EDD1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52A0088-04D0-A641-ADE1-77B01C73D3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F0D83E2-CCDF-A149-945D-ABDBF6261B18}"/>
              </a:ext>
            </a:extLst>
          </p:cNvPr>
          <p:cNvSpPr>
            <a:spLocks noGrp="1" noChangeArrowheads="1"/>
          </p:cNvSpPr>
          <p:nvPr>
            <p:ph type="sldNum" sz="quarter" idx="12"/>
          </p:nvPr>
        </p:nvSpPr>
        <p:spPr>
          <a:ln/>
        </p:spPr>
        <p:txBody>
          <a:bodyPr/>
          <a:lstStyle>
            <a:lvl1pPr>
              <a:defRPr/>
            </a:lvl1pPr>
          </a:lstStyle>
          <a:p>
            <a:pPr>
              <a:defRPr/>
            </a:pPr>
            <a:fld id="{1B952872-4F59-8849-A0E6-016EEE2A92D8}" type="slidenum">
              <a:rPr lang="en-US" altLang="en-US"/>
              <a:pPr>
                <a:defRPr/>
              </a:pPr>
              <a:t>‹#›</a:t>
            </a:fld>
            <a:endParaRPr lang="en-US" altLang="en-US"/>
          </a:p>
        </p:txBody>
      </p:sp>
    </p:spTree>
    <p:extLst>
      <p:ext uri="{BB962C8B-B14F-4D97-AF65-F5344CB8AC3E}">
        <p14:creationId xmlns:p14="http://schemas.microsoft.com/office/powerpoint/2010/main" val="11213947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9ECFAE-2034-6C4F-8441-3DBA52EBE2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FEE5D5-C3C9-AE49-AFF9-AC599A10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E58C1A-290D-5B4B-A087-C787A55F5EC9}"/>
              </a:ext>
            </a:extLst>
          </p:cNvPr>
          <p:cNvSpPr>
            <a:spLocks noGrp="1" noChangeArrowheads="1"/>
          </p:cNvSpPr>
          <p:nvPr>
            <p:ph type="sldNum" sz="quarter" idx="12"/>
          </p:nvPr>
        </p:nvSpPr>
        <p:spPr>
          <a:ln/>
        </p:spPr>
        <p:txBody>
          <a:bodyPr/>
          <a:lstStyle>
            <a:lvl1pPr>
              <a:defRPr/>
            </a:lvl1pPr>
          </a:lstStyle>
          <a:p>
            <a:pPr>
              <a:defRPr/>
            </a:pPr>
            <a:fld id="{5325CDE8-B0EA-734B-A873-BFFE5F976EF0}" type="slidenum">
              <a:rPr lang="en-US" altLang="en-US"/>
              <a:pPr>
                <a:defRPr/>
              </a:pPr>
              <a:t>‹#›</a:t>
            </a:fld>
            <a:endParaRPr lang="en-US" altLang="en-US"/>
          </a:p>
        </p:txBody>
      </p:sp>
    </p:spTree>
    <p:extLst>
      <p:ext uri="{BB962C8B-B14F-4D97-AF65-F5344CB8AC3E}">
        <p14:creationId xmlns:p14="http://schemas.microsoft.com/office/powerpoint/2010/main" val="6547364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261F0B-BBDE-7E44-8EE1-219ECEA3DE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66653A-C1B9-8042-BED4-46A78D9E2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7452F7-C1B6-8B4E-ABE1-1739DD5AD563}"/>
              </a:ext>
            </a:extLst>
          </p:cNvPr>
          <p:cNvSpPr>
            <a:spLocks noGrp="1" noChangeArrowheads="1"/>
          </p:cNvSpPr>
          <p:nvPr>
            <p:ph type="sldNum" sz="quarter" idx="12"/>
          </p:nvPr>
        </p:nvSpPr>
        <p:spPr>
          <a:ln/>
        </p:spPr>
        <p:txBody>
          <a:bodyPr/>
          <a:lstStyle>
            <a:lvl1pPr>
              <a:defRPr/>
            </a:lvl1pPr>
          </a:lstStyle>
          <a:p>
            <a:pPr>
              <a:defRPr/>
            </a:pPr>
            <a:fld id="{41F2DB3D-82B4-C341-992A-3266CD26B5C3}" type="slidenum">
              <a:rPr lang="en-US" altLang="en-US"/>
              <a:pPr>
                <a:defRPr/>
              </a:pPr>
              <a:t>‹#›</a:t>
            </a:fld>
            <a:endParaRPr lang="en-US" altLang="en-US"/>
          </a:p>
        </p:txBody>
      </p:sp>
    </p:spTree>
    <p:extLst>
      <p:ext uri="{BB962C8B-B14F-4D97-AF65-F5344CB8AC3E}">
        <p14:creationId xmlns:p14="http://schemas.microsoft.com/office/powerpoint/2010/main" val="4084533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391DA4-02A3-AC44-96AE-0F26792DB4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888C56-465B-4B44-9252-2DC728AD36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09DD0C-7C05-A14C-9221-0D0AB08D74D1}"/>
              </a:ext>
            </a:extLst>
          </p:cNvPr>
          <p:cNvSpPr>
            <a:spLocks noGrp="1" noChangeArrowheads="1"/>
          </p:cNvSpPr>
          <p:nvPr>
            <p:ph type="sldNum" sz="quarter" idx="12"/>
          </p:nvPr>
        </p:nvSpPr>
        <p:spPr>
          <a:ln/>
        </p:spPr>
        <p:txBody>
          <a:bodyPr/>
          <a:lstStyle>
            <a:lvl1pPr>
              <a:defRPr/>
            </a:lvl1pPr>
          </a:lstStyle>
          <a:p>
            <a:pPr>
              <a:defRPr/>
            </a:pPr>
            <a:fld id="{E9ABC018-FA35-1746-B773-271614649774}" type="slidenum">
              <a:rPr lang="en-US" altLang="en-US"/>
              <a:pPr>
                <a:defRPr/>
              </a:pPr>
              <a:t>‹#›</a:t>
            </a:fld>
            <a:endParaRPr lang="en-US" altLang="en-US"/>
          </a:p>
        </p:txBody>
      </p:sp>
    </p:spTree>
    <p:extLst>
      <p:ext uri="{BB962C8B-B14F-4D97-AF65-F5344CB8AC3E}">
        <p14:creationId xmlns:p14="http://schemas.microsoft.com/office/powerpoint/2010/main" val="2462152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35C431-52B7-8D4E-816C-7D2C47F9C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BB15A5-7048-1946-814A-48B54E6294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BC9C34-C8D2-B04C-8D17-510E9D2A82A4}"/>
              </a:ext>
            </a:extLst>
          </p:cNvPr>
          <p:cNvSpPr>
            <a:spLocks noGrp="1" noChangeArrowheads="1"/>
          </p:cNvSpPr>
          <p:nvPr>
            <p:ph type="sldNum" sz="quarter" idx="12"/>
          </p:nvPr>
        </p:nvSpPr>
        <p:spPr>
          <a:ln/>
        </p:spPr>
        <p:txBody>
          <a:bodyPr/>
          <a:lstStyle>
            <a:lvl1pPr>
              <a:defRPr/>
            </a:lvl1pPr>
          </a:lstStyle>
          <a:p>
            <a:pPr>
              <a:defRPr/>
            </a:pPr>
            <a:fld id="{BDC4B653-FC64-7D45-91A7-8B3334DB20E5}" type="slidenum">
              <a:rPr lang="en-US" altLang="en-US"/>
              <a:pPr>
                <a:defRPr/>
              </a:pPr>
              <a:t>‹#›</a:t>
            </a:fld>
            <a:endParaRPr lang="en-US" altLang="en-US"/>
          </a:p>
        </p:txBody>
      </p:sp>
    </p:spTree>
    <p:extLst>
      <p:ext uri="{BB962C8B-B14F-4D97-AF65-F5344CB8AC3E}">
        <p14:creationId xmlns:p14="http://schemas.microsoft.com/office/powerpoint/2010/main" val="61207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2CB87A-6889-6440-929C-945F9F6B46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1D64889-3256-A44F-AB92-BCD2D49A7C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AAB3C9-B83E-7B46-A200-8421C390B4DC}"/>
              </a:ext>
            </a:extLst>
          </p:cNvPr>
          <p:cNvSpPr>
            <a:spLocks noGrp="1" noChangeArrowheads="1"/>
          </p:cNvSpPr>
          <p:nvPr>
            <p:ph type="sldNum" sz="quarter" idx="12"/>
          </p:nvPr>
        </p:nvSpPr>
        <p:spPr>
          <a:ln/>
        </p:spPr>
        <p:txBody>
          <a:bodyPr/>
          <a:lstStyle>
            <a:lvl1pPr>
              <a:defRPr/>
            </a:lvl1pPr>
          </a:lstStyle>
          <a:p>
            <a:pPr>
              <a:defRPr/>
            </a:pPr>
            <a:fld id="{486FA0A3-B709-AA4B-8929-C08C535F6352}" type="slidenum">
              <a:rPr lang="en-US" altLang="en-US"/>
              <a:pPr>
                <a:defRPr/>
              </a:pPr>
              <a:t>‹#›</a:t>
            </a:fld>
            <a:endParaRPr lang="en-US" altLang="en-US"/>
          </a:p>
        </p:txBody>
      </p:sp>
    </p:spTree>
    <p:extLst>
      <p:ext uri="{BB962C8B-B14F-4D97-AF65-F5344CB8AC3E}">
        <p14:creationId xmlns:p14="http://schemas.microsoft.com/office/powerpoint/2010/main" val="23592975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43A3E9-8F04-1E45-B159-4B9C412DAF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ED34FA-9129-D04F-ADBA-50948F47E4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1C0460-2D76-B149-8BCF-06CADA0B232A}"/>
              </a:ext>
            </a:extLst>
          </p:cNvPr>
          <p:cNvSpPr>
            <a:spLocks noGrp="1" noChangeArrowheads="1"/>
          </p:cNvSpPr>
          <p:nvPr>
            <p:ph type="sldNum" sz="quarter" idx="12"/>
          </p:nvPr>
        </p:nvSpPr>
        <p:spPr>
          <a:ln/>
        </p:spPr>
        <p:txBody>
          <a:bodyPr/>
          <a:lstStyle>
            <a:lvl1pPr>
              <a:defRPr/>
            </a:lvl1pPr>
          </a:lstStyle>
          <a:p>
            <a:pPr>
              <a:defRPr/>
            </a:pPr>
            <a:fld id="{66447534-6F30-8442-8CB8-07078303FD7E}" type="slidenum">
              <a:rPr lang="en-US" altLang="en-US"/>
              <a:pPr>
                <a:defRPr/>
              </a:pPr>
              <a:t>‹#›</a:t>
            </a:fld>
            <a:endParaRPr lang="en-US" altLang="en-US"/>
          </a:p>
        </p:txBody>
      </p:sp>
    </p:spTree>
    <p:extLst>
      <p:ext uri="{BB962C8B-B14F-4D97-AF65-F5344CB8AC3E}">
        <p14:creationId xmlns:p14="http://schemas.microsoft.com/office/powerpoint/2010/main" val="154452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0E02085-E21C-C642-9647-BDA8D71E26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DBC45C-77C4-A449-8367-F95194D5149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45CEA54-63DC-924B-B780-6547DC176BA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CF5A288B-C78D-0E4C-940C-9A5B8B604E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1E925FE3-B061-0843-A4BE-3DA725C38B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8EAC2D7-AC78-3045-9C7E-21BE329A663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03" r:id="rId1"/>
    <p:sldLayoutId id="2147486604" r:id="rId2"/>
    <p:sldLayoutId id="2147486605" r:id="rId3"/>
    <p:sldLayoutId id="2147486606" r:id="rId4"/>
    <p:sldLayoutId id="2147486607" r:id="rId5"/>
    <p:sldLayoutId id="2147486608" r:id="rId6"/>
    <p:sldLayoutId id="2147486609" r:id="rId7"/>
    <p:sldLayoutId id="2147486610" r:id="rId8"/>
    <p:sldLayoutId id="2147486611" r:id="rId9"/>
    <p:sldLayoutId id="2147486612" r:id="rId10"/>
    <p:sldLayoutId id="214748661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7D7E6EF-61B7-DD41-80BD-E8041F76ED4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044245E-7E14-7843-A6FA-25DC6C3CEAB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707F920-2D7C-F548-A689-A8A8FE63558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C37B2D7-1CBB-1548-8773-34332ABB1E2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B65F2F24-CCB8-4549-9898-56A471525C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21DE4CC-DE2D-6240-AB96-CF1741D8547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2809884-C015-634A-8A03-45735E69D8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D93932D-02C7-0A4B-BBE7-DB5E83A5B10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1A57B-E98D-B24C-8513-79E0E4742A5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79CAFCD-994D-8544-9128-B4DF4D8BC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C58B956-ACE7-7C4A-B19E-D493A131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4062900-7D2B-4C4C-9439-AE4FFD5CD7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35" r:id="rId1"/>
    <p:sldLayoutId id="2147486736" r:id="rId2"/>
    <p:sldLayoutId id="2147486737" r:id="rId3"/>
    <p:sldLayoutId id="2147486738" r:id="rId4"/>
    <p:sldLayoutId id="2147486739" r:id="rId5"/>
    <p:sldLayoutId id="2147486740" r:id="rId6"/>
    <p:sldLayoutId id="2147486741" r:id="rId7"/>
    <p:sldLayoutId id="2147486742" r:id="rId8"/>
    <p:sldLayoutId id="2147486743" r:id="rId9"/>
    <p:sldLayoutId id="2147486744" r:id="rId10"/>
    <p:sldLayoutId id="2147486745" r:id="rId11"/>
    <p:sldLayoutId id="2147486746" r:id="rId12"/>
    <p:sldLayoutId id="2147486747"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F2724D5-DF94-F142-B138-1238EFF9B89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1BE57DE5-C24C-E34B-ACAD-48B9C7225FC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9884945-F5F0-0C48-B2B2-7AF6C74F1B1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9984A7E-284D-4440-AFC1-5AC3AC0699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01DC68E-5D1B-FF41-9E0E-6DE24F0E0D3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E3B44E2-7082-3C4D-833A-18A87CDDF25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48" r:id="rId1"/>
    <p:sldLayoutId id="2147486749" r:id="rId2"/>
    <p:sldLayoutId id="2147486750" r:id="rId3"/>
    <p:sldLayoutId id="2147486751" r:id="rId4"/>
    <p:sldLayoutId id="2147486752" r:id="rId5"/>
    <p:sldLayoutId id="2147486753" r:id="rId6"/>
    <p:sldLayoutId id="2147486754" r:id="rId7"/>
    <p:sldLayoutId id="2147486755" r:id="rId8"/>
    <p:sldLayoutId id="2147486756" r:id="rId9"/>
    <p:sldLayoutId id="2147486757" r:id="rId10"/>
    <p:sldLayoutId id="214748675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1FA37E3-BE7E-3545-88C7-29D70C89501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9091" name="Rectangle 3">
            <a:extLst>
              <a:ext uri="{FF2B5EF4-FFF2-40B4-BE49-F238E27FC236}">
                <a16:creationId xmlns:a16="http://schemas.microsoft.com/office/drawing/2014/main" id="{D2CA980A-B433-104D-85B1-E9973CCD78B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02F9392-9052-964F-8850-ADB62AA059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261690E-7F94-2140-87E0-135DBC3F84B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F5C943E-3195-0A4B-B87E-B1FBC29D632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6EC06BE-58E2-DC47-B7EC-8F5FB569FF25}"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22F8A2E-34BE-464A-BA2B-B6FE8A37D2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1379" name="Rectangle 3">
            <a:extLst>
              <a:ext uri="{FF2B5EF4-FFF2-40B4-BE49-F238E27FC236}">
                <a16:creationId xmlns:a16="http://schemas.microsoft.com/office/drawing/2014/main" id="{F2E8D142-8D19-D947-88ED-5C3522F1D5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F23E18C-9B31-2A4B-A25F-4756F7D3D69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F938AA3-38A6-B446-AA88-F8340AEB647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8C4EF6C-E44C-6147-80E1-7959D30E7A7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B4244AE-54D4-3E46-85F2-89D3C712DB8D}" type="slidenum">
              <a:rPr lang="en-US" altLang="en-US"/>
              <a:pPr>
                <a:defRPr/>
              </a:pPr>
              <a:t>‹#›</a:t>
            </a:fld>
            <a:endParaRPr lang="en-US" altLang="en-US"/>
          </a:p>
        </p:txBody>
      </p:sp>
    </p:spTree>
    <p:extLst>
      <p:ext uri="{BB962C8B-B14F-4D97-AF65-F5344CB8AC3E}">
        <p14:creationId xmlns:p14="http://schemas.microsoft.com/office/powerpoint/2010/main" val="3571812073"/>
      </p:ext>
    </p:extLst>
  </p:cSld>
  <p:clrMap bg1="dk2" tx1="lt1" bg2="dk1" tx2="lt2" accent1="accent1" accent2="accent2" accent3="accent3" accent4="accent4" accent5="accent5" accent6="accent6" hlink="hlink" folHlink="folHlink"/>
  <p:sldLayoutIdLst>
    <p:sldLayoutId id="2147486760" r:id="rId1"/>
    <p:sldLayoutId id="2147486761" r:id="rId2"/>
    <p:sldLayoutId id="2147486762" r:id="rId3"/>
    <p:sldLayoutId id="2147486763" r:id="rId4"/>
    <p:sldLayoutId id="2147486764" r:id="rId5"/>
    <p:sldLayoutId id="2147486765" r:id="rId6"/>
    <p:sldLayoutId id="2147486766" r:id="rId7"/>
    <p:sldLayoutId id="2147486767" r:id="rId8"/>
    <p:sldLayoutId id="2147486768" r:id="rId9"/>
    <p:sldLayoutId id="2147486769" r:id="rId10"/>
    <p:sldLayoutId id="21474867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49D3A53-22B7-3940-9A47-66C3C9A74F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a:extLst>
              <a:ext uri="{FF2B5EF4-FFF2-40B4-BE49-F238E27FC236}">
                <a16:creationId xmlns:a16="http://schemas.microsoft.com/office/drawing/2014/main" id="{C664AAD6-0B81-D048-AD78-1E2422FF712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085DD2E1-EB5D-D041-99FF-33F58A1042B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CCB4CE3C-97B9-5F4A-BFA1-593E468612F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6A5A315-8956-2449-8E36-5066345206F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1D1C4F2-FE30-C04F-8D91-3D576108B96C}" type="slidenum">
              <a:rPr lang="en-US" altLang="en-US"/>
              <a:pPr>
                <a:defRPr/>
              </a:pPr>
              <a:t>‹#›</a:t>
            </a:fld>
            <a:endParaRPr lang="en-US" altLang="en-US"/>
          </a:p>
        </p:txBody>
      </p:sp>
    </p:spTree>
    <p:extLst>
      <p:ext uri="{BB962C8B-B14F-4D97-AF65-F5344CB8AC3E}">
        <p14:creationId xmlns:p14="http://schemas.microsoft.com/office/powerpoint/2010/main" val="3303918117"/>
      </p:ext>
    </p:extLst>
  </p:cSld>
  <p:clrMap bg1="dk2" tx1="lt1" bg2="dk1" tx2="lt2" accent1="accent1" accent2="accent2" accent3="accent3" accent4="accent4" accent5="accent5" accent6="accent6" hlink="hlink" folHlink="folHlink"/>
  <p:sldLayoutIdLst>
    <p:sldLayoutId id="2147486772" r:id="rId1"/>
    <p:sldLayoutId id="2147486773" r:id="rId2"/>
    <p:sldLayoutId id="2147486774" r:id="rId3"/>
    <p:sldLayoutId id="2147486775" r:id="rId4"/>
    <p:sldLayoutId id="2147486776" r:id="rId5"/>
    <p:sldLayoutId id="2147486777" r:id="rId6"/>
    <p:sldLayoutId id="2147486778" r:id="rId7"/>
    <p:sldLayoutId id="2147486779" r:id="rId8"/>
    <p:sldLayoutId id="2147486780" r:id="rId9"/>
    <p:sldLayoutId id="2147486781" r:id="rId10"/>
    <p:sldLayoutId id="21474867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DF94A95-80CE-D144-86E1-4D0BFDED40F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67" name="Rectangle 3">
            <a:extLst>
              <a:ext uri="{FF2B5EF4-FFF2-40B4-BE49-F238E27FC236}">
                <a16:creationId xmlns:a16="http://schemas.microsoft.com/office/drawing/2014/main" id="{F0319E85-EFE9-5048-AFF8-785C5FA44A1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7EFEDF3-5D64-034A-8C7D-A15F1DBDC82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2004E5B-F14D-1D49-8D08-5BB80CCD0A4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454A124-5F75-334C-9CFC-84007C361C8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2BDF39C-C0E3-CD45-B18D-4421E040EDB5}" type="slidenum">
              <a:rPr lang="en-US" altLang="en-US"/>
              <a:pPr>
                <a:defRPr/>
              </a:pPr>
              <a:t>‹#›</a:t>
            </a:fld>
            <a:endParaRPr lang="en-US" altLang="en-US"/>
          </a:p>
        </p:txBody>
      </p:sp>
    </p:spTree>
    <p:extLst>
      <p:ext uri="{BB962C8B-B14F-4D97-AF65-F5344CB8AC3E}">
        <p14:creationId xmlns:p14="http://schemas.microsoft.com/office/powerpoint/2010/main" val="2337915602"/>
      </p:ext>
    </p:extLst>
  </p:cSld>
  <p:clrMap bg1="dk2" tx1="lt1" bg2="dk1" tx2="lt2" accent1="accent1" accent2="accent2" accent3="accent3" accent4="accent4" accent5="accent5" accent6="accent6" hlink="hlink" folHlink="folHlink"/>
  <p:sldLayoutIdLst>
    <p:sldLayoutId id="2147486784" r:id="rId1"/>
    <p:sldLayoutId id="2147486785" r:id="rId2"/>
    <p:sldLayoutId id="2147486786" r:id="rId3"/>
    <p:sldLayoutId id="2147486787" r:id="rId4"/>
    <p:sldLayoutId id="2147486788" r:id="rId5"/>
    <p:sldLayoutId id="2147486789" r:id="rId6"/>
    <p:sldLayoutId id="2147486790" r:id="rId7"/>
    <p:sldLayoutId id="2147486791" r:id="rId8"/>
    <p:sldLayoutId id="2147486792" r:id="rId9"/>
    <p:sldLayoutId id="2147486793" r:id="rId10"/>
    <p:sldLayoutId id="21474867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9.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webda.physics.muni.cz/"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jpeg"/><Relationship Id="rId5" Type="http://schemas.openxmlformats.org/officeDocument/2006/relationships/hyperlink" Target="https://academic.oup.com/mnras/article/504/1/356/6209133" TargetMode="External"/><Relationship Id="rId4" Type="http://schemas.openxmlformats.org/officeDocument/2006/relationships/hyperlink" Target="https://heasarc.gsfc.nasa.gov/W3Browse/all/openclust.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3778" name="Picture 12" descr="PleiadesHyades_andreo600h.jpg">
            <a:extLst>
              <a:ext uri="{FF2B5EF4-FFF2-40B4-BE49-F238E27FC236}">
                <a16:creationId xmlns:a16="http://schemas.microsoft.com/office/drawing/2014/main" id="{6EC29C05-38E0-9D4F-B9F7-2901715E42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a:extLst>
              <a:ext uri="{FF2B5EF4-FFF2-40B4-BE49-F238E27FC236}">
                <a16:creationId xmlns:a16="http://schemas.microsoft.com/office/drawing/2014/main" id="{A186E73F-E92E-6E4A-902F-A4000FD134EA}"/>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 II</a:t>
            </a:r>
          </a:p>
        </p:txBody>
      </p:sp>
      <p:sp>
        <p:nvSpPr>
          <p:cNvPr id="203780" name="TextBox 16">
            <a:extLst>
              <a:ext uri="{FF2B5EF4-FFF2-40B4-BE49-F238E27FC236}">
                <a16:creationId xmlns:a16="http://schemas.microsoft.com/office/drawing/2014/main" id="{BD6D8F5F-523B-9345-A5F9-D427AC7EE00B}"/>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image: Rogelio Bernal Andreo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5C794F1-BF75-D9AD-D7B6-8F6433910792}"/>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556B0850-1CA0-31AB-7EF3-B8F11106F3E9}"/>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4" name="Picture 3" descr="A blue and yellow dotted line&#10;&#10;Description automatically generated">
            <a:extLst>
              <a:ext uri="{FF2B5EF4-FFF2-40B4-BE49-F238E27FC236}">
                <a16:creationId xmlns:a16="http://schemas.microsoft.com/office/drawing/2014/main" id="{1D728799-FD12-3122-E161-1B0AB3A8BC4B}"/>
              </a:ext>
            </a:extLst>
          </p:cNvPr>
          <p:cNvPicPr>
            <a:picLocks noChangeAspect="1"/>
          </p:cNvPicPr>
          <p:nvPr/>
        </p:nvPicPr>
        <p:blipFill>
          <a:blip r:embed="rId3"/>
          <a:stretch>
            <a:fillRect/>
          </a:stretch>
        </p:blipFill>
        <p:spPr>
          <a:xfrm>
            <a:off x="55942" y="1219200"/>
            <a:ext cx="9011858" cy="4170273"/>
          </a:xfrm>
          <a:prstGeom prst="rect">
            <a:avLst/>
          </a:prstGeom>
        </p:spPr>
      </p:pic>
      <p:sp>
        <p:nvSpPr>
          <p:cNvPr id="9" name="TextBox 8">
            <a:extLst>
              <a:ext uri="{FF2B5EF4-FFF2-40B4-BE49-F238E27FC236}">
                <a16:creationId xmlns:a16="http://schemas.microsoft.com/office/drawing/2014/main" id="{28B7616E-075C-170C-FE8C-ED8900F2429C}"/>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extLst>
      <p:ext uri="{BB962C8B-B14F-4D97-AF65-F5344CB8AC3E}">
        <p14:creationId xmlns:p14="http://schemas.microsoft.com/office/powerpoint/2010/main" val="15850227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550B6E7-D4CF-91CD-157E-F3E20EAF2885}"/>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5520B43E-BC8E-01B1-8BFC-E981ABA74B21}"/>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sp>
        <p:nvSpPr>
          <p:cNvPr id="9" name="TextBox 8">
            <a:extLst>
              <a:ext uri="{FF2B5EF4-FFF2-40B4-BE49-F238E27FC236}">
                <a16:creationId xmlns:a16="http://schemas.microsoft.com/office/drawing/2014/main" id="{6F3D787A-0AFC-1E96-3944-A382C94F857F}"/>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dirty="0" err="1">
                <a:solidFill>
                  <a:srgbClr val="0000FF"/>
                </a:solidFill>
                <a:latin typeface="Times New Roman" panose="02020603050405020304" pitchFamily="18" charset="0"/>
              </a:rPr>
              <a:t>Cantat</a:t>
            </a:r>
            <a:r>
              <a:rPr lang="en-US" altLang="en-US" dirty="0">
                <a:solidFill>
                  <a:srgbClr val="0000FF"/>
                </a:solidFill>
                <a:latin typeface="Times New Roman" panose="02020603050405020304" pitchFamily="18" charset="0"/>
              </a:rPr>
              <a:t>-Gaudin</a:t>
            </a:r>
            <a:r>
              <a:rPr lang="en-US" altLang="en-US" sz="1600" dirty="0">
                <a:solidFill>
                  <a:srgbClr val="0000FF"/>
                </a:solidFill>
                <a:latin typeface="Times New Roman" panose="02020603050405020304" pitchFamily="18" charset="0"/>
              </a:rPr>
              <a:t> (</a:t>
            </a:r>
            <a:r>
              <a:rPr lang="en-US" altLang="en-US" dirty="0">
                <a:solidFill>
                  <a:srgbClr val="0000FF"/>
                </a:solidFill>
                <a:latin typeface="Times New Roman" panose="02020603050405020304" pitchFamily="18" charset="0"/>
              </a:rPr>
              <a:t>2018</a:t>
            </a:r>
            <a:r>
              <a:rPr lang="en-US" altLang="en-US" sz="1600" dirty="0">
                <a:solidFill>
                  <a:srgbClr val="0000FF"/>
                </a:solidFill>
                <a:latin typeface="Times New Roman" panose="02020603050405020304" pitchFamily="18" charset="0"/>
              </a:rPr>
              <a:t>)</a:t>
            </a:r>
          </a:p>
        </p:txBody>
      </p:sp>
      <p:pic>
        <p:nvPicPr>
          <p:cNvPr id="5" name="Picture 4" descr="A diagram of different colored dots&#10;&#10;Description automatically generated">
            <a:extLst>
              <a:ext uri="{FF2B5EF4-FFF2-40B4-BE49-F238E27FC236}">
                <a16:creationId xmlns:a16="http://schemas.microsoft.com/office/drawing/2014/main" id="{3D284F88-DFAF-2B5F-0BF9-D2A3F11581EC}"/>
              </a:ext>
            </a:extLst>
          </p:cNvPr>
          <p:cNvPicPr>
            <a:picLocks noChangeAspect="1"/>
          </p:cNvPicPr>
          <p:nvPr/>
        </p:nvPicPr>
        <p:blipFill>
          <a:blip r:embed="rId3"/>
          <a:stretch>
            <a:fillRect/>
          </a:stretch>
        </p:blipFill>
        <p:spPr>
          <a:xfrm>
            <a:off x="1546986" y="685800"/>
            <a:ext cx="5996814" cy="4953000"/>
          </a:xfrm>
          <a:prstGeom prst="rect">
            <a:avLst/>
          </a:prstGeom>
        </p:spPr>
      </p:pic>
      <p:sp>
        <p:nvSpPr>
          <p:cNvPr id="2" name="Rectangle 1">
            <a:extLst>
              <a:ext uri="{FF2B5EF4-FFF2-40B4-BE49-F238E27FC236}">
                <a16:creationId xmlns:a16="http://schemas.microsoft.com/office/drawing/2014/main" id="{B3029CC3-0BD6-9A02-00E6-819DD90F67D5}"/>
              </a:ext>
            </a:extLst>
          </p:cNvPr>
          <p:cNvSpPr>
            <a:spLocks noChangeArrowheads="1"/>
          </p:cNvSpPr>
          <p:nvPr/>
        </p:nvSpPr>
        <p:spPr bwMode="auto">
          <a:xfrm>
            <a:off x="2514600" y="5638800"/>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from Gaia DR2</a:t>
            </a:r>
          </a:p>
          <a:p>
            <a:pPr eaLnBrk="1" hangingPunct="1">
              <a:spcBef>
                <a:spcPct val="0"/>
              </a:spcBef>
              <a:buFontTx/>
              <a:buNone/>
            </a:pPr>
            <a:r>
              <a:rPr lang="en-US" altLang="en-US" sz="2000" dirty="0">
                <a:solidFill>
                  <a:srgbClr val="0000FF"/>
                </a:solidFill>
                <a:latin typeface="Times New Roman" panose="02020603050405020304" pitchFamily="18" charset="0"/>
              </a:rPr>
              <a:t>1229 open clusters … 60 new</a:t>
            </a:r>
          </a:p>
        </p:txBody>
      </p:sp>
    </p:spTree>
    <p:extLst>
      <p:ext uri="{BB962C8B-B14F-4D97-AF65-F5344CB8AC3E}">
        <p14:creationId xmlns:p14="http://schemas.microsoft.com/office/powerpoint/2010/main" val="25325310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4A400E-50B9-9553-F1B5-F89927611C30}"/>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A0E184A1-1FCC-44DF-47A1-F6EC68554478}"/>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5" name="Picture 4" descr="A map of the world&#10;&#10;Description automatically generated">
            <a:extLst>
              <a:ext uri="{FF2B5EF4-FFF2-40B4-BE49-F238E27FC236}">
                <a16:creationId xmlns:a16="http://schemas.microsoft.com/office/drawing/2014/main" id="{A584455C-112A-25F9-8AE6-2AAA57CE11FA}"/>
              </a:ext>
            </a:extLst>
          </p:cNvPr>
          <p:cNvPicPr>
            <a:picLocks noChangeAspect="1"/>
          </p:cNvPicPr>
          <p:nvPr/>
        </p:nvPicPr>
        <p:blipFill>
          <a:blip r:embed="rId3"/>
          <a:stretch>
            <a:fillRect/>
          </a:stretch>
        </p:blipFill>
        <p:spPr>
          <a:xfrm>
            <a:off x="185408" y="1258957"/>
            <a:ext cx="8729992" cy="4379843"/>
          </a:xfrm>
          <a:prstGeom prst="rect">
            <a:avLst/>
          </a:prstGeom>
        </p:spPr>
      </p:pic>
      <p:sp>
        <p:nvSpPr>
          <p:cNvPr id="6" name="Donut 7">
            <a:extLst>
              <a:ext uri="{FF2B5EF4-FFF2-40B4-BE49-F238E27FC236}">
                <a16:creationId xmlns:a16="http://schemas.microsoft.com/office/drawing/2014/main" id="{4437B276-1BE8-0E81-BC10-13F55667BFD5}"/>
              </a:ext>
            </a:extLst>
          </p:cNvPr>
          <p:cNvSpPr>
            <a:spLocks noChangeAspect="1"/>
          </p:cNvSpPr>
          <p:nvPr/>
        </p:nvSpPr>
        <p:spPr bwMode="auto">
          <a:xfrm rot="10800000" flipV="1">
            <a:off x="7162800" y="3657600"/>
            <a:ext cx="1222733" cy="1219200"/>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dist="23000" sx="1000" sy="1000" rotWithShape="0">
              <a:srgbClr val="000000"/>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 name="Donut 7">
            <a:extLst>
              <a:ext uri="{FF2B5EF4-FFF2-40B4-BE49-F238E27FC236}">
                <a16:creationId xmlns:a16="http://schemas.microsoft.com/office/drawing/2014/main" id="{667B1898-5028-6076-5E96-E5684B433E84}"/>
              </a:ext>
            </a:extLst>
          </p:cNvPr>
          <p:cNvSpPr>
            <a:spLocks noChangeAspect="1"/>
          </p:cNvSpPr>
          <p:nvPr/>
        </p:nvSpPr>
        <p:spPr bwMode="auto">
          <a:xfrm rot="10800000" flipV="1">
            <a:off x="3809999" y="2438399"/>
            <a:ext cx="2590800" cy="1219200"/>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dist="23000" sx="1000" sy="1000" rotWithShape="0">
              <a:srgbClr val="000000"/>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 name="Donut 7">
            <a:extLst>
              <a:ext uri="{FF2B5EF4-FFF2-40B4-BE49-F238E27FC236}">
                <a16:creationId xmlns:a16="http://schemas.microsoft.com/office/drawing/2014/main" id="{B17ED11A-383B-FD9B-9D4D-D55049762CE6}"/>
              </a:ext>
            </a:extLst>
          </p:cNvPr>
          <p:cNvSpPr>
            <a:spLocks noChangeAspect="1"/>
          </p:cNvSpPr>
          <p:nvPr/>
        </p:nvSpPr>
        <p:spPr bwMode="auto">
          <a:xfrm rot="10800000" flipV="1">
            <a:off x="76200" y="2667001"/>
            <a:ext cx="3352800" cy="1981199"/>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dist="23000" sx="1000" sy="1000" rotWithShape="0">
              <a:srgbClr val="000000"/>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 name="Rectangle 9">
            <a:extLst>
              <a:ext uri="{FF2B5EF4-FFF2-40B4-BE49-F238E27FC236}">
                <a16:creationId xmlns:a16="http://schemas.microsoft.com/office/drawing/2014/main" id="{968E1F10-FD95-90E2-4515-626C2ECF8F81}"/>
              </a:ext>
            </a:extLst>
          </p:cNvPr>
          <p:cNvSpPr>
            <a:spLocks noChangeArrowheads="1"/>
          </p:cNvSpPr>
          <p:nvPr/>
        </p:nvSpPr>
        <p:spPr bwMode="auto">
          <a:xfrm>
            <a:off x="7924800" y="4876800"/>
            <a:ext cx="91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400 pc</a:t>
            </a:r>
          </a:p>
          <a:p>
            <a:pPr eaLnBrk="1" hangingPunct="1">
              <a:spcBef>
                <a:spcPct val="0"/>
              </a:spcBef>
              <a:buFontTx/>
              <a:buNone/>
            </a:pPr>
            <a:r>
              <a:rPr lang="en-US" altLang="en-US" sz="2000" dirty="0">
                <a:solidFill>
                  <a:srgbClr val="0000FF"/>
                </a:solidFill>
                <a:latin typeface="Times New Roman" panose="02020603050405020304" pitchFamily="18" charset="0"/>
              </a:rPr>
              <a:t>2 </a:t>
            </a:r>
            <a:r>
              <a:rPr lang="en-US" altLang="en-US" sz="2000" dirty="0" err="1">
                <a:solidFill>
                  <a:srgbClr val="0000FF"/>
                </a:solidFill>
                <a:latin typeface="Times New Roman" panose="02020603050405020304" pitchFamily="18" charset="0"/>
              </a:rPr>
              <a:t>Myr</a:t>
            </a:r>
            <a:endParaRPr lang="en-US" altLang="en-US" sz="2000" dirty="0">
              <a:solidFill>
                <a:srgbClr val="0000FF"/>
              </a:solidFill>
              <a:latin typeface="Times New Roman" panose="02020603050405020304" pitchFamily="18" charset="0"/>
            </a:endParaRPr>
          </a:p>
        </p:txBody>
      </p:sp>
      <p:sp>
        <p:nvSpPr>
          <p:cNvPr id="11" name="Rectangle 10">
            <a:extLst>
              <a:ext uri="{FF2B5EF4-FFF2-40B4-BE49-F238E27FC236}">
                <a16:creationId xmlns:a16="http://schemas.microsoft.com/office/drawing/2014/main" id="{36E5EF3B-1309-C1C5-CFA1-E330BCBCA4D9}"/>
              </a:ext>
            </a:extLst>
          </p:cNvPr>
          <p:cNvSpPr>
            <a:spLocks noChangeArrowheads="1"/>
          </p:cNvSpPr>
          <p:nvPr/>
        </p:nvSpPr>
        <p:spPr bwMode="auto">
          <a:xfrm>
            <a:off x="4550404" y="1599922"/>
            <a:ext cx="10121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130 pc</a:t>
            </a:r>
          </a:p>
          <a:p>
            <a:pPr eaLnBrk="1" hangingPunct="1">
              <a:spcBef>
                <a:spcPct val="0"/>
              </a:spcBef>
              <a:buFontTx/>
              <a:buNone/>
            </a:pPr>
            <a:r>
              <a:rPr lang="en-US" altLang="en-US" sz="2000" dirty="0">
                <a:solidFill>
                  <a:srgbClr val="0000FF"/>
                </a:solidFill>
                <a:latin typeface="Times New Roman" panose="02020603050405020304" pitchFamily="18" charset="0"/>
              </a:rPr>
              <a:t>11 </a:t>
            </a:r>
            <a:r>
              <a:rPr lang="en-US" altLang="en-US" sz="2000" dirty="0" err="1">
                <a:solidFill>
                  <a:srgbClr val="0000FF"/>
                </a:solidFill>
                <a:latin typeface="Times New Roman" panose="02020603050405020304" pitchFamily="18" charset="0"/>
              </a:rPr>
              <a:t>Myr</a:t>
            </a:r>
            <a:endParaRPr lang="en-US" altLang="en-US" sz="2000" dirty="0">
              <a:solidFill>
                <a:srgbClr val="0000FF"/>
              </a:solidFill>
              <a:latin typeface="Times New Roman" panose="02020603050405020304" pitchFamily="18" charset="0"/>
            </a:endParaRPr>
          </a:p>
        </p:txBody>
      </p:sp>
      <p:sp>
        <p:nvSpPr>
          <p:cNvPr id="12" name="Rectangle 11">
            <a:extLst>
              <a:ext uri="{FF2B5EF4-FFF2-40B4-BE49-F238E27FC236}">
                <a16:creationId xmlns:a16="http://schemas.microsoft.com/office/drawing/2014/main" id="{656029EA-D9C5-27EC-C447-2BD83B3AADF0}"/>
              </a:ext>
            </a:extLst>
          </p:cNvPr>
          <p:cNvSpPr>
            <a:spLocks noChangeArrowheads="1"/>
          </p:cNvSpPr>
          <p:nvPr/>
        </p:nvSpPr>
        <p:spPr bwMode="auto">
          <a:xfrm>
            <a:off x="130804" y="4648200"/>
            <a:ext cx="13169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170 pc</a:t>
            </a:r>
          </a:p>
          <a:p>
            <a:pPr eaLnBrk="1" hangingPunct="1">
              <a:spcBef>
                <a:spcPct val="0"/>
              </a:spcBef>
              <a:buFontTx/>
              <a:buNone/>
            </a:pPr>
            <a:r>
              <a:rPr lang="en-US" altLang="en-US" sz="2000" dirty="0">
                <a:solidFill>
                  <a:srgbClr val="0000FF"/>
                </a:solidFill>
                <a:latin typeface="Times New Roman" panose="02020603050405020304" pitchFamily="18" charset="0"/>
              </a:rPr>
              <a:t>50-70 </a:t>
            </a:r>
            <a:r>
              <a:rPr lang="en-US" altLang="en-US" sz="2000" dirty="0" err="1">
                <a:solidFill>
                  <a:srgbClr val="0000FF"/>
                </a:solidFill>
                <a:latin typeface="Times New Roman" panose="02020603050405020304" pitchFamily="18" charset="0"/>
              </a:rPr>
              <a:t>Myr</a:t>
            </a:r>
            <a:endParaRPr lang="en-US" altLang="en-US" sz="2000" dirty="0">
              <a:solidFill>
                <a:srgbClr val="0000FF"/>
              </a:solidFill>
              <a:latin typeface="Times New Roman" panose="02020603050405020304" pitchFamily="18" charset="0"/>
            </a:endParaRPr>
          </a:p>
        </p:txBody>
      </p:sp>
      <p:sp>
        <p:nvSpPr>
          <p:cNvPr id="2" name="TextBox 1">
            <a:extLst>
              <a:ext uri="{FF2B5EF4-FFF2-40B4-BE49-F238E27FC236}">
                <a16:creationId xmlns:a16="http://schemas.microsoft.com/office/drawing/2014/main" id="{4FCDB1E2-AF00-5950-D4C8-1CB8CD6F1E82}"/>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extLst>
      <p:ext uri="{BB962C8B-B14F-4D97-AF65-F5344CB8AC3E}">
        <p14:creationId xmlns:p14="http://schemas.microsoft.com/office/powerpoint/2010/main" val="1961042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20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20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2000"/>
                                        <p:tgtEl>
                                          <p:spTgt spid="12">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fade">
                                      <p:cBhvr>
                                        <p:cTn id="41"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B638D5A-770F-A8A1-9F9C-25E84311DA1B}"/>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E03B839D-C3BE-8D37-EADD-AFAF16A6D03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3" name="Picture 2" descr="A graph of different sizes of triangles&#10;&#10;Description automatically generated with medium confidence">
            <a:extLst>
              <a:ext uri="{FF2B5EF4-FFF2-40B4-BE49-F238E27FC236}">
                <a16:creationId xmlns:a16="http://schemas.microsoft.com/office/drawing/2014/main" id="{D2AA93CB-1762-6EA7-4980-1A1872EB5BA5}"/>
              </a:ext>
            </a:extLst>
          </p:cNvPr>
          <p:cNvPicPr>
            <a:picLocks noChangeAspect="1"/>
          </p:cNvPicPr>
          <p:nvPr/>
        </p:nvPicPr>
        <p:blipFill>
          <a:blip r:embed="rId3"/>
          <a:stretch>
            <a:fillRect/>
          </a:stretch>
        </p:blipFill>
        <p:spPr>
          <a:xfrm>
            <a:off x="49949" y="1073150"/>
            <a:ext cx="4369499" cy="3727450"/>
          </a:xfrm>
          <a:prstGeom prst="rect">
            <a:avLst/>
          </a:prstGeom>
        </p:spPr>
      </p:pic>
      <p:sp>
        <p:nvSpPr>
          <p:cNvPr id="4" name="TextBox 3">
            <a:extLst>
              <a:ext uri="{FF2B5EF4-FFF2-40B4-BE49-F238E27FC236}">
                <a16:creationId xmlns:a16="http://schemas.microsoft.com/office/drawing/2014/main" id="{6E6061A0-58DB-12DC-B65E-D39415B9BA96}"/>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pic>
        <p:nvPicPr>
          <p:cNvPr id="6" name="Picture 5" descr="A graph with blue triangles&#10;&#10;Description automatically generated">
            <a:extLst>
              <a:ext uri="{FF2B5EF4-FFF2-40B4-BE49-F238E27FC236}">
                <a16:creationId xmlns:a16="http://schemas.microsoft.com/office/drawing/2014/main" id="{654BE317-BA68-50D1-67D0-3ED6BFD94AD4}"/>
              </a:ext>
            </a:extLst>
          </p:cNvPr>
          <p:cNvPicPr>
            <a:picLocks noChangeAspect="1"/>
          </p:cNvPicPr>
          <p:nvPr/>
        </p:nvPicPr>
        <p:blipFill>
          <a:blip r:embed="rId4"/>
          <a:stretch>
            <a:fillRect/>
          </a:stretch>
        </p:blipFill>
        <p:spPr>
          <a:xfrm>
            <a:off x="4495647" y="990600"/>
            <a:ext cx="4419753" cy="3762268"/>
          </a:xfrm>
          <a:prstGeom prst="rect">
            <a:avLst/>
          </a:prstGeom>
        </p:spPr>
      </p:pic>
      <p:sp>
        <p:nvSpPr>
          <p:cNvPr id="7" name="Rectangle 6">
            <a:extLst>
              <a:ext uri="{FF2B5EF4-FFF2-40B4-BE49-F238E27FC236}">
                <a16:creationId xmlns:a16="http://schemas.microsoft.com/office/drawing/2014/main" id="{7BD395DE-D6D4-919D-A0C7-F91439CB2D05}"/>
              </a:ext>
            </a:extLst>
          </p:cNvPr>
          <p:cNvSpPr>
            <a:spLocks noChangeArrowheads="1"/>
          </p:cNvSpPr>
          <p:nvPr/>
        </p:nvSpPr>
        <p:spPr bwMode="auto">
          <a:xfrm>
            <a:off x="1523999" y="4876800"/>
            <a:ext cx="21336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clusters round-</a:t>
            </a:r>
            <a:r>
              <a:rPr lang="en-US" altLang="en-US" sz="2000" dirty="0" err="1">
                <a:solidFill>
                  <a:srgbClr val="0000FF"/>
                </a:solidFill>
                <a:latin typeface="Times New Roman" panose="02020603050405020304" pitchFamily="18" charset="0"/>
              </a:rPr>
              <a:t>ish</a:t>
            </a: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strings are strings</a:t>
            </a:r>
          </a:p>
        </p:txBody>
      </p:sp>
      <p:sp>
        <p:nvSpPr>
          <p:cNvPr id="9" name="Rectangle 8">
            <a:extLst>
              <a:ext uri="{FF2B5EF4-FFF2-40B4-BE49-F238E27FC236}">
                <a16:creationId xmlns:a16="http://schemas.microsoft.com/office/drawing/2014/main" id="{3A497FA3-AC10-FFAB-5A4D-6F865365B899}"/>
              </a:ext>
            </a:extLst>
          </p:cNvPr>
          <p:cNvSpPr>
            <a:spLocks noChangeArrowheads="1"/>
          </p:cNvSpPr>
          <p:nvPr/>
        </p:nvSpPr>
        <p:spPr bwMode="auto">
          <a:xfrm>
            <a:off x="5257800" y="4876800"/>
            <a:ext cx="3429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typical string</a:t>
            </a:r>
          </a:p>
          <a:p>
            <a:pPr eaLnBrk="1" hangingPunct="1">
              <a:spcBef>
                <a:spcPct val="0"/>
              </a:spcBef>
              <a:buFontTx/>
              <a:buNone/>
            </a:pPr>
            <a:r>
              <a:rPr lang="en-US" altLang="en-US" sz="2000" dirty="0">
                <a:solidFill>
                  <a:srgbClr val="0000FF"/>
                </a:solidFill>
                <a:latin typeface="Times New Roman" panose="02020603050405020304" pitchFamily="18" charset="0"/>
              </a:rPr>
              <a:t>     30 pc wide … 200 pc long</a:t>
            </a:r>
          </a:p>
          <a:p>
            <a:pPr eaLnBrk="1" hangingPunct="1">
              <a:spcBef>
                <a:spcPct val="0"/>
              </a:spcBef>
              <a:buFontTx/>
              <a:buNone/>
            </a:pPr>
            <a:r>
              <a:rPr lang="en-US" altLang="en-US" sz="2000" dirty="0">
                <a:solidFill>
                  <a:srgbClr val="0000FF"/>
                </a:solidFill>
                <a:latin typeface="Times New Roman" panose="02020603050405020304" pitchFamily="18" charset="0"/>
              </a:rPr>
              <a:t>     most lack central cluster</a:t>
            </a:r>
          </a:p>
          <a:p>
            <a:pPr eaLnBrk="1" hangingPunct="1">
              <a:spcBef>
                <a:spcPct val="0"/>
              </a:spcBef>
              <a:buFontTx/>
              <a:buNone/>
            </a:pPr>
            <a:r>
              <a:rPr lang="en-US" altLang="en-US" sz="2000" dirty="0">
                <a:solidFill>
                  <a:srgbClr val="0000FF"/>
                </a:solidFill>
                <a:latin typeface="Times New Roman" panose="02020603050405020304" pitchFamily="18" charset="0"/>
              </a:rPr>
              <a:t>               … primordial</a:t>
            </a:r>
          </a:p>
        </p:txBody>
      </p:sp>
    </p:spTree>
    <p:extLst>
      <p:ext uri="{BB962C8B-B14F-4D97-AF65-F5344CB8AC3E}">
        <p14:creationId xmlns:p14="http://schemas.microsoft.com/office/powerpoint/2010/main" val="1475542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20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20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C602D40-DE5A-6C36-EB52-DB4B648A8408}"/>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ECF9E037-1C0B-9B24-333F-855A2B46792B}"/>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3" name="Picture 2" descr="A diagram of a group of strings&#10;&#10;Description automatically generated with medium confidence">
            <a:extLst>
              <a:ext uri="{FF2B5EF4-FFF2-40B4-BE49-F238E27FC236}">
                <a16:creationId xmlns:a16="http://schemas.microsoft.com/office/drawing/2014/main" id="{AC58029F-920F-82A3-D837-CFD619C447EF}"/>
              </a:ext>
            </a:extLst>
          </p:cNvPr>
          <p:cNvPicPr>
            <a:picLocks noChangeAspect="1"/>
          </p:cNvPicPr>
          <p:nvPr/>
        </p:nvPicPr>
        <p:blipFill>
          <a:blip r:embed="rId3"/>
          <a:stretch>
            <a:fillRect/>
          </a:stretch>
        </p:blipFill>
        <p:spPr>
          <a:xfrm>
            <a:off x="57770" y="1143000"/>
            <a:ext cx="8883148" cy="3962400"/>
          </a:xfrm>
          <a:prstGeom prst="rect">
            <a:avLst/>
          </a:prstGeom>
        </p:spPr>
      </p:pic>
      <p:sp>
        <p:nvSpPr>
          <p:cNvPr id="4" name="Rectangle 3">
            <a:extLst>
              <a:ext uri="{FF2B5EF4-FFF2-40B4-BE49-F238E27FC236}">
                <a16:creationId xmlns:a16="http://schemas.microsoft.com/office/drawing/2014/main" id="{5E017717-CCFB-67C6-597D-2A780687F2AA}"/>
              </a:ext>
            </a:extLst>
          </p:cNvPr>
          <p:cNvSpPr>
            <a:spLocks noChangeArrowheads="1"/>
          </p:cNvSpPr>
          <p:nvPr/>
        </p:nvSpPr>
        <p:spPr bwMode="auto">
          <a:xfrm>
            <a:off x="1676400" y="5207168"/>
            <a:ext cx="6324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strings have more stars than groups</a:t>
            </a:r>
          </a:p>
          <a:p>
            <a:pPr eaLnBrk="1" hangingPunct="1">
              <a:spcBef>
                <a:spcPct val="0"/>
              </a:spcBef>
              <a:buFontTx/>
              <a:buNone/>
            </a:pPr>
            <a:r>
              <a:rPr lang="en-US" altLang="en-US" sz="2000" dirty="0">
                <a:solidFill>
                  <a:srgbClr val="0000FF"/>
                </a:solidFill>
                <a:latin typeface="Times New Roman" panose="02020603050405020304" pitchFamily="18" charset="0"/>
              </a:rPr>
              <a:t>     have similar ages … but none very young or very old</a:t>
            </a:r>
          </a:p>
          <a:p>
            <a:pPr eaLnBrk="1" hangingPunct="1">
              <a:spcBef>
                <a:spcPct val="0"/>
              </a:spcBef>
              <a:buFontTx/>
              <a:buNone/>
            </a:pPr>
            <a:r>
              <a:rPr lang="en-US" altLang="en-US" sz="2000" dirty="0">
                <a:solidFill>
                  <a:srgbClr val="0000FF"/>
                </a:solidFill>
                <a:latin typeface="Times New Roman" panose="02020603050405020304" pitchFamily="18" charset="0"/>
              </a:rPr>
              <a:t>black line is group size evolution with slope ~ -1.5</a:t>
            </a:r>
          </a:p>
        </p:txBody>
      </p:sp>
      <p:sp>
        <p:nvSpPr>
          <p:cNvPr id="2" name="TextBox 1">
            <a:extLst>
              <a:ext uri="{FF2B5EF4-FFF2-40B4-BE49-F238E27FC236}">
                <a16:creationId xmlns:a16="http://schemas.microsoft.com/office/drawing/2014/main" id="{6D8C166F-CE2D-4165-5A61-65A06E2C2EC5}"/>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extLst>
      <p:ext uri="{BB962C8B-B14F-4D97-AF65-F5344CB8AC3E}">
        <p14:creationId xmlns:p14="http://schemas.microsoft.com/office/powerpoint/2010/main" val="143629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5217" name="Picture 11" descr="Screen Shot 2020-02-24 at 8.38.51 PM.png">
            <a:extLst>
              <a:ext uri="{FF2B5EF4-FFF2-40B4-BE49-F238E27FC236}">
                <a16:creationId xmlns:a16="http://schemas.microsoft.com/office/drawing/2014/main" id="{E56F8461-BEC2-1A4E-A0FC-7565F996C3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a:extLst>
              <a:ext uri="{FF2B5EF4-FFF2-40B4-BE49-F238E27FC236}">
                <a16:creationId xmlns:a16="http://schemas.microsoft.com/office/drawing/2014/main" id="{DD46CA34-C286-374C-A504-7D1F56B1E6E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sp>
        <p:nvSpPr>
          <p:cNvPr id="139267" name="Rectangle 6">
            <a:extLst>
              <a:ext uri="{FF2B5EF4-FFF2-40B4-BE49-F238E27FC236}">
                <a16:creationId xmlns:a16="http://schemas.microsoft.com/office/drawing/2014/main" id="{AC67C5B0-513E-5942-80FB-034B28D97D73}"/>
              </a:ext>
            </a:extLst>
          </p:cNvPr>
          <p:cNvSpPr>
            <a:spLocks noChangeArrowheads="1"/>
          </p:cNvSpPr>
          <p:nvPr/>
        </p:nvSpPr>
        <p:spPr bwMode="auto">
          <a:xfrm>
            <a:off x="838200" y="5308600"/>
            <a:ext cx="739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clusters detected locally</a:t>
            </a:r>
          </a:p>
          <a:p>
            <a:pPr eaLnBrk="1" hangingPunct="1">
              <a:spcBef>
                <a:spcPct val="0"/>
              </a:spcBef>
              <a:buFontTx/>
              <a:buNone/>
            </a:pPr>
            <a:r>
              <a:rPr lang="en-US" altLang="en-US" sz="2000" dirty="0">
                <a:solidFill>
                  <a:srgbClr val="0000FF"/>
                </a:solidFill>
                <a:latin typeface="Times New Roman" panose="02020603050405020304" pitchFamily="18" charset="0"/>
              </a:rPr>
              <a:t>inhomogeneous … star formation bursts / spiral arms</a:t>
            </a:r>
          </a:p>
          <a:p>
            <a:pPr eaLnBrk="1" hangingPunct="1">
              <a:spcBef>
                <a:spcPct val="0"/>
              </a:spcBef>
              <a:buFontTx/>
              <a:buNone/>
            </a:pPr>
            <a:r>
              <a:rPr lang="en-US" altLang="en-US" sz="2000" dirty="0">
                <a:solidFill>
                  <a:srgbClr val="0000FF"/>
                </a:solidFill>
                <a:latin typeface="Times New Roman" panose="02020603050405020304" pitchFamily="18" charset="0"/>
              </a:rPr>
              <a:t>most confined to Galactic disk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fade">
                                      <p:cBhvr>
                                        <p:cTn id="7" dur="20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fade">
                                      <p:cBhvr>
                                        <p:cTn id="12" dur="20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fade">
                                      <p:cBhvr>
                                        <p:cTn id="17" dur="2000"/>
                                        <p:tgtEl>
                                          <p:spTgt spid="139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7265" name="Picture 3" descr="Screen Shot 2020-02-24 at 8.39.04 PM.png">
            <a:extLst>
              <a:ext uri="{FF2B5EF4-FFF2-40B4-BE49-F238E27FC236}">
                <a16:creationId xmlns:a16="http://schemas.microsoft.com/office/drawing/2014/main" id="{00CDD43C-F8BD-7646-835F-E5D9E6F74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Rectangle 2">
            <a:extLst>
              <a:ext uri="{FF2B5EF4-FFF2-40B4-BE49-F238E27FC236}">
                <a16:creationId xmlns:a16="http://schemas.microsoft.com/office/drawing/2014/main" id="{9D73EE99-585B-8849-82A7-429B429F63DE}"/>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sp>
        <p:nvSpPr>
          <p:cNvPr id="141315" name="Rectangle 8">
            <a:extLst>
              <a:ext uri="{FF2B5EF4-FFF2-40B4-BE49-F238E27FC236}">
                <a16:creationId xmlns:a16="http://schemas.microsoft.com/office/drawing/2014/main" id="{2DBA8771-A103-3943-AB31-A62A0C1B5227}"/>
              </a:ext>
            </a:extLst>
          </p:cNvPr>
          <p:cNvSpPr>
            <a:spLocks noChangeArrowheads="1"/>
          </p:cNvSpPr>
          <p:nvPr/>
        </p:nvSpPr>
        <p:spPr bwMode="auto">
          <a:xfrm>
            <a:off x="838200" y="5105400"/>
            <a:ext cx="7848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clusters detected locally</a:t>
            </a:r>
          </a:p>
          <a:p>
            <a:pPr eaLnBrk="1" hangingPunct="1">
              <a:spcBef>
                <a:spcPct val="0"/>
              </a:spcBef>
              <a:buFontTx/>
              <a:buNone/>
            </a:pPr>
            <a:r>
              <a:rPr lang="en-US" altLang="en-US" sz="2000" dirty="0">
                <a:solidFill>
                  <a:srgbClr val="0000FF"/>
                </a:solidFill>
                <a:latin typeface="Times New Roman" panose="02020603050405020304" pitchFamily="18" charset="0"/>
              </a:rPr>
              <a:t>inhomogeneous … star formation bursts / spiral arms</a:t>
            </a:r>
          </a:p>
          <a:p>
            <a:pPr eaLnBrk="1" hangingPunct="1">
              <a:spcBef>
                <a:spcPct val="0"/>
              </a:spcBef>
              <a:buFontTx/>
              <a:buNone/>
            </a:pPr>
            <a:r>
              <a:rPr lang="en-US" altLang="en-US" sz="2000" dirty="0">
                <a:solidFill>
                  <a:srgbClr val="0000FF"/>
                </a:solidFill>
                <a:latin typeface="Times New Roman" panose="02020603050405020304" pitchFamily="18" charset="0"/>
              </a:rPr>
              <a:t>most confined to Galactic disk</a:t>
            </a:r>
          </a:p>
          <a:p>
            <a:pPr eaLnBrk="1" hangingPunct="1">
              <a:spcBef>
                <a:spcPct val="0"/>
              </a:spcBef>
              <a:buFontTx/>
              <a:buNone/>
            </a:pPr>
            <a:r>
              <a:rPr lang="en-US" altLang="en-US" sz="2000" dirty="0">
                <a:solidFill>
                  <a:srgbClr val="0000FF"/>
                </a:solidFill>
                <a:latin typeface="Times New Roman" panose="02020603050405020304" pitchFamily="18" charset="0"/>
              </a:rPr>
              <a:t>          concentrated within ~ 100 pc … disk thickness</a:t>
            </a:r>
          </a:p>
          <a:p>
            <a:pPr algn="ctr" eaLnBrk="1" hangingPunct="1">
              <a:spcBef>
                <a:spcPct val="0"/>
              </a:spcBef>
              <a:buFontTx/>
              <a:buNone/>
            </a:pPr>
            <a:r>
              <a:rPr lang="en-US" altLang="en-US" sz="2000" i="1" dirty="0">
                <a:solidFill>
                  <a:srgbClr val="008000"/>
                </a:solidFill>
                <a:latin typeface="Times New Roman" panose="02020603050405020304" pitchFamily="18" charset="0"/>
              </a:rPr>
              <a:t>What is the ratio of MW disk length vs. width?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1315">
                                            <p:txEl>
                                              <p:pRg st="3" end="3"/>
                                            </p:txEl>
                                          </p:spTgt>
                                        </p:tgtEl>
                                        <p:attrNameLst>
                                          <p:attrName>style.visibility</p:attrName>
                                        </p:attrNameLst>
                                      </p:cBhvr>
                                      <p:to>
                                        <p:strVal val="visible"/>
                                      </p:to>
                                    </p:set>
                                    <p:animEffect transition="in" filter="fade">
                                      <p:cBhvr>
                                        <p:cTn id="7" dur="2000"/>
                                        <p:tgtEl>
                                          <p:spTgt spid="14131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1315">
                                            <p:txEl>
                                              <p:pRg st="4" end="4"/>
                                            </p:txEl>
                                          </p:spTgt>
                                        </p:tgtEl>
                                        <p:attrNameLst>
                                          <p:attrName>style.visibility</p:attrName>
                                        </p:attrNameLst>
                                      </p:cBhvr>
                                      <p:to>
                                        <p:strVal val="visible"/>
                                      </p:to>
                                    </p:set>
                                    <p:animEffect transition="in" filter="fade">
                                      <p:cBhvr>
                                        <p:cTn id="12" dur="2000"/>
                                        <p:tgtEl>
                                          <p:spTgt spid="141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9313" name="Picture 1" descr="m67.jpg">
            <a:extLst>
              <a:ext uri="{FF2B5EF4-FFF2-40B4-BE49-F238E27FC236}">
                <a16:creationId xmlns:a16="http://schemas.microsoft.com/office/drawing/2014/main" id="{3F2EE1F8-CE23-7E4D-A572-848F4F6E3E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87400" y="1854200"/>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4" name="Rectangle 2">
            <a:extLst>
              <a:ext uri="{FF2B5EF4-FFF2-40B4-BE49-F238E27FC236}">
                <a16:creationId xmlns:a16="http://schemas.microsoft.com/office/drawing/2014/main" id="{7D066E41-DD21-E74B-AFD5-B920CA60212F}"/>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Members 1: Field Decontamination</a:t>
            </a:r>
          </a:p>
        </p:txBody>
      </p:sp>
      <p:sp>
        <p:nvSpPr>
          <p:cNvPr id="269315" name="TextBox 1">
            <a:extLst>
              <a:ext uri="{FF2B5EF4-FFF2-40B4-BE49-F238E27FC236}">
                <a16:creationId xmlns:a16="http://schemas.microsoft.com/office/drawing/2014/main" id="{D10A7A74-06E6-BA49-86F7-2AED82B43124}"/>
              </a:ext>
            </a:extLst>
          </p:cNvPr>
          <p:cNvSpPr txBox="1">
            <a:spLocks noChangeArrowheads="1"/>
          </p:cNvSpPr>
          <p:nvPr/>
        </p:nvSpPr>
        <p:spPr bwMode="auto">
          <a:xfrm>
            <a:off x="6934200" y="6400800"/>
            <a:ext cx="1446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Richer+ (1998)</a:t>
            </a:r>
          </a:p>
        </p:txBody>
      </p:sp>
      <p:pic>
        <p:nvPicPr>
          <p:cNvPr id="143364" name="Picture 2">
            <a:extLst>
              <a:ext uri="{FF2B5EF4-FFF2-40B4-BE49-F238E27FC236}">
                <a16:creationId xmlns:a16="http://schemas.microsoft.com/office/drawing/2014/main" id="{C004A460-8628-9647-B269-9FA1DA5D7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931863"/>
            <a:ext cx="4724400"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TextBox 18">
            <a:extLst>
              <a:ext uri="{FF2B5EF4-FFF2-40B4-BE49-F238E27FC236}">
                <a16:creationId xmlns:a16="http://schemas.microsoft.com/office/drawing/2014/main" id="{EB6F7972-27E7-AF49-B34B-552A55575E99}"/>
              </a:ext>
            </a:extLst>
          </p:cNvPr>
          <p:cNvSpPr txBox="1">
            <a:spLocks noChangeArrowheads="1"/>
          </p:cNvSpPr>
          <p:nvPr/>
        </p:nvSpPr>
        <p:spPr bwMode="auto">
          <a:xfrm>
            <a:off x="471488" y="5867400"/>
            <a:ext cx="671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M67</a:t>
            </a:r>
          </a:p>
        </p:txBody>
      </p:sp>
      <p:sp>
        <p:nvSpPr>
          <p:cNvPr id="7" name="Rectangle 6">
            <a:extLst>
              <a:ext uri="{FF2B5EF4-FFF2-40B4-BE49-F238E27FC236}">
                <a16:creationId xmlns:a16="http://schemas.microsoft.com/office/drawing/2014/main" id="{A0FCA038-B2C5-B346-BF0F-485274580D51}"/>
              </a:ext>
            </a:extLst>
          </p:cNvPr>
          <p:cNvSpPr>
            <a:spLocks noChangeArrowheads="1"/>
          </p:cNvSpPr>
          <p:nvPr/>
        </p:nvSpPr>
        <p:spPr bwMode="auto">
          <a:xfrm>
            <a:off x="4267200" y="5848290"/>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age 3-5 </a:t>
            </a:r>
            <a:r>
              <a:rPr lang="en-US" altLang="en-US" sz="2000" dirty="0" err="1">
                <a:solidFill>
                  <a:srgbClr val="0000FF"/>
                </a:solidFill>
                <a:latin typeface="Times New Roman" panose="02020603050405020304" pitchFamily="18" charset="0"/>
              </a:rPr>
              <a:t>Gyr</a:t>
            </a:r>
            <a:endParaRPr lang="en-US" altLang="en-US" sz="2000" dirty="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Effect transition="in" filter="fade">
                                      <p:cBhvr>
                                        <p:cTn id="12" dur="50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1" name="Rectangle 2">
            <a:extLst>
              <a:ext uri="{FF2B5EF4-FFF2-40B4-BE49-F238E27FC236}">
                <a16:creationId xmlns:a16="http://schemas.microsoft.com/office/drawing/2014/main" id="{BE0345A2-B3D0-954E-A848-DB5A6D405FE3}"/>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Members 2: Proper Motions</a:t>
            </a:r>
          </a:p>
        </p:txBody>
      </p:sp>
      <p:sp>
        <p:nvSpPr>
          <p:cNvPr id="271362" name="TextBox 1">
            <a:extLst>
              <a:ext uri="{FF2B5EF4-FFF2-40B4-BE49-F238E27FC236}">
                <a16:creationId xmlns:a16="http://schemas.microsoft.com/office/drawing/2014/main" id="{3F5C68BC-1D1B-6E4A-9053-97D7CCA5E325}"/>
              </a:ext>
            </a:extLst>
          </p:cNvPr>
          <p:cNvSpPr txBox="1">
            <a:spLocks noChangeArrowheads="1"/>
          </p:cNvSpPr>
          <p:nvPr/>
        </p:nvSpPr>
        <p:spPr bwMode="auto">
          <a:xfrm>
            <a:off x="6781800" y="6400800"/>
            <a:ext cx="2195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Kalarai &amp; Richer (2010)</a:t>
            </a:r>
          </a:p>
        </p:txBody>
      </p:sp>
      <p:pic>
        <p:nvPicPr>
          <p:cNvPr id="271363" name="Picture 3" descr="Screen Shot 2020-02-24 at 3.17.02 PM.png">
            <a:extLst>
              <a:ext uri="{FF2B5EF4-FFF2-40B4-BE49-F238E27FC236}">
                <a16:creationId xmlns:a16="http://schemas.microsoft.com/office/drawing/2014/main" id="{61DA6CAA-A847-3746-A769-8062318A64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5867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Rectangle 6">
            <a:extLst>
              <a:ext uri="{FF2B5EF4-FFF2-40B4-BE49-F238E27FC236}">
                <a16:creationId xmlns:a16="http://schemas.microsoft.com/office/drawing/2014/main" id="{6A00243E-94BC-9643-8C98-C5D1C68CE081}"/>
              </a:ext>
            </a:extLst>
          </p:cNvPr>
          <p:cNvSpPr>
            <a:spLocks noChangeArrowheads="1"/>
          </p:cNvSpPr>
          <p:nvPr/>
        </p:nvSpPr>
        <p:spPr bwMode="auto">
          <a:xfrm>
            <a:off x="5867400" y="1143000"/>
            <a:ext cx="2590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0000FF"/>
                </a:solidFill>
                <a:latin typeface="Times New Roman" panose="02020603050405020304" pitchFamily="18" charset="0"/>
              </a:rPr>
              <a:t>globular cluster</a:t>
            </a:r>
          </a:p>
          <a:p>
            <a:pPr algn="ctr" eaLnBrk="1" hangingPunct="1">
              <a:spcBef>
                <a:spcPct val="0"/>
              </a:spcBef>
              <a:buFontTx/>
              <a:buNone/>
            </a:pPr>
            <a:r>
              <a:rPr lang="en-US" altLang="en-US" sz="2000" dirty="0">
                <a:solidFill>
                  <a:srgbClr val="0000FF"/>
                </a:solidFill>
                <a:latin typeface="Times New Roman" panose="02020603050405020304" pitchFamily="18" charset="0"/>
              </a:rPr>
              <a:t>NGC 6397</a:t>
            </a:r>
          </a:p>
          <a:p>
            <a:pPr algn="ctr" eaLnBrk="1" hangingPunct="1">
              <a:spcBef>
                <a:spcPct val="0"/>
              </a:spcBef>
              <a:buFontTx/>
              <a:buNone/>
            </a:pPr>
            <a:r>
              <a:rPr lang="en-US" altLang="en-US" sz="2000" dirty="0">
                <a:solidFill>
                  <a:srgbClr val="0000FF"/>
                </a:solidFill>
                <a:latin typeface="Times New Roman" panose="02020603050405020304" pitchFamily="18" charset="0"/>
              </a:rPr>
              <a:t>126 orbits</a:t>
            </a:r>
          </a:p>
          <a:p>
            <a:pPr algn="ctr" eaLnBrk="1" hangingPunct="1">
              <a:spcBef>
                <a:spcPct val="0"/>
              </a:spcBef>
              <a:buFontTx/>
              <a:buNone/>
            </a:pPr>
            <a:r>
              <a:rPr lang="en-US" altLang="en-US" sz="2000" dirty="0">
                <a:solidFill>
                  <a:srgbClr val="0000FF"/>
                </a:solidFill>
                <a:latin typeface="Times New Roman" panose="02020603050405020304" pitchFamily="18" charset="0"/>
              </a:rPr>
              <a:t>with HST/ACS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13285AE5-F7E7-B944-840D-B7FCE28661F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Ages via Main Sequence Turnoffs</a:t>
            </a:r>
          </a:p>
        </p:txBody>
      </p:sp>
      <p:pic>
        <p:nvPicPr>
          <p:cNvPr id="275459" name="Picture 10" descr="Screen Shot 2020-02-24 at 3.26.16 PM.png">
            <a:extLst>
              <a:ext uri="{FF2B5EF4-FFF2-40B4-BE49-F238E27FC236}">
                <a16:creationId xmlns:a16="http://schemas.microsoft.com/office/drawing/2014/main" id="{9BF06413-F4FA-C849-ABA5-E8714010BC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15963"/>
            <a:ext cx="73342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0" name="TextBox 1">
            <a:extLst>
              <a:ext uri="{FF2B5EF4-FFF2-40B4-BE49-F238E27FC236}">
                <a16:creationId xmlns:a16="http://schemas.microsoft.com/office/drawing/2014/main" id="{97206AC1-0855-A440-87BB-6954D37C3DB7}"/>
              </a:ext>
            </a:extLst>
          </p:cNvPr>
          <p:cNvSpPr txBox="1">
            <a:spLocks noChangeArrowheads="1"/>
          </p:cNvSpPr>
          <p:nvPr/>
        </p:nvSpPr>
        <p:spPr bwMode="auto">
          <a:xfrm>
            <a:off x="6781800" y="6367463"/>
            <a:ext cx="2195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Kalarai &amp; Richer (2010)</a:t>
            </a:r>
          </a:p>
        </p:txBody>
      </p:sp>
      <p:sp>
        <p:nvSpPr>
          <p:cNvPr id="13" name="TextBox 12">
            <a:extLst>
              <a:ext uri="{FF2B5EF4-FFF2-40B4-BE49-F238E27FC236}">
                <a16:creationId xmlns:a16="http://schemas.microsoft.com/office/drawing/2014/main" id="{F73F0FE8-7BA7-E746-8C07-51C85FB0AB70}"/>
              </a:ext>
            </a:extLst>
          </p:cNvPr>
          <p:cNvSpPr txBox="1">
            <a:spLocks noChangeArrowheads="1"/>
          </p:cNvSpPr>
          <p:nvPr/>
        </p:nvSpPr>
        <p:spPr bwMode="auto">
          <a:xfrm>
            <a:off x="685800" y="3048000"/>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 stars at same distance … main sequence over background stars</a:t>
            </a:r>
          </a:p>
          <a:p>
            <a:pPr eaLnBrk="1" hangingPunct="1">
              <a:spcBef>
                <a:spcPct val="0"/>
              </a:spcBef>
              <a:buFontTx/>
              <a:buNone/>
            </a:pPr>
            <a:r>
              <a:rPr lang="en-US" altLang="en-US" sz="2000" dirty="0">
                <a:solidFill>
                  <a:srgbClr val="0000FF"/>
                </a:solidFill>
                <a:latin typeface="Times New Roman" panose="02020603050405020304" pitchFamily="18" charset="0"/>
              </a:rPr>
              <a:t>turnoff age relies on models … metallicity is confounding factor</a:t>
            </a:r>
          </a:p>
        </p:txBody>
      </p:sp>
      <p:pic>
        <p:nvPicPr>
          <p:cNvPr id="149510" name="Picture 13" descr="Screen Shot 2020-02-24 at 4.08.49 PM.png">
            <a:extLst>
              <a:ext uri="{FF2B5EF4-FFF2-40B4-BE49-F238E27FC236}">
                <a16:creationId xmlns:a16="http://schemas.microsoft.com/office/drawing/2014/main" id="{E8CB91FB-2BFD-954A-A373-63EF9B480B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33800"/>
            <a:ext cx="739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5370AA8-F5F7-BB42-B6B0-C6BAF2456F30}"/>
              </a:ext>
            </a:extLst>
          </p:cNvPr>
          <p:cNvSpPr txBox="1">
            <a:spLocks noChangeArrowheads="1"/>
          </p:cNvSpPr>
          <p:nvPr/>
        </p:nvSpPr>
        <p:spPr bwMode="auto">
          <a:xfrm>
            <a:off x="663332" y="6073775"/>
            <a:ext cx="57374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distance by main sequence matching</a:t>
            </a:r>
          </a:p>
          <a:p>
            <a:pPr eaLnBrk="1" hangingPunct="1">
              <a:spcBef>
                <a:spcPct val="0"/>
              </a:spcBef>
              <a:buFontTx/>
              <a:buNone/>
            </a:pPr>
            <a:r>
              <a:rPr lang="en-US" altLang="en-US" sz="2000" dirty="0">
                <a:solidFill>
                  <a:srgbClr val="0000FF"/>
                </a:solidFill>
                <a:latin typeface="Times New Roman" panose="02020603050405020304" pitchFamily="18" charset="0"/>
              </a:rPr>
              <a:t>color shift (tilt) due to reddening … more = clockwise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2000"/>
                                        <p:tgtEl>
                                          <p:spTgt spid="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fade">
                                      <p:cBhvr>
                                        <p:cTn id="17" dur="2000"/>
                                        <p:tgtEl>
                                          <p:spTgt spid="149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2000"/>
                                        <p:tgtEl>
                                          <p:spTgt spid="1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FEB		Bio Sketch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19 FEB		Milky Way Neighborhood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MAR		Level 2 … 1</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24 MAR		Level 3 … 2</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5" name="Rectangle 2">
            <a:extLst>
              <a:ext uri="{FF2B5EF4-FFF2-40B4-BE49-F238E27FC236}">
                <a16:creationId xmlns:a16="http://schemas.microsoft.com/office/drawing/2014/main" id="{AAACCFA0-FD0D-324D-8D17-1390D6A41531}"/>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Clusters Yield Extinction</a:t>
            </a:r>
          </a:p>
        </p:txBody>
      </p:sp>
      <p:sp>
        <p:nvSpPr>
          <p:cNvPr id="15" name="TextBox 14">
            <a:extLst>
              <a:ext uri="{FF2B5EF4-FFF2-40B4-BE49-F238E27FC236}">
                <a16:creationId xmlns:a16="http://schemas.microsoft.com/office/drawing/2014/main" id="{53ECEB3E-7154-B84D-B304-EDC1E14DEAAD}"/>
              </a:ext>
            </a:extLst>
          </p:cNvPr>
          <p:cNvSpPr txBox="1">
            <a:spLocks noChangeArrowheads="1"/>
          </p:cNvSpPr>
          <p:nvPr/>
        </p:nvSpPr>
        <p:spPr bwMode="auto">
          <a:xfrm>
            <a:off x="0" y="60737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0000FF"/>
                </a:solidFill>
                <a:latin typeface="Times New Roman" panose="02020603050405020304" pitchFamily="18" charset="0"/>
              </a:rPr>
              <a:t>independent measures of </a:t>
            </a:r>
            <a:r>
              <a:rPr lang="en-US" altLang="en-US" sz="2000" dirty="0">
                <a:solidFill>
                  <a:srgbClr val="FF0000"/>
                </a:solidFill>
                <a:latin typeface="Times New Roman" panose="02020603050405020304" pitchFamily="18" charset="0"/>
              </a:rPr>
              <a:t>distance</a:t>
            </a:r>
            <a:r>
              <a:rPr lang="en-US" altLang="en-US" sz="2000" dirty="0">
                <a:solidFill>
                  <a:srgbClr val="0000FF"/>
                </a:solidFill>
                <a:latin typeface="Times New Roman" panose="02020603050405020304" pitchFamily="18" charset="0"/>
              </a:rPr>
              <a:t> and </a:t>
            </a:r>
            <a:r>
              <a:rPr lang="en-US" altLang="en-US" sz="2000" dirty="0">
                <a:solidFill>
                  <a:srgbClr val="FF0000"/>
                </a:solidFill>
                <a:latin typeface="Times New Roman" panose="02020603050405020304" pitchFamily="18" charset="0"/>
              </a:rPr>
              <a:t>extinction</a:t>
            </a:r>
          </a:p>
          <a:p>
            <a:pPr algn="ctr" eaLnBrk="1" hangingPunct="1">
              <a:spcBef>
                <a:spcPct val="0"/>
              </a:spcBef>
              <a:buFontTx/>
              <a:buNone/>
            </a:pPr>
            <a:r>
              <a:rPr lang="en-US" altLang="en-US" sz="2000" dirty="0">
                <a:solidFill>
                  <a:srgbClr val="0000FF"/>
                </a:solidFill>
                <a:latin typeface="Times New Roman" panose="02020603050405020304" pitchFamily="18" charset="0"/>
              </a:rPr>
              <a:t>far from uniform … patchy</a:t>
            </a:r>
          </a:p>
        </p:txBody>
      </p:sp>
      <p:pic>
        <p:nvPicPr>
          <p:cNvPr id="277507" name="Picture 1" descr="Screen Shot 2020-02-24 at 5.00.57 PM.png">
            <a:extLst>
              <a:ext uri="{FF2B5EF4-FFF2-40B4-BE49-F238E27FC236}">
                <a16:creationId xmlns:a16="http://schemas.microsoft.com/office/drawing/2014/main" id="{03A7C4FB-95DE-4445-8AAE-44D95E5045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4582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20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3409" name="Picture 4" descr="Screen Shot 2020-02-05 at 3.38.25 PM.png">
            <a:extLst>
              <a:ext uri="{FF2B5EF4-FFF2-40B4-BE49-F238E27FC236}">
                <a16:creationId xmlns:a16="http://schemas.microsoft.com/office/drawing/2014/main" id="{5FC2424B-F95B-5E4C-ADE0-35232C8236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698500"/>
            <a:ext cx="88519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0" name="Rectangle 2">
            <a:extLst>
              <a:ext uri="{FF2B5EF4-FFF2-40B4-BE49-F238E27FC236}">
                <a16:creationId xmlns:a16="http://schemas.microsoft.com/office/drawing/2014/main" id="{11005147-D668-4F42-AE0D-7EB78A61F7E2}"/>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Members 3: Parallaxes + Motions</a:t>
            </a:r>
          </a:p>
        </p:txBody>
      </p:sp>
      <p:sp>
        <p:nvSpPr>
          <p:cNvPr id="14" name="TextBox 13">
            <a:extLst>
              <a:ext uri="{FF2B5EF4-FFF2-40B4-BE49-F238E27FC236}">
                <a16:creationId xmlns:a16="http://schemas.microsoft.com/office/drawing/2014/main" id="{4836E9CF-3F7C-2F4F-BFFC-3F46E48CDEF1}"/>
              </a:ext>
            </a:extLst>
          </p:cNvPr>
          <p:cNvSpPr txBox="1">
            <a:spLocks noChangeArrowheads="1"/>
          </p:cNvSpPr>
          <p:nvPr/>
        </p:nvSpPr>
        <p:spPr bwMode="auto">
          <a:xfrm>
            <a:off x="4495800" y="569595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M0</a:t>
            </a:r>
          </a:p>
        </p:txBody>
      </p:sp>
      <p:sp>
        <p:nvSpPr>
          <p:cNvPr id="15" name="TextBox 14">
            <a:extLst>
              <a:ext uri="{FF2B5EF4-FFF2-40B4-BE49-F238E27FC236}">
                <a16:creationId xmlns:a16="http://schemas.microsoft.com/office/drawing/2014/main" id="{32204FF2-9F40-6848-918F-65B4EEAC2A83}"/>
              </a:ext>
            </a:extLst>
          </p:cNvPr>
          <p:cNvSpPr txBox="1">
            <a:spLocks noChangeArrowheads="1"/>
          </p:cNvSpPr>
          <p:nvPr/>
        </p:nvSpPr>
        <p:spPr bwMode="auto">
          <a:xfrm>
            <a:off x="5707063" y="569595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M3</a:t>
            </a:r>
          </a:p>
        </p:txBody>
      </p:sp>
      <p:sp>
        <p:nvSpPr>
          <p:cNvPr id="16" name="TextBox 15">
            <a:extLst>
              <a:ext uri="{FF2B5EF4-FFF2-40B4-BE49-F238E27FC236}">
                <a16:creationId xmlns:a16="http://schemas.microsoft.com/office/drawing/2014/main" id="{54295245-81C8-8441-B949-8E41555D2F95}"/>
              </a:ext>
            </a:extLst>
          </p:cNvPr>
          <p:cNvSpPr txBox="1">
            <a:spLocks noChangeArrowheads="1"/>
          </p:cNvSpPr>
          <p:nvPr/>
        </p:nvSpPr>
        <p:spPr bwMode="auto">
          <a:xfrm>
            <a:off x="8678863" y="5684838"/>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M5</a:t>
            </a:r>
          </a:p>
        </p:txBody>
      </p:sp>
      <p:sp>
        <p:nvSpPr>
          <p:cNvPr id="273422" name="TextBox 1">
            <a:extLst>
              <a:ext uri="{FF2B5EF4-FFF2-40B4-BE49-F238E27FC236}">
                <a16:creationId xmlns:a16="http://schemas.microsoft.com/office/drawing/2014/main" id="{7EBE7C6C-D791-574F-AFCE-E88C6D685122}"/>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 GC/Babusiaux+ (2018)</a:t>
            </a:r>
          </a:p>
        </p:txBody>
      </p:sp>
      <p:sp>
        <p:nvSpPr>
          <p:cNvPr id="17" name="Donut 16">
            <a:extLst>
              <a:ext uri="{FF2B5EF4-FFF2-40B4-BE49-F238E27FC236}">
                <a16:creationId xmlns:a16="http://schemas.microsoft.com/office/drawing/2014/main" id="{6248EB7D-9182-DF49-B50A-AC4E4D7BD6C4}"/>
              </a:ext>
            </a:extLst>
          </p:cNvPr>
          <p:cNvSpPr>
            <a:spLocks/>
          </p:cNvSpPr>
          <p:nvPr/>
        </p:nvSpPr>
        <p:spPr bwMode="auto">
          <a:xfrm rot="10800000" flipV="1">
            <a:off x="2667000" y="15240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273424" name="TextBox 17">
            <a:extLst>
              <a:ext uri="{FF2B5EF4-FFF2-40B4-BE49-F238E27FC236}">
                <a16:creationId xmlns:a16="http://schemas.microsoft.com/office/drawing/2014/main" id="{E118319B-8B84-5D44-A055-C83FC9C8A62C}"/>
              </a:ext>
            </a:extLst>
          </p:cNvPr>
          <p:cNvSpPr txBox="1">
            <a:spLocks noChangeArrowheads="1"/>
          </p:cNvSpPr>
          <p:nvPr/>
        </p:nvSpPr>
        <p:spPr bwMode="auto">
          <a:xfrm>
            <a:off x="5557838" y="1143000"/>
            <a:ext cx="2671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32 open clusters in Gaia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3" name="Rectangle 2">
            <a:extLst>
              <a:ext uri="{FF2B5EF4-FFF2-40B4-BE49-F238E27FC236}">
                <a16:creationId xmlns:a16="http://schemas.microsoft.com/office/drawing/2014/main" id="{F59CE6EC-9B1B-7147-B8EC-E4263A0788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alpha Per + Pleiades in Gaia</a:t>
            </a:r>
          </a:p>
        </p:txBody>
      </p:sp>
      <p:sp>
        <p:nvSpPr>
          <p:cNvPr id="279554" name="TextBox 1">
            <a:extLst>
              <a:ext uri="{FF2B5EF4-FFF2-40B4-BE49-F238E27FC236}">
                <a16:creationId xmlns:a16="http://schemas.microsoft.com/office/drawing/2014/main" id="{8C21B4AD-42D4-C645-A8EA-E5C97AEC7E78}"/>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pic>
        <p:nvPicPr>
          <p:cNvPr id="279555" name="Picture 6" descr="Screen Shot 2020-02-24 at 1.47.10 PM.png">
            <a:extLst>
              <a:ext uri="{FF2B5EF4-FFF2-40B4-BE49-F238E27FC236}">
                <a16:creationId xmlns:a16="http://schemas.microsoft.com/office/drawing/2014/main" id="{122A17A0-4ED1-7E4F-94F7-1C2EEAE510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2545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9" descr="Screen Shot 2020-02-24 at 1.47.32 PM.png">
            <a:extLst>
              <a:ext uri="{FF2B5EF4-FFF2-40B4-BE49-F238E27FC236}">
                <a16:creationId xmlns:a16="http://schemas.microsoft.com/office/drawing/2014/main" id="{1A7DFB08-32D4-AC46-9CF7-13C0663AFB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0088" y="1143000"/>
            <a:ext cx="42672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68713F2-536A-DD4E-8E14-34DC0FAC4AB3}"/>
              </a:ext>
            </a:extLst>
          </p:cNvPr>
          <p:cNvSpPr txBox="1">
            <a:spLocks noChangeArrowheads="1"/>
          </p:cNvSpPr>
          <p:nvPr/>
        </p:nvSpPr>
        <p:spPr bwMode="auto">
          <a:xfrm>
            <a:off x="0" y="5181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y</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oung</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turnoffs near B stars … no red giants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 white dwarfs</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A9DE67B5-D589-EE42-83C7-DF58D6CD2359}"/>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Praesepe + Hyades in Gaia</a:t>
            </a:r>
          </a:p>
        </p:txBody>
      </p:sp>
      <p:sp>
        <p:nvSpPr>
          <p:cNvPr id="281603" name="TextBox 1">
            <a:extLst>
              <a:ext uri="{FF2B5EF4-FFF2-40B4-BE49-F238E27FC236}">
                <a16:creationId xmlns:a16="http://schemas.microsoft.com/office/drawing/2014/main" id="{F65F6EFC-E672-2241-9E6E-7AA96F354049}"/>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pic>
        <p:nvPicPr>
          <p:cNvPr id="281604" name="Picture 1" descr="Screen Shot 2020-02-24 at 1.48.07 PM.png">
            <a:extLst>
              <a:ext uri="{FF2B5EF4-FFF2-40B4-BE49-F238E27FC236}">
                <a16:creationId xmlns:a16="http://schemas.microsoft.com/office/drawing/2014/main" id="{66A8FC67-0474-954C-82DF-42D6654EB6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112838"/>
            <a:ext cx="43053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2" descr="Screen Shot 2020-02-24 at 1.48.22 PM.png">
            <a:extLst>
              <a:ext uri="{FF2B5EF4-FFF2-40B4-BE49-F238E27FC236}">
                <a16:creationId xmlns:a16="http://schemas.microsoft.com/office/drawing/2014/main" id="{3150FF00-0553-CF40-A12B-65CAD10FBE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112838"/>
            <a:ext cx="4300538"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CF114B9-43D3-2746-9F3B-38688F0E94D3}"/>
              </a:ext>
            </a:extLst>
          </p:cNvPr>
          <p:cNvSpPr txBox="1">
            <a:spLocks noChangeArrowheads="1"/>
          </p:cNvSpPr>
          <p:nvPr/>
        </p:nvSpPr>
        <p:spPr bwMode="auto">
          <a:xfrm>
            <a:off x="0" y="5181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same age ~1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same metallicity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 and A stars gone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Hyades have 4 red giants + 9 white dwarfs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3649" name="Picture 3" descr="Screen Shot 2020-02-24 at 1.37.51 PM.png">
            <a:extLst>
              <a:ext uri="{FF2B5EF4-FFF2-40B4-BE49-F238E27FC236}">
                <a16:creationId xmlns:a16="http://schemas.microsoft.com/office/drawing/2014/main" id="{08983F0D-91F7-1242-8AB5-FD6C56803F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868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0" name="Rectangle 2">
            <a:extLst>
              <a:ext uri="{FF2B5EF4-FFF2-40B4-BE49-F238E27FC236}">
                <a16:creationId xmlns:a16="http://schemas.microsoft.com/office/drawing/2014/main" id="{721DD793-FCB4-B242-AA05-8E688285BB22}"/>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Praesepe + Hyades in Gaia</a:t>
            </a:r>
          </a:p>
        </p:txBody>
      </p:sp>
      <p:sp>
        <p:nvSpPr>
          <p:cNvPr id="283651" name="TextBox 1">
            <a:extLst>
              <a:ext uri="{FF2B5EF4-FFF2-40B4-BE49-F238E27FC236}">
                <a16:creationId xmlns:a16="http://schemas.microsoft.com/office/drawing/2014/main" id="{4FC01F4A-CE84-6442-AC16-9370C54235FE}"/>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sp>
        <p:nvSpPr>
          <p:cNvPr id="5" name="TextBox 4">
            <a:extLst>
              <a:ext uri="{FF2B5EF4-FFF2-40B4-BE49-F238E27FC236}">
                <a16:creationId xmlns:a16="http://schemas.microsoft.com/office/drawing/2014/main" id="{84CC432F-44BF-EF47-BCE8-AE937C8ED480}"/>
              </a:ext>
            </a:extLst>
          </p:cNvPr>
          <p:cNvSpPr txBox="1">
            <a:spLocks noChangeArrowheads="1"/>
          </p:cNvSpPr>
          <p:nvPr/>
        </p:nvSpPr>
        <p:spPr bwMode="auto">
          <a:xfrm>
            <a:off x="6096000" y="3886200"/>
            <a:ext cx="153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i</a:t>
            </a:r>
            <a:r>
              <a:rPr kumimoji="0" lang="en-US" alt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gnored</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 dwarfs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7" name="Rectangle 2">
            <a:extLst>
              <a:ext uri="{FF2B5EF4-FFF2-40B4-BE49-F238E27FC236}">
                <a16:creationId xmlns:a16="http://schemas.microsoft.com/office/drawing/2014/main" id="{F4E8D139-80EA-224A-BE9E-F1C9B2D82BC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M67 + Blanco 1 in Gaia</a:t>
            </a:r>
          </a:p>
        </p:txBody>
      </p:sp>
      <p:sp>
        <p:nvSpPr>
          <p:cNvPr id="285698" name="TextBox 1">
            <a:extLst>
              <a:ext uri="{FF2B5EF4-FFF2-40B4-BE49-F238E27FC236}">
                <a16:creationId xmlns:a16="http://schemas.microsoft.com/office/drawing/2014/main" id="{CC694376-C7BB-3043-856B-103FCFA54511}"/>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pic>
        <p:nvPicPr>
          <p:cNvPr id="285699" name="Picture 3" descr="Screen Shot 2020-02-24 at 1.55.28 PM.png">
            <a:extLst>
              <a:ext uri="{FF2B5EF4-FFF2-40B4-BE49-F238E27FC236}">
                <a16:creationId xmlns:a16="http://schemas.microsoft.com/office/drawing/2014/main" id="{D5839F14-102A-F54C-B474-D41DA8F5F8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066800"/>
            <a:ext cx="43307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7" descr="Screen Shot 2020-02-24 at 1.55.08 PM.png">
            <a:extLst>
              <a:ext uri="{FF2B5EF4-FFF2-40B4-BE49-F238E27FC236}">
                <a16:creationId xmlns:a16="http://schemas.microsoft.com/office/drawing/2014/main" id="{975C132B-29E2-FA4C-9EDE-42C62E0FB0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116013"/>
            <a:ext cx="4262437"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30A889D-058E-EF45-BE66-4845C1251949}"/>
              </a:ext>
            </a:extLst>
          </p:cNvPr>
          <p:cNvSpPr txBox="1">
            <a:spLocks noChangeArrowheads="1"/>
          </p:cNvSpPr>
          <p:nvPr/>
        </p:nvSpPr>
        <p:spPr bwMode="auto">
          <a:xfrm>
            <a:off x="0" y="51816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M67: 3-5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many red giants + blue stragglers … </a:t>
            </a:r>
            <a:r>
              <a:rPr kumimoji="0" lang="en-US" alt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why no white dwarfs?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900 pc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Blanco1: unsolvable … poorly-defined turnoff, no giants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9748"/>
                                        </p:tgtEl>
                                        <p:attrNameLst>
                                          <p:attrName>style.visibility</p:attrName>
                                        </p:attrNameLst>
                                      </p:cBhvr>
                                      <p:to>
                                        <p:strVal val="visible"/>
                                      </p:to>
                                    </p:set>
                                    <p:animEffect transition="in" filter="fade">
                                      <p:cBhvr>
                                        <p:cTn id="22" dur="2000"/>
                                        <p:tgtEl>
                                          <p:spTgt spid="1597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5" name="Rectangle 2">
            <a:extLst>
              <a:ext uri="{FF2B5EF4-FFF2-40B4-BE49-F238E27FC236}">
                <a16:creationId xmlns:a16="http://schemas.microsoft.com/office/drawing/2014/main" id="{7690DDAA-3138-9F4C-9F18-5ECA7705761D}"/>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Ages</a:t>
            </a:r>
          </a:p>
        </p:txBody>
      </p:sp>
      <p:pic>
        <p:nvPicPr>
          <p:cNvPr id="287746" name="Picture 1" descr="Screen Shot 2020-02-24 at 5.05.22 PM.png">
            <a:extLst>
              <a:ext uri="{FF2B5EF4-FFF2-40B4-BE49-F238E27FC236}">
                <a16:creationId xmlns:a16="http://schemas.microsoft.com/office/drawing/2014/main" id="{885E599C-BAF4-0E4D-A437-8DC26C3616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F4085EC-9958-5645-9AFF-167C8D05FD9B}"/>
              </a:ext>
            </a:extLst>
          </p:cNvPr>
          <p:cNvSpPr txBox="1">
            <a:spLocks noChangeArrowheads="1"/>
          </p:cNvSpPr>
          <p:nvPr/>
        </p:nvSpPr>
        <p:spPr bwMode="auto">
          <a:xfrm>
            <a:off x="0" y="5715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many clusters younger than 1 Gyr</a:t>
            </a: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few older than 1 Gyr</a:t>
            </a:r>
          </a:p>
        </p:txBody>
      </p:sp>
      <p:sp>
        <p:nvSpPr>
          <p:cNvPr id="161796" name="TextBox 8">
            <a:extLst>
              <a:ext uri="{FF2B5EF4-FFF2-40B4-BE49-F238E27FC236}">
                <a16:creationId xmlns:a16="http://schemas.microsoft.com/office/drawing/2014/main" id="{7C3172F8-0334-BD4D-A772-59418D7DEF15}"/>
              </a:ext>
            </a:extLst>
          </p:cNvPr>
          <p:cNvSpPr txBox="1">
            <a:spLocks noChangeArrowheads="1"/>
          </p:cNvSpPr>
          <p:nvPr/>
        </p:nvSpPr>
        <p:spPr bwMode="auto">
          <a:xfrm>
            <a:off x="5572125" y="5286375"/>
            <a:ext cx="103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log ages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9793" name="Picture 2" descr="Screen Shot 2020-02-24 at 5.09.00 PM.png">
            <a:extLst>
              <a:ext uri="{FF2B5EF4-FFF2-40B4-BE49-F238E27FC236}">
                <a16:creationId xmlns:a16="http://schemas.microsoft.com/office/drawing/2014/main" id="{9AC4BDB5-471E-AE4D-8180-5208B109C8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4" name="Rectangle 2">
            <a:extLst>
              <a:ext uri="{FF2B5EF4-FFF2-40B4-BE49-F238E27FC236}">
                <a16:creationId xmlns:a16="http://schemas.microsoft.com/office/drawing/2014/main" id="{0ECB704E-3DA1-5340-BDE4-DC9DDE299432}"/>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Ages</a:t>
            </a:r>
          </a:p>
        </p:txBody>
      </p:sp>
      <p:sp>
        <p:nvSpPr>
          <p:cNvPr id="7" name="TextBox 6">
            <a:extLst>
              <a:ext uri="{FF2B5EF4-FFF2-40B4-BE49-F238E27FC236}">
                <a16:creationId xmlns:a16="http://schemas.microsoft.com/office/drawing/2014/main" id="{D4FD8274-647D-7F4A-9EC8-075B41E74BA5}"/>
              </a:ext>
            </a:extLst>
          </p:cNvPr>
          <p:cNvSpPr txBox="1">
            <a:spLocks noChangeArrowheads="1"/>
          </p:cNvSpPr>
          <p:nvPr/>
        </p:nvSpPr>
        <p:spPr bwMode="auto">
          <a:xfrm>
            <a:off x="0" y="5715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many clusters younger than 1 Gyr</a:t>
            </a: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few older than 1 Gyr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careful: OB stars obvious in young clusters, not old</a:t>
            </a:r>
          </a:p>
        </p:txBody>
      </p:sp>
      <p:sp>
        <p:nvSpPr>
          <p:cNvPr id="163844" name="TextBox 7">
            <a:extLst>
              <a:ext uri="{FF2B5EF4-FFF2-40B4-BE49-F238E27FC236}">
                <a16:creationId xmlns:a16="http://schemas.microsoft.com/office/drawing/2014/main" id="{0A2B8FF4-8306-D449-86CA-9D1D9B4D2950}"/>
              </a:ext>
            </a:extLst>
          </p:cNvPr>
          <p:cNvSpPr txBox="1">
            <a:spLocks noChangeArrowheads="1"/>
          </p:cNvSpPr>
          <p:nvPr/>
        </p:nvSpPr>
        <p:spPr bwMode="auto">
          <a:xfrm>
            <a:off x="2971800" y="2133600"/>
            <a:ext cx="3787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90% &lt; 500 Myr</a:t>
            </a:r>
          </a:p>
        </p:txBody>
      </p:sp>
      <p:sp>
        <p:nvSpPr>
          <p:cNvPr id="163845" name="TextBox 9">
            <a:extLst>
              <a:ext uri="{FF2B5EF4-FFF2-40B4-BE49-F238E27FC236}">
                <a16:creationId xmlns:a16="http://schemas.microsoft.com/office/drawing/2014/main" id="{1AFFD302-80CD-3F44-ACDD-717A1DF6A4C5}"/>
              </a:ext>
            </a:extLst>
          </p:cNvPr>
          <p:cNvSpPr txBox="1">
            <a:spLocks noChangeArrowheads="1"/>
          </p:cNvSpPr>
          <p:nvPr/>
        </p:nvSpPr>
        <p:spPr bwMode="auto">
          <a:xfrm>
            <a:off x="5572125" y="5286375"/>
            <a:ext cx="1287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linear ages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45">
                                            <p:txEl>
                                              <p:pRg st="0" end="0"/>
                                            </p:txEl>
                                          </p:spTgt>
                                        </p:tgtEl>
                                        <p:attrNameLst>
                                          <p:attrName>style.visibility</p:attrName>
                                        </p:attrNameLst>
                                      </p:cBhvr>
                                      <p:to>
                                        <p:strVal val="visible"/>
                                      </p:to>
                                    </p:set>
                                    <p:animEffect transition="in" filter="fade">
                                      <p:cBhvr>
                                        <p:cTn id="7" dur="2000"/>
                                        <p:tgtEl>
                                          <p:spTgt spid="16384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44"/>
                                        </p:tgtEl>
                                        <p:attrNameLst>
                                          <p:attrName>style.visibility</p:attrName>
                                        </p:attrNameLst>
                                      </p:cBhvr>
                                      <p:to>
                                        <p:strVal val="visible"/>
                                      </p:to>
                                    </p:set>
                                    <p:animEffect transition="in" filter="fade">
                                      <p:cBhvr>
                                        <p:cTn id="12" dur="2000"/>
                                        <p:tgtEl>
                                          <p:spTgt spid="163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1841" name="Picture 1" descr="Screen Shot 2020-02-24 at 5.13.06 PM.png">
            <a:extLst>
              <a:ext uri="{FF2B5EF4-FFF2-40B4-BE49-F238E27FC236}">
                <a16:creationId xmlns:a16="http://schemas.microsoft.com/office/drawing/2014/main" id="{63CBDA63-C11F-E648-84B7-6202C21C01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4212"/>
            <a:ext cx="9144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Rectangle 2">
            <a:extLst>
              <a:ext uri="{FF2B5EF4-FFF2-40B4-BE49-F238E27FC236}">
                <a16:creationId xmlns:a16="http://schemas.microsoft.com/office/drawing/2014/main" id="{CC3D7C7B-7668-174C-AAC8-5A6DE144B9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Dispersal</a:t>
            </a:r>
          </a:p>
        </p:txBody>
      </p:sp>
      <p:sp>
        <p:nvSpPr>
          <p:cNvPr id="7" name="TextBox 6">
            <a:extLst>
              <a:ext uri="{FF2B5EF4-FFF2-40B4-BE49-F238E27FC236}">
                <a16:creationId xmlns:a16="http://schemas.microsoft.com/office/drawing/2014/main" id="{83A36654-DD62-0742-9A0E-426B6AB1822D}"/>
              </a:ext>
            </a:extLst>
          </p:cNvPr>
          <p:cNvSpPr txBox="1">
            <a:spLocks noChangeArrowheads="1"/>
          </p:cNvSpPr>
          <p:nvPr/>
        </p:nvSpPr>
        <p:spPr bwMode="auto">
          <a:xfrm>
            <a:off x="0" y="5867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Why do clusters disperse?</a:t>
            </a:r>
          </a:p>
        </p:txBody>
      </p:sp>
      <p:sp>
        <p:nvSpPr>
          <p:cNvPr id="291844" name="TextBox 5">
            <a:extLst>
              <a:ext uri="{FF2B5EF4-FFF2-40B4-BE49-F238E27FC236}">
                <a16:creationId xmlns:a16="http://schemas.microsoft.com/office/drawing/2014/main" id="{91A1A57B-6420-0F46-B647-ED114BE87D3D}"/>
              </a:ext>
            </a:extLst>
          </p:cNvPr>
          <p:cNvSpPr txBox="1">
            <a:spLocks noChangeArrowheads="1"/>
          </p:cNvSpPr>
          <p:nvPr/>
        </p:nvSpPr>
        <p:spPr bwMode="auto">
          <a:xfrm>
            <a:off x="5572125" y="5286375"/>
            <a:ext cx="1287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linear ages</a:t>
            </a:r>
          </a:p>
        </p:txBody>
      </p:sp>
      <p:sp>
        <p:nvSpPr>
          <p:cNvPr id="9" name="TextBox 8">
            <a:extLst>
              <a:ext uri="{FF2B5EF4-FFF2-40B4-BE49-F238E27FC236}">
                <a16:creationId xmlns:a16="http://schemas.microsoft.com/office/drawing/2014/main" id="{6127E8A2-9064-BE40-8188-55B5D65FBAF0}"/>
              </a:ext>
            </a:extLst>
          </p:cNvPr>
          <p:cNvSpPr txBox="1">
            <a:spLocks noChangeArrowheads="1"/>
          </p:cNvSpPr>
          <p:nvPr/>
        </p:nvSpPr>
        <p:spPr bwMode="auto">
          <a:xfrm>
            <a:off x="4648200" y="1492250"/>
            <a:ext cx="342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 LOSS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dying stars ~ 30% mass lost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winds, SNe</a:t>
            </a:r>
          </a:p>
        </p:txBody>
      </p:sp>
      <p:sp>
        <p:nvSpPr>
          <p:cNvPr id="10" name="TextBox 9">
            <a:extLst>
              <a:ext uri="{FF2B5EF4-FFF2-40B4-BE49-F238E27FC236}">
                <a16:creationId xmlns:a16="http://schemas.microsoft.com/office/drawing/2014/main" id="{D1F67DAB-D812-1347-AEBE-BD860A3E1031}"/>
              </a:ext>
            </a:extLst>
          </p:cNvPr>
          <p:cNvSpPr txBox="1">
            <a:spLocks noChangeArrowheads="1"/>
          </p:cNvSpPr>
          <p:nvPr/>
        </p:nvSpPr>
        <p:spPr bwMode="auto">
          <a:xfrm>
            <a:off x="5562600" y="3276600"/>
            <a:ext cx="342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STELLAR EVAPORATION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mass segregation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star-star scattering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tidal stripping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2000"/>
                                        <p:tgtEl>
                                          <p:spTgt spid="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2000"/>
                                        <p:tgtEl>
                                          <p:spTgt spid="1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2000"/>
                                        <p:tgtEl>
                                          <p:spTgt spid="10">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fade">
                                      <p:cBhvr>
                                        <p:cTn id="37" dur="2000"/>
                                        <p:tgtEl>
                                          <p:spTgt spid="10">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82247B16-D173-FB41-AB4A-1F008D2EE3D8}"/>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Cluster Dispersal</a:t>
            </a:r>
          </a:p>
        </p:txBody>
      </p:sp>
      <p:pic>
        <p:nvPicPr>
          <p:cNvPr id="300035" name="Picture 3" descr="Screen Shot 2020-02-24 at 7.46.55 PM.png">
            <a:extLst>
              <a:ext uri="{FF2B5EF4-FFF2-40B4-BE49-F238E27FC236}">
                <a16:creationId xmlns:a16="http://schemas.microsoft.com/office/drawing/2014/main" id="{D5C06947-0A4F-EE4B-9671-C6A7EF1B8C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4" name="Picture 3" descr="A screenshot of a computer program&#10;&#10;AI-generated content may be incorrect.">
            <a:extLst>
              <a:ext uri="{FF2B5EF4-FFF2-40B4-BE49-F238E27FC236}">
                <a16:creationId xmlns:a16="http://schemas.microsoft.com/office/drawing/2014/main" id="{F4E28B1F-E19D-078E-BEBA-DC55CDC1DD64}"/>
              </a:ext>
            </a:extLst>
          </p:cNvPr>
          <p:cNvPicPr>
            <a:picLocks noChangeAspect="1"/>
          </p:cNvPicPr>
          <p:nvPr/>
        </p:nvPicPr>
        <p:blipFill>
          <a:blip r:embed="rId3"/>
          <a:stretch>
            <a:fillRect/>
          </a:stretch>
        </p:blipFill>
        <p:spPr>
          <a:xfrm>
            <a:off x="1905001" y="0"/>
            <a:ext cx="5334000" cy="6858000"/>
          </a:xfrm>
          <a:prstGeom prst="rect">
            <a:avLst/>
          </a:prstGeom>
        </p:spPr>
      </p:pic>
    </p:spTree>
    <p:extLst>
      <p:ext uri="{BB962C8B-B14F-4D97-AF65-F5344CB8AC3E}">
        <p14:creationId xmlns:p14="http://schemas.microsoft.com/office/powerpoint/2010/main" val="317710654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1" name="Rectangle 2">
            <a:extLst>
              <a:ext uri="{FF2B5EF4-FFF2-40B4-BE49-F238E27FC236}">
                <a16:creationId xmlns:a16="http://schemas.microsoft.com/office/drawing/2014/main" id="{57626AEF-A13A-D047-912D-8F9FD0129C88}"/>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Cluster Dispersal</a:t>
            </a:r>
          </a:p>
        </p:txBody>
      </p:sp>
      <p:pic>
        <p:nvPicPr>
          <p:cNvPr id="302082" name="Picture 1" descr="PIA13112_hires.jpg">
            <a:extLst>
              <a:ext uri="{FF2B5EF4-FFF2-40B4-BE49-F238E27FC236}">
                <a16:creationId xmlns:a16="http://schemas.microsoft.com/office/drawing/2014/main" id="{CDE259C5-CDD0-B141-9858-F4B2785FF0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6774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3" name="TextBox 6">
            <a:extLst>
              <a:ext uri="{FF2B5EF4-FFF2-40B4-BE49-F238E27FC236}">
                <a16:creationId xmlns:a16="http://schemas.microsoft.com/office/drawing/2014/main" id="{1C848253-26F5-934D-A74B-86CCA36D38E1}"/>
              </a:ext>
            </a:extLst>
          </p:cNvPr>
          <p:cNvSpPr txBox="1">
            <a:spLocks noChangeArrowheads="1"/>
          </p:cNvSpPr>
          <p:nvPr/>
        </p:nvSpPr>
        <p:spPr bwMode="auto">
          <a:xfrm>
            <a:off x="3398838" y="5715000"/>
            <a:ext cx="2544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IC 1848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Heart and Soul Nebula</a:t>
            </a:r>
          </a:p>
        </p:txBody>
      </p:sp>
      <p:pic>
        <p:nvPicPr>
          <p:cNvPr id="6" name="Picture 2" descr="Grand_star-forming_region_R136_in_NGC_2070_(captured_by_the_Hubble_Space_Telescope).jpg">
            <a:extLst>
              <a:ext uri="{FF2B5EF4-FFF2-40B4-BE49-F238E27FC236}">
                <a16:creationId xmlns:a16="http://schemas.microsoft.com/office/drawing/2014/main" id="{3324B1E7-E55F-1943-943F-3A55590C6F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0"/>
            <a:ext cx="671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3AA8F0-A9F2-4343-BF96-1462F436DB1B}"/>
              </a:ext>
            </a:extLst>
          </p:cNvPr>
          <p:cNvSpPr txBox="1">
            <a:spLocks noChangeArrowheads="1"/>
          </p:cNvSpPr>
          <p:nvPr/>
        </p:nvSpPr>
        <p:spPr bwMode="auto">
          <a:xfrm>
            <a:off x="1600200" y="5791200"/>
            <a:ext cx="115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Tarantula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Nebula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29" name="Rectangle 2">
            <a:extLst>
              <a:ext uri="{FF2B5EF4-FFF2-40B4-BE49-F238E27FC236}">
                <a16:creationId xmlns:a16="http://schemas.microsoft.com/office/drawing/2014/main" id="{2DE2AA62-392B-AD4D-B5B0-1E4719B9D86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Metallicities</a:t>
            </a:r>
          </a:p>
        </p:txBody>
      </p:sp>
      <p:sp>
        <p:nvSpPr>
          <p:cNvPr id="7" name="TextBox 6">
            <a:extLst>
              <a:ext uri="{FF2B5EF4-FFF2-40B4-BE49-F238E27FC236}">
                <a16:creationId xmlns:a16="http://schemas.microsoft.com/office/drawing/2014/main" id="{30B5EB78-A374-C34D-98BE-FFC5993BC87F}"/>
              </a:ext>
            </a:extLst>
          </p:cNvPr>
          <p:cNvSpPr txBox="1">
            <a:spLocks noChangeArrowheads="1"/>
          </p:cNvSpPr>
          <p:nvPr/>
        </p:nvSpPr>
        <p:spPr bwMode="auto">
          <a:xfrm>
            <a:off x="0" y="60769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open clusters MUCH more metal rich than (most)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globulars</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pic>
        <p:nvPicPr>
          <p:cNvPr id="304131" name="Picture 2" descr="Screen Shot 2020-02-24 at 8.29.11 PM.png">
            <a:extLst>
              <a:ext uri="{FF2B5EF4-FFF2-40B4-BE49-F238E27FC236}">
                <a16:creationId xmlns:a16="http://schemas.microsoft.com/office/drawing/2014/main" id="{8ADB6260-3D14-9543-9B67-8B18BD21ED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 y="934843"/>
            <a:ext cx="4240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2" name="Picture 3" descr="Screen Shot 2020-02-24 at 8.29.26 PM.png">
            <a:extLst>
              <a:ext uri="{FF2B5EF4-FFF2-40B4-BE49-F238E27FC236}">
                <a16:creationId xmlns:a16="http://schemas.microsoft.com/office/drawing/2014/main" id="{16D9FABE-70D5-E44C-93C3-D585CBA02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14400"/>
            <a:ext cx="428625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D266409-90ED-4244-B9CC-D24BDAC7DDA1}"/>
              </a:ext>
            </a:extLst>
          </p:cNvPr>
          <p:cNvSpPr txBox="1">
            <a:spLocks noChangeArrowheads="1"/>
          </p:cNvSpPr>
          <p:nvPr/>
        </p:nvSpPr>
        <p:spPr bwMode="auto">
          <a:xfrm>
            <a:off x="0" y="5334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6177" name="Rectangle 2">
            <a:extLst>
              <a:ext uri="{FF2B5EF4-FFF2-40B4-BE49-F238E27FC236}">
                <a16:creationId xmlns:a16="http://schemas.microsoft.com/office/drawing/2014/main" id="{0D48AF05-0581-8A45-A75D-AA0F7F57173A}"/>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 Metallicities</a:t>
            </a:r>
          </a:p>
        </p:txBody>
      </p:sp>
      <p:sp>
        <p:nvSpPr>
          <p:cNvPr id="7" name="TextBox 6">
            <a:extLst>
              <a:ext uri="{FF2B5EF4-FFF2-40B4-BE49-F238E27FC236}">
                <a16:creationId xmlns:a16="http://schemas.microsoft.com/office/drawing/2014/main" id="{BAD09859-5A14-F842-97A2-E21446F788E3}"/>
              </a:ext>
            </a:extLst>
          </p:cNvPr>
          <p:cNvSpPr txBox="1">
            <a:spLocks noChangeArrowheads="1"/>
          </p:cNvSpPr>
          <p:nvPr/>
        </p:nvSpPr>
        <p:spPr bwMode="auto">
          <a:xfrm>
            <a:off x="0" y="62293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clear correlation between metallicity and age</a:t>
            </a:r>
          </a:p>
        </p:txBody>
      </p:sp>
      <p:pic>
        <p:nvPicPr>
          <p:cNvPr id="306179" name="Picture 1" descr="Screen Shot 2020-02-24 at 8.33.03 PM.png">
            <a:extLst>
              <a:ext uri="{FF2B5EF4-FFF2-40B4-BE49-F238E27FC236}">
                <a16:creationId xmlns:a16="http://schemas.microsoft.com/office/drawing/2014/main" id="{B6AFF2B0-ED74-6A43-B61E-4B2B624993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092700" cy="480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9AB5837-7B3F-E143-A46F-AA95ED37AA9F}"/>
              </a:ext>
            </a:extLst>
          </p:cNvPr>
          <p:cNvSpPr/>
          <p:nvPr/>
        </p:nvSpPr>
        <p:spPr>
          <a:xfrm>
            <a:off x="6934200" y="762000"/>
            <a:ext cx="304800" cy="5486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B5EA2A3F-FD08-ED44-A445-FFB22A6114BD}"/>
              </a:ext>
            </a:extLst>
          </p:cNvPr>
          <p:cNvSpPr txBox="1">
            <a:spLocks noChangeArrowheads="1"/>
          </p:cNvSpPr>
          <p:nvPr/>
        </p:nvSpPr>
        <p:spPr bwMode="auto">
          <a:xfrm>
            <a:off x="0" y="5562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08226" name="Picture 1" descr="Trapezium_cluster_optical_and_infrared_comparison.jpg">
            <a:extLst>
              <a:ext uri="{FF2B5EF4-FFF2-40B4-BE49-F238E27FC236}">
                <a16:creationId xmlns:a16="http://schemas.microsoft.com/office/drawing/2014/main" id="{840A7E1D-69E2-4F42-9CA9-5C51E3DFC3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143000"/>
            <a:ext cx="84359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2">
            <a:extLst>
              <a:ext uri="{FF2B5EF4-FFF2-40B4-BE49-F238E27FC236}">
                <a16:creationId xmlns:a16="http://schemas.microsoft.com/office/drawing/2014/main" id="{DE2C3DA2-D3EF-1141-9CF2-D044FEBA7BCB}"/>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Hidden Clusters</a:t>
            </a:r>
          </a:p>
        </p:txBody>
      </p:sp>
      <p:sp>
        <p:nvSpPr>
          <p:cNvPr id="308228" name="TextBox 4">
            <a:extLst>
              <a:ext uri="{FF2B5EF4-FFF2-40B4-BE49-F238E27FC236}">
                <a16:creationId xmlns:a16="http://schemas.microsoft.com/office/drawing/2014/main" id="{FB251769-6D92-6940-B057-B29DFEB74BE4}"/>
              </a:ext>
            </a:extLst>
          </p:cNvPr>
          <p:cNvSpPr txBox="1">
            <a:spLocks noChangeArrowheads="1"/>
          </p:cNvSpPr>
          <p:nvPr/>
        </p:nvSpPr>
        <p:spPr bwMode="auto">
          <a:xfrm>
            <a:off x="0" y="5715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Orion in optical (HST/WFPC2) and infrared (HST/NICMOS)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https://commons.wikimedia.org/w/index.php?curid=1191304</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10274" name="Picture 1" descr="vista.jpg">
            <a:extLst>
              <a:ext uri="{FF2B5EF4-FFF2-40B4-BE49-F238E27FC236}">
                <a16:creationId xmlns:a16="http://schemas.microsoft.com/office/drawing/2014/main" id="{ACE7167F-857A-D14F-8417-5788DA7BC1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59436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2">
            <a:extLst>
              <a:ext uri="{FF2B5EF4-FFF2-40B4-BE49-F238E27FC236}">
                <a16:creationId xmlns:a16="http://schemas.microsoft.com/office/drawing/2014/main" id="{D7BA9511-A0F1-F84F-84A5-49BC2D04206F}"/>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30 of 96 VISTA Clusters Revealed</a:t>
            </a:r>
          </a:p>
        </p:txBody>
      </p:sp>
      <p:sp>
        <p:nvSpPr>
          <p:cNvPr id="310276" name="TextBox 3">
            <a:extLst>
              <a:ext uri="{FF2B5EF4-FFF2-40B4-BE49-F238E27FC236}">
                <a16:creationId xmlns:a16="http://schemas.microsoft.com/office/drawing/2014/main" id="{E9B45614-78D5-C44B-9AF6-5B74C355938E}"/>
              </a:ext>
            </a:extLst>
          </p:cNvPr>
          <p:cNvSpPr txBox="1">
            <a:spLocks noChangeArrowheads="1"/>
          </p:cNvSpPr>
          <p:nvPr/>
        </p:nvSpPr>
        <p:spPr bwMode="auto">
          <a:xfrm>
            <a:off x="0" y="6121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VISTA = 4.1m at Paranal in </a:t>
            </a: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yzJHK</a:t>
            </a:r>
            <a:r>
              <a:rPr kumimoji="0" lang="en-US" altLang="en-US" sz="2000" b="0" i="0" u="none" strike="noStrike" kern="1200" cap="none" spc="0" normalizeH="0" baseline="-2500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s</a:t>
            </a:r>
            <a:endParaRPr kumimoji="0" lang="en-US" alt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ESO/J. </a:t>
            </a:r>
            <a:r>
              <a:rPr kumimoji="0" lang="en-US" altLang="en-US" sz="12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Borissova</a:t>
            </a:r>
            <a:endParaRPr kumimoji="0" lang="en-US" alt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6B04EE2D-1F2E-AB20-704B-C29E29CAD45C}"/>
            </a:ext>
          </a:extLst>
        </p:cNvPr>
        <p:cNvGrpSpPr/>
        <p:nvPr/>
      </p:nvGrpSpPr>
      <p:grpSpPr>
        <a:xfrm>
          <a:off x="0" y="0"/>
          <a:ext cx="0" cy="0"/>
          <a:chOff x="0" y="0"/>
          <a:chExt cx="0" cy="0"/>
        </a:xfrm>
      </p:grpSpPr>
      <p:pic>
        <p:nvPicPr>
          <p:cNvPr id="203778" name="Picture 12" descr="PleiadesHyades_andreo600h.jpg">
            <a:extLst>
              <a:ext uri="{FF2B5EF4-FFF2-40B4-BE49-F238E27FC236}">
                <a16:creationId xmlns:a16="http://schemas.microsoft.com/office/drawing/2014/main" id="{3340D2B3-4989-4EAE-DC8A-3D4434E7C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a:extLst>
              <a:ext uri="{FF2B5EF4-FFF2-40B4-BE49-F238E27FC236}">
                <a16:creationId xmlns:a16="http://schemas.microsoft.com/office/drawing/2014/main" id="{92A7A709-7B3E-5BB8-3670-2C3F2B68204B}"/>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 II</a:t>
            </a:r>
          </a:p>
        </p:txBody>
      </p:sp>
      <p:sp>
        <p:nvSpPr>
          <p:cNvPr id="203780" name="TextBox 16">
            <a:extLst>
              <a:ext uri="{FF2B5EF4-FFF2-40B4-BE49-F238E27FC236}">
                <a16:creationId xmlns:a16="http://schemas.microsoft.com/office/drawing/2014/main" id="{1D124797-B625-9179-7860-78D660DDFDC2}"/>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image: Rogelio Bernal Andreo</a:t>
            </a:r>
          </a:p>
        </p:txBody>
      </p:sp>
    </p:spTree>
    <p:extLst>
      <p:ext uri="{BB962C8B-B14F-4D97-AF65-F5344CB8AC3E}">
        <p14:creationId xmlns:p14="http://schemas.microsoft.com/office/powerpoint/2010/main" val="14251819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3409" name="Picture 4" descr="Screen Shot 2020-02-05 at 3.38.25 PM.png">
            <a:extLst>
              <a:ext uri="{FF2B5EF4-FFF2-40B4-BE49-F238E27FC236}">
                <a16:creationId xmlns:a16="http://schemas.microsoft.com/office/drawing/2014/main" id="{5FC2424B-F95B-5E4C-ADE0-35232C8236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066800"/>
            <a:ext cx="763546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0" name="Rectangle 2">
            <a:extLst>
              <a:ext uri="{FF2B5EF4-FFF2-40B4-BE49-F238E27FC236}">
                <a16:creationId xmlns:a16="http://schemas.microsoft.com/office/drawing/2014/main" id="{11005147-D668-4F42-AE0D-7EB78A61F7E2}"/>
              </a:ext>
            </a:extLst>
          </p:cNvPr>
          <p:cNvSpPr>
            <a:spLocks noGrp="1" noChangeArrowheads="1"/>
          </p:cNvSpPr>
          <p:nvPr>
            <p:ph type="title"/>
          </p:nvPr>
        </p:nvSpPr>
        <p:spPr>
          <a:xfrm>
            <a:off x="0" y="-228600"/>
            <a:ext cx="9144000" cy="1143000"/>
          </a:xfrm>
        </p:spPr>
        <p:txBody>
          <a:bodyPr/>
          <a:lstStyle/>
          <a:p>
            <a:pPr eaLnBrk="1" hangingPunct="1"/>
            <a:r>
              <a:rPr lang="en-US" altLang="en-US" b="1" dirty="0">
                <a:ea typeface="ＭＳ Ｐゴシック" panose="020B0600070205080204" pitchFamily="34" charset="-128"/>
              </a:rPr>
              <a:t>Pleiades + Hyades</a:t>
            </a:r>
          </a:p>
        </p:txBody>
      </p:sp>
      <p:sp>
        <p:nvSpPr>
          <p:cNvPr id="3" name="TextBox 2">
            <a:extLst>
              <a:ext uri="{FF2B5EF4-FFF2-40B4-BE49-F238E27FC236}">
                <a16:creationId xmlns:a16="http://schemas.microsoft.com/office/drawing/2014/main" id="{661F1E12-398D-DB4F-86CF-AEF91258DE83}"/>
              </a:ext>
            </a:extLst>
          </p:cNvPr>
          <p:cNvSpPr txBox="1">
            <a:spLocks noChangeArrowheads="1"/>
          </p:cNvSpPr>
          <p:nvPr/>
        </p:nvSpPr>
        <p:spPr bwMode="auto">
          <a:xfrm>
            <a:off x="7848600" y="4724400"/>
            <a:ext cx="11015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Pleiades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8.04</a:t>
            </a:r>
          </a:p>
        </p:txBody>
      </p:sp>
      <p:sp>
        <p:nvSpPr>
          <p:cNvPr id="14" name="TextBox 13">
            <a:extLst>
              <a:ext uri="{FF2B5EF4-FFF2-40B4-BE49-F238E27FC236}">
                <a16:creationId xmlns:a16="http://schemas.microsoft.com/office/drawing/2014/main" id="{4836E9CF-3F7C-2F4F-BFFC-3F46E48CDEF1}"/>
              </a:ext>
            </a:extLst>
          </p:cNvPr>
          <p:cNvSpPr txBox="1">
            <a:spLocks noChangeArrowheads="1"/>
          </p:cNvSpPr>
          <p:nvPr/>
        </p:nvSpPr>
        <p:spPr bwMode="auto">
          <a:xfrm>
            <a:off x="3878262" y="541020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M0</a:t>
            </a:r>
          </a:p>
        </p:txBody>
      </p:sp>
      <p:sp>
        <p:nvSpPr>
          <p:cNvPr id="15" name="TextBox 14">
            <a:extLst>
              <a:ext uri="{FF2B5EF4-FFF2-40B4-BE49-F238E27FC236}">
                <a16:creationId xmlns:a16="http://schemas.microsoft.com/office/drawing/2014/main" id="{32204FF2-9F40-6848-918F-65B4EEAC2A83}"/>
              </a:ext>
            </a:extLst>
          </p:cNvPr>
          <p:cNvSpPr txBox="1">
            <a:spLocks noChangeArrowheads="1"/>
          </p:cNvSpPr>
          <p:nvPr/>
        </p:nvSpPr>
        <p:spPr bwMode="auto">
          <a:xfrm>
            <a:off x="4945063" y="541020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M3</a:t>
            </a:r>
          </a:p>
        </p:txBody>
      </p:sp>
      <p:sp>
        <p:nvSpPr>
          <p:cNvPr id="16" name="TextBox 15">
            <a:extLst>
              <a:ext uri="{FF2B5EF4-FFF2-40B4-BE49-F238E27FC236}">
                <a16:creationId xmlns:a16="http://schemas.microsoft.com/office/drawing/2014/main" id="{54295245-81C8-8441-B949-8E41555D2F95}"/>
              </a:ext>
            </a:extLst>
          </p:cNvPr>
          <p:cNvSpPr txBox="1">
            <a:spLocks noChangeArrowheads="1"/>
          </p:cNvSpPr>
          <p:nvPr/>
        </p:nvSpPr>
        <p:spPr bwMode="auto">
          <a:xfrm>
            <a:off x="7543800" y="541020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M5</a:t>
            </a:r>
          </a:p>
        </p:txBody>
      </p:sp>
      <p:sp>
        <p:nvSpPr>
          <p:cNvPr id="273422" name="TextBox 1">
            <a:extLst>
              <a:ext uri="{FF2B5EF4-FFF2-40B4-BE49-F238E27FC236}">
                <a16:creationId xmlns:a16="http://schemas.microsoft.com/office/drawing/2014/main" id="{7EBE7C6C-D791-574F-AFCE-E88C6D685122}"/>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sp>
        <p:nvSpPr>
          <p:cNvPr id="273424" name="TextBox 17">
            <a:extLst>
              <a:ext uri="{FF2B5EF4-FFF2-40B4-BE49-F238E27FC236}">
                <a16:creationId xmlns:a16="http://schemas.microsoft.com/office/drawing/2014/main" id="{E118319B-8B84-5D44-A055-C83FC9C8A62C}"/>
              </a:ext>
            </a:extLst>
          </p:cNvPr>
          <p:cNvSpPr txBox="1">
            <a:spLocks noChangeArrowheads="1"/>
          </p:cNvSpPr>
          <p:nvPr/>
        </p:nvSpPr>
        <p:spPr bwMode="auto">
          <a:xfrm>
            <a:off x="5557838" y="742950"/>
            <a:ext cx="2671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32 open clusters in Gaia</a:t>
            </a:r>
          </a:p>
        </p:txBody>
      </p:sp>
      <p:sp>
        <p:nvSpPr>
          <p:cNvPr id="18" name="TextBox 17">
            <a:extLst>
              <a:ext uri="{FF2B5EF4-FFF2-40B4-BE49-F238E27FC236}">
                <a16:creationId xmlns:a16="http://schemas.microsoft.com/office/drawing/2014/main" id="{6BD50147-6304-A64D-8F45-07C91856AB3E}"/>
              </a:ext>
            </a:extLst>
          </p:cNvPr>
          <p:cNvSpPr txBox="1">
            <a:spLocks noChangeArrowheads="1"/>
          </p:cNvSpPr>
          <p:nvPr/>
        </p:nvSpPr>
        <p:spPr bwMode="auto">
          <a:xfrm>
            <a:off x="7924800" y="2667000"/>
            <a:ext cx="1018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AFF55"/>
                </a:solidFill>
                <a:effectLst/>
                <a:highlight>
                  <a:srgbClr val="000000"/>
                </a:highlight>
                <a:uLnTx/>
                <a:uFillTx/>
                <a:latin typeface="Times New Roman" panose="02020603050405020304" pitchFamily="18" charset="0"/>
                <a:ea typeface="ＭＳ Ｐゴシック" panose="020B0600070205080204" pitchFamily="34" charset="-128"/>
                <a:cs typeface="+mn-cs"/>
              </a:rPr>
              <a:t>Hyades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AFF55"/>
                </a:solidFill>
                <a:effectLst/>
                <a:highlight>
                  <a:srgbClr val="000000"/>
                </a:highlight>
                <a:uLnTx/>
                <a:uFillTx/>
                <a:latin typeface="Times New Roman" panose="02020603050405020304" pitchFamily="18" charset="0"/>
                <a:ea typeface="ＭＳ Ｐゴシック" panose="020B0600070205080204" pitchFamily="34" charset="-128"/>
                <a:cs typeface="+mn-cs"/>
              </a:rPr>
              <a:t>~ 8.90</a:t>
            </a:r>
          </a:p>
        </p:txBody>
      </p:sp>
      <p:sp>
        <p:nvSpPr>
          <p:cNvPr id="2" name="TextBox 1">
            <a:extLst>
              <a:ext uri="{FF2B5EF4-FFF2-40B4-BE49-F238E27FC236}">
                <a16:creationId xmlns:a16="http://schemas.microsoft.com/office/drawing/2014/main" id="{AC781436-39CF-CC7C-FB51-DB178C256A78}"/>
              </a:ext>
            </a:extLst>
          </p:cNvPr>
          <p:cNvSpPr txBox="1">
            <a:spLocks noChangeArrowheads="1"/>
          </p:cNvSpPr>
          <p:nvPr/>
        </p:nvSpPr>
        <p:spPr bwMode="auto">
          <a:xfrm>
            <a:off x="1143000" y="5410200"/>
            <a:ext cx="49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chemeClr val="accent2"/>
                </a:solidFill>
              </a:rPr>
              <a:t>A</a:t>
            </a:r>
            <a:r>
              <a:rPr kumimoji="0" lang="en-US" altLang="en-US" sz="2000" b="0" i="0" u="none" strike="noStrike" kern="1200" cap="none" spc="0" normalizeH="0" baseline="0" noProof="0" dirty="0">
                <a:ln>
                  <a:noFill/>
                </a:ln>
                <a:solidFill>
                  <a:schemeClr val="accent2"/>
                </a:solidFill>
                <a:effectLst/>
                <a:uLnTx/>
                <a:uFillTx/>
                <a:latin typeface="Times New Roman" panose="02020603050405020304" pitchFamily="18" charset="0"/>
                <a:ea typeface="ＭＳ Ｐゴシック" panose="020B0600070205080204" pitchFamily="34" charset="-128"/>
                <a:cs typeface="+mn-cs"/>
              </a:rPr>
              <a:t>0</a:t>
            </a:r>
          </a:p>
        </p:txBody>
      </p:sp>
    </p:spTree>
    <p:extLst>
      <p:ext uri="{BB962C8B-B14F-4D97-AF65-F5344CB8AC3E}">
        <p14:creationId xmlns:p14="http://schemas.microsoft.com/office/powerpoint/2010/main" val="18382829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B2253-48E0-0C4C-91F2-F3A5133D4E7E}"/>
              </a:ext>
            </a:extLst>
          </p:cNvPr>
          <p:cNvSpPr/>
          <p:nvPr/>
        </p:nvSpPr>
        <p:spPr>
          <a:xfrm>
            <a:off x="0" y="0"/>
            <a:ext cx="9144000" cy="769938"/>
          </a:xfrm>
          <a:prstGeom prst="rect">
            <a:avLst/>
          </a:prstGeom>
        </p:spPr>
        <p:txBody>
          <a:bodyPr>
            <a:spAutoFit/>
          </a:bodyPr>
          <a:lstStyle/>
          <a:p>
            <a:pPr algn="ctr" eaLnBrk="1" hangingPunct="1">
              <a:defRPr/>
            </a:pPr>
            <a:r>
              <a:rPr lang="en-US" sz="4400" b="1" kern="0" dirty="0">
                <a:solidFill>
                  <a:srgbClr val="000000"/>
                </a:solidFill>
                <a:latin typeface="Times New Roman" charset="0"/>
                <a:ea typeface="ＭＳ Ｐゴシック" charset="0"/>
                <a:cs typeface="ＭＳ Ｐゴシック" charset="0"/>
              </a:rPr>
              <a:t>Open Clusters</a:t>
            </a:r>
            <a:endParaRPr lang="en-US" dirty="0">
              <a:solidFill>
                <a:srgbClr val="000000"/>
              </a:solidFill>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BE3447F7-3499-BE45-A7AA-0F999CC381EF}"/>
              </a:ext>
            </a:extLst>
          </p:cNvPr>
          <p:cNvSpPr txBox="1">
            <a:spLocks noChangeArrowheads="1"/>
          </p:cNvSpPr>
          <p:nvPr/>
        </p:nvSpPr>
        <p:spPr bwMode="auto">
          <a:xfrm>
            <a:off x="381000" y="762000"/>
            <a:ext cx="8458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dirty="0"/>
              <a:t>HOW MANY</a:t>
            </a:r>
          </a:p>
          <a:p>
            <a:pPr eaLnBrk="1" hangingPunct="1">
              <a:spcBef>
                <a:spcPct val="0"/>
              </a:spcBef>
              <a:buFontTx/>
              <a:buNone/>
            </a:pPr>
            <a:r>
              <a:rPr lang="en-US" altLang="en-US" sz="2000" dirty="0">
                <a:solidFill>
                  <a:srgbClr val="008000"/>
                </a:solidFill>
              </a:rPr>
              <a:t>          1610: Galileo in </a:t>
            </a:r>
            <a:r>
              <a:rPr lang="en-US" altLang="en-US" sz="2000" i="1" dirty="0" err="1">
                <a:solidFill>
                  <a:srgbClr val="008000"/>
                </a:solidFill>
              </a:rPr>
              <a:t>Sidereus</a:t>
            </a:r>
            <a:r>
              <a:rPr lang="en-US" altLang="en-US" sz="2000" i="1" dirty="0">
                <a:solidFill>
                  <a:srgbClr val="008000"/>
                </a:solidFill>
              </a:rPr>
              <a:t> </a:t>
            </a:r>
            <a:r>
              <a:rPr lang="en-US" altLang="en-US" sz="2000" i="1" dirty="0" err="1">
                <a:solidFill>
                  <a:srgbClr val="008000"/>
                </a:solidFill>
              </a:rPr>
              <a:t>Nuncius</a:t>
            </a:r>
            <a:r>
              <a:rPr lang="en-US" altLang="en-US" sz="2000" dirty="0">
                <a:solidFill>
                  <a:srgbClr val="008000"/>
                </a:solidFill>
              </a:rPr>
              <a:t> </a:t>
            </a:r>
          </a:p>
          <a:p>
            <a:pPr eaLnBrk="1" hangingPunct="1">
              <a:spcBef>
                <a:spcPct val="0"/>
              </a:spcBef>
              <a:buFontTx/>
              <a:buNone/>
            </a:pPr>
            <a:r>
              <a:rPr lang="en-US" altLang="en-US" sz="2000" dirty="0">
                <a:solidFill>
                  <a:srgbClr val="008000"/>
                </a:solidFill>
              </a:rPr>
              <a:t>                    “the galaxy is nothing else but a mass of innumerable stars planted                                        	       together in clusters”</a:t>
            </a:r>
          </a:p>
          <a:p>
            <a:pPr eaLnBrk="1" hangingPunct="1">
              <a:spcBef>
                <a:spcPct val="0"/>
              </a:spcBef>
              <a:buFontTx/>
              <a:buNone/>
            </a:pPr>
            <a:r>
              <a:rPr lang="en-US" altLang="en-US" sz="2000" dirty="0">
                <a:solidFill>
                  <a:srgbClr val="008000"/>
                </a:solidFill>
              </a:rPr>
              <a:t>          1771: Messier had 26 open clusters</a:t>
            </a:r>
          </a:p>
          <a:p>
            <a:pPr eaLnBrk="1" hangingPunct="1">
              <a:spcBef>
                <a:spcPct val="0"/>
              </a:spcBef>
              <a:buFontTx/>
              <a:buNone/>
            </a:pPr>
            <a:r>
              <a:rPr lang="en-US" altLang="en-US" sz="2000" dirty="0">
                <a:solidFill>
                  <a:srgbClr val="008000"/>
                </a:solidFill>
              </a:rPr>
              <a:t>          2020: ~ 2000 known in Milky Way … and 2000 more?</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b="1" dirty="0">
                <a:solidFill>
                  <a:srgbClr val="000000"/>
                </a:solidFill>
              </a:rPr>
              <a:t>LABORATORIES</a:t>
            </a:r>
          </a:p>
          <a:p>
            <a:pPr eaLnBrk="1" hangingPunct="1">
              <a:spcBef>
                <a:spcPct val="0"/>
              </a:spcBef>
              <a:buFontTx/>
              <a:buNone/>
            </a:pPr>
            <a:r>
              <a:rPr lang="en-US" altLang="en-US" sz="2000" b="1" i="1" dirty="0">
                <a:solidFill>
                  <a:srgbClr val="0000FF"/>
                </a:solidFill>
              </a:rPr>
              <a:t>          SAME			DIFFERENT</a:t>
            </a:r>
          </a:p>
          <a:p>
            <a:pPr eaLnBrk="1" hangingPunct="1">
              <a:spcBef>
                <a:spcPct val="0"/>
              </a:spcBef>
              <a:buFontTx/>
              <a:buNone/>
            </a:pPr>
            <a:r>
              <a:rPr lang="en-US" altLang="en-US" sz="2000" dirty="0">
                <a:solidFill>
                  <a:srgbClr val="0000FF"/>
                </a:solidFill>
              </a:rPr>
              <a:t>          age			masses</a:t>
            </a:r>
          </a:p>
          <a:p>
            <a:pPr eaLnBrk="1" hangingPunct="1">
              <a:spcBef>
                <a:spcPct val="0"/>
              </a:spcBef>
              <a:buFontTx/>
              <a:buNone/>
            </a:pPr>
            <a:r>
              <a:rPr lang="en-US" altLang="en-US" sz="2000" dirty="0">
                <a:solidFill>
                  <a:srgbClr val="0000FF"/>
                </a:solidFill>
              </a:rPr>
              <a:t>          metallicity			evolutionary states</a:t>
            </a:r>
          </a:p>
          <a:p>
            <a:pPr eaLnBrk="1" hangingPunct="1">
              <a:spcBef>
                <a:spcPct val="0"/>
              </a:spcBef>
              <a:buFontTx/>
              <a:buNone/>
            </a:pPr>
            <a:r>
              <a:rPr lang="en-US" altLang="en-US" sz="2000" dirty="0">
                <a:solidFill>
                  <a:srgbClr val="0000FF"/>
                </a:solidFill>
              </a:rPr>
              <a:t>          proper motions/RVs</a:t>
            </a:r>
          </a:p>
          <a:p>
            <a:pPr eaLnBrk="1" hangingPunct="1">
              <a:spcBef>
                <a:spcPct val="0"/>
              </a:spcBef>
              <a:buFontTx/>
              <a:buNone/>
            </a:pPr>
            <a:r>
              <a:rPr lang="en-US" altLang="en-US" sz="2000" dirty="0">
                <a:solidFill>
                  <a:srgbClr val="0000FF"/>
                </a:solidFill>
              </a:rPr>
              <a:t>          distance/extinction</a:t>
            </a:r>
          </a:p>
          <a:p>
            <a:pPr eaLnBrk="1" hangingPunct="1">
              <a:spcBef>
                <a:spcPct val="0"/>
              </a:spcBef>
              <a:buFontTx/>
              <a:buNone/>
            </a:pPr>
            <a:endParaRPr lang="en-US" altLang="en-US" sz="2000" dirty="0">
              <a:solidFill>
                <a:srgbClr val="0000FF"/>
              </a:solidFill>
            </a:endParaRPr>
          </a:p>
          <a:p>
            <a:pPr eaLnBrk="1" hangingPunct="1">
              <a:spcBef>
                <a:spcPct val="0"/>
              </a:spcBef>
              <a:buFontTx/>
              <a:buNone/>
            </a:pPr>
            <a:r>
              <a:rPr lang="en-US" altLang="en-US" sz="2000" b="1" dirty="0">
                <a:solidFill>
                  <a:srgbClr val="000000"/>
                </a:solidFill>
              </a:rPr>
              <a:t>ATTRIBUTES</a:t>
            </a:r>
          </a:p>
          <a:p>
            <a:pPr eaLnBrk="1" hangingPunct="1">
              <a:spcBef>
                <a:spcPct val="0"/>
              </a:spcBef>
              <a:buFontTx/>
              <a:buNone/>
            </a:pPr>
            <a:r>
              <a:rPr lang="en-US" altLang="en-US" sz="2000" dirty="0">
                <a:solidFill>
                  <a:srgbClr val="FF0000"/>
                </a:solidFill>
                <a:sym typeface="Wingdings" pitchFamily="2" charset="2"/>
              </a:rPr>
              <a:t>          form via Giant Molecular Clouds … &gt; 100,000 </a:t>
            </a:r>
            <a:r>
              <a:rPr lang="en-US" altLang="en-US" sz="2000" dirty="0">
                <a:solidFill>
                  <a:srgbClr val="FF0000"/>
                </a:solidFill>
              </a:rPr>
              <a:t>M</a:t>
            </a:r>
            <a:r>
              <a:rPr lang="en-US" altLang="en-US" sz="2000" baseline="-25000" dirty="0">
                <a:solidFill>
                  <a:srgbClr val="FF0000"/>
                </a:solidFill>
                <a:latin typeface="Wingdings" pitchFamily="2" charset="2"/>
                <a:sym typeface="Wingdings" pitchFamily="2" charset="2"/>
              </a:rPr>
              <a:t></a:t>
            </a:r>
            <a:r>
              <a:rPr lang="en-US" altLang="en-US" sz="2000" dirty="0">
                <a:solidFill>
                  <a:srgbClr val="FF0000"/>
                </a:solidFill>
                <a:sym typeface="Wingdings" pitchFamily="2" charset="2"/>
              </a:rPr>
              <a:t>… ~1000 in spiral</a:t>
            </a:r>
            <a:endParaRPr lang="en-US" altLang="en-US" sz="2000" dirty="0">
              <a:solidFill>
                <a:srgbClr val="FF0000"/>
              </a:solidFill>
            </a:endParaRPr>
          </a:p>
          <a:p>
            <a:pPr eaLnBrk="1" hangingPunct="1">
              <a:spcBef>
                <a:spcPct val="0"/>
              </a:spcBef>
              <a:buFontTx/>
              <a:buNone/>
            </a:pPr>
            <a:r>
              <a:rPr lang="en-US" altLang="en-US" sz="2000" dirty="0">
                <a:solidFill>
                  <a:srgbClr val="FF0000"/>
                </a:solidFill>
              </a:rPr>
              <a:t>          typical cluster output ~few hundred M</a:t>
            </a:r>
            <a:r>
              <a:rPr lang="en-US" altLang="en-US" sz="2000" baseline="-25000" dirty="0">
                <a:solidFill>
                  <a:srgbClr val="FF0000"/>
                </a:solidFill>
                <a:latin typeface="Wingdings" pitchFamily="2" charset="2"/>
                <a:sym typeface="Wingdings" pitchFamily="2" charset="2"/>
              </a:rPr>
              <a:t></a:t>
            </a:r>
            <a:endParaRPr lang="en-US" altLang="en-US" sz="2000" dirty="0">
              <a:solidFill>
                <a:srgbClr val="FF0000"/>
              </a:solidFill>
              <a:sym typeface="Wingdings" pitchFamily="2" charset="2"/>
            </a:endParaRPr>
          </a:p>
          <a:p>
            <a:pPr eaLnBrk="1" hangingPunct="1">
              <a:spcBef>
                <a:spcPct val="0"/>
              </a:spcBef>
              <a:buFontTx/>
              <a:buNone/>
            </a:pPr>
            <a:r>
              <a:rPr lang="en-US" altLang="en-US" sz="2000" dirty="0">
                <a:solidFill>
                  <a:srgbClr val="FF0000"/>
                </a:solidFill>
                <a:sym typeface="Wingdings" pitchFamily="2" charset="2"/>
              </a:rPr>
              <a:t>          ~ </a:t>
            </a:r>
            <a:r>
              <a:rPr lang="en-US" altLang="en-US" sz="2000" dirty="0">
                <a:solidFill>
                  <a:srgbClr val="FF0000"/>
                </a:solidFill>
              </a:rPr>
              <a:t>10% efficiency rate of material conversion to stars</a:t>
            </a:r>
          </a:p>
          <a:p>
            <a:pPr eaLnBrk="1" hangingPunct="1">
              <a:spcBef>
                <a:spcPct val="0"/>
              </a:spcBef>
              <a:buFontTx/>
              <a:buNone/>
            </a:pPr>
            <a:r>
              <a:rPr lang="en-US" altLang="en-US" sz="2000" dirty="0">
                <a:solidFill>
                  <a:srgbClr val="FF0000"/>
                </a:solidFill>
              </a:rPr>
              <a:t>          disrupted by GMCs, other clusters, themselves … old open clusters rare</a:t>
            </a:r>
          </a:p>
        </p:txBody>
      </p:sp>
      <p:pic>
        <p:nvPicPr>
          <p:cNvPr id="4" name="Picture 4" descr="Screen Shot 2020-02-05 at 3.38.25 PM.png">
            <a:extLst>
              <a:ext uri="{FF2B5EF4-FFF2-40B4-BE49-F238E27FC236}">
                <a16:creationId xmlns:a16="http://schemas.microsoft.com/office/drawing/2014/main" id="{08F8B2AD-A8CF-411F-393F-7F698A1D56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2270" y="2895600"/>
            <a:ext cx="303173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20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2000"/>
                                        <p:tgtEl>
                                          <p:spTgt spid="1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animEffect transition="in" filter="fade">
                                      <p:cBhvr>
                                        <p:cTn id="20" dur="2000"/>
                                        <p:tgtEl>
                                          <p:spTgt spid="16">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Effect transition="in" filter="fade">
                                      <p:cBhvr>
                                        <p:cTn id="25" dur="2000"/>
                                        <p:tgtEl>
                                          <p:spTgt spid="1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fade">
                                      <p:cBhvr>
                                        <p:cTn id="30" dur="2000"/>
                                        <p:tgtEl>
                                          <p:spTgt spid="16">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animEffect transition="in" filter="fade">
                                      <p:cBhvr>
                                        <p:cTn id="35" dur="2000"/>
                                        <p:tgtEl>
                                          <p:spTgt spid="16">
                                            <p:txEl>
                                              <p:pRg st="7" end="7"/>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xEl>
                                              <p:pRg st="8" end="8"/>
                                            </p:txEl>
                                          </p:spTgt>
                                        </p:tgtEl>
                                        <p:attrNameLst>
                                          <p:attrName>style.visibility</p:attrName>
                                        </p:attrNameLst>
                                      </p:cBhvr>
                                      <p:to>
                                        <p:strVal val="visible"/>
                                      </p:to>
                                    </p:set>
                                    <p:animEffect transition="in" filter="fade">
                                      <p:cBhvr>
                                        <p:cTn id="40" dur="2000"/>
                                        <p:tgtEl>
                                          <p:spTgt spid="16">
                                            <p:txEl>
                                              <p:pRg st="8" end="8"/>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xEl>
                                              <p:pRg st="9" end="9"/>
                                            </p:txEl>
                                          </p:spTgt>
                                        </p:tgtEl>
                                        <p:attrNameLst>
                                          <p:attrName>style.visibility</p:attrName>
                                        </p:attrNameLst>
                                      </p:cBhvr>
                                      <p:to>
                                        <p:strVal val="visible"/>
                                      </p:to>
                                    </p:set>
                                    <p:animEffect transition="in" filter="fade">
                                      <p:cBhvr>
                                        <p:cTn id="45" dur="2000"/>
                                        <p:tgtEl>
                                          <p:spTgt spid="16">
                                            <p:txEl>
                                              <p:pRg st="9" end="9"/>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xEl>
                                              <p:pRg st="10" end="10"/>
                                            </p:txEl>
                                          </p:spTgt>
                                        </p:tgtEl>
                                        <p:attrNameLst>
                                          <p:attrName>style.visibility</p:attrName>
                                        </p:attrNameLst>
                                      </p:cBhvr>
                                      <p:to>
                                        <p:strVal val="visible"/>
                                      </p:to>
                                    </p:set>
                                    <p:animEffect transition="in" filter="fade">
                                      <p:cBhvr>
                                        <p:cTn id="50" dur="2000"/>
                                        <p:tgtEl>
                                          <p:spTgt spid="16">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xEl>
                                              <p:pRg st="11" end="11"/>
                                            </p:txEl>
                                          </p:spTgt>
                                        </p:tgtEl>
                                        <p:attrNameLst>
                                          <p:attrName>style.visibility</p:attrName>
                                        </p:attrNameLst>
                                      </p:cBhvr>
                                      <p:to>
                                        <p:strVal val="visible"/>
                                      </p:to>
                                    </p:set>
                                    <p:animEffect transition="in" filter="fade">
                                      <p:cBhvr>
                                        <p:cTn id="55" dur="2000"/>
                                        <p:tgtEl>
                                          <p:spTgt spid="16">
                                            <p:txEl>
                                              <p:pRg st="11" end="1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6">
                                            <p:txEl>
                                              <p:pRg st="13" end="13"/>
                                            </p:txEl>
                                          </p:spTgt>
                                        </p:tgtEl>
                                        <p:attrNameLst>
                                          <p:attrName>style.visibility</p:attrName>
                                        </p:attrNameLst>
                                      </p:cBhvr>
                                      <p:to>
                                        <p:strVal val="visible"/>
                                      </p:to>
                                    </p:set>
                                    <p:animEffect transition="in" filter="fade">
                                      <p:cBhvr>
                                        <p:cTn id="60" dur="2000"/>
                                        <p:tgtEl>
                                          <p:spTgt spid="16">
                                            <p:txEl>
                                              <p:pRg st="13" end="13"/>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16">
                                            <p:txEl>
                                              <p:pRg st="14" end="14"/>
                                            </p:txEl>
                                          </p:spTgt>
                                        </p:tgtEl>
                                        <p:attrNameLst>
                                          <p:attrName>style.visibility</p:attrName>
                                        </p:attrNameLst>
                                      </p:cBhvr>
                                      <p:to>
                                        <p:strVal val="visible"/>
                                      </p:to>
                                    </p:set>
                                    <p:animEffect transition="in" filter="fade">
                                      <p:cBhvr>
                                        <p:cTn id="65" dur="2000"/>
                                        <p:tgtEl>
                                          <p:spTgt spid="16">
                                            <p:txEl>
                                              <p:pRg st="14" end="14"/>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16">
                                            <p:txEl>
                                              <p:pRg st="15" end="15"/>
                                            </p:txEl>
                                          </p:spTgt>
                                        </p:tgtEl>
                                        <p:attrNameLst>
                                          <p:attrName>style.visibility</p:attrName>
                                        </p:attrNameLst>
                                      </p:cBhvr>
                                      <p:to>
                                        <p:strVal val="visible"/>
                                      </p:to>
                                    </p:set>
                                    <p:animEffect transition="in" filter="fade">
                                      <p:cBhvr>
                                        <p:cTn id="70" dur="2000"/>
                                        <p:tgtEl>
                                          <p:spTgt spid="16">
                                            <p:txEl>
                                              <p:pRg st="15" end="15"/>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16">
                                            <p:txEl>
                                              <p:pRg st="16" end="16"/>
                                            </p:txEl>
                                          </p:spTgt>
                                        </p:tgtEl>
                                        <p:attrNameLst>
                                          <p:attrName>style.visibility</p:attrName>
                                        </p:attrNameLst>
                                      </p:cBhvr>
                                      <p:to>
                                        <p:strVal val="visible"/>
                                      </p:to>
                                    </p:set>
                                    <p:animEffect transition="in" filter="fade">
                                      <p:cBhvr>
                                        <p:cTn id="75" dur="2000"/>
                                        <p:tgtEl>
                                          <p:spTgt spid="16">
                                            <p:txEl>
                                              <p:pRg st="16" end="16"/>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xEl>
                                              <p:pRg st="17" end="17"/>
                                            </p:txEl>
                                          </p:spTgt>
                                        </p:tgtEl>
                                        <p:attrNameLst>
                                          <p:attrName>style.visibility</p:attrName>
                                        </p:attrNameLst>
                                      </p:cBhvr>
                                      <p:to>
                                        <p:strVal val="visible"/>
                                      </p:to>
                                    </p:set>
                                    <p:animEffect transition="in" filter="fade">
                                      <p:cBhvr>
                                        <p:cTn id="80" dur="2000"/>
                                        <p:tgtEl>
                                          <p:spTgt spid="1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1BE545-60D4-3449-95CD-0D4777E6B33A}"/>
              </a:ext>
            </a:extLst>
          </p:cNvPr>
          <p:cNvSpPr/>
          <p:nvPr/>
        </p:nvSpPr>
        <p:spPr>
          <a:xfrm>
            <a:off x="0" y="0"/>
            <a:ext cx="9144000" cy="769938"/>
          </a:xfrm>
          <a:prstGeom prst="rect">
            <a:avLst/>
          </a:prstGeom>
        </p:spPr>
        <p:txBody>
          <a:bodyPr>
            <a:spAutoFit/>
          </a:bodyPr>
          <a:lstStyle/>
          <a:p>
            <a:pPr algn="ctr" eaLnBrk="1" hangingPunct="1">
              <a:defRPr/>
            </a:pPr>
            <a:r>
              <a:rPr lang="en-US" sz="4400" b="1" kern="0" dirty="0">
                <a:solidFill>
                  <a:srgbClr val="000000"/>
                </a:solidFill>
                <a:latin typeface="Times New Roman" charset="0"/>
                <a:ea typeface="ＭＳ Ｐゴシック" charset="0"/>
                <a:cs typeface="ＭＳ Ｐゴシック" charset="0"/>
              </a:rPr>
              <a:t>Open Clusters</a:t>
            </a:r>
            <a:endParaRPr lang="en-US" dirty="0">
              <a:solidFill>
                <a:srgbClr val="000000"/>
              </a:solidFill>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E156F348-5116-694A-A99C-75AD08BC4F8A}"/>
              </a:ext>
            </a:extLst>
          </p:cNvPr>
          <p:cNvSpPr txBox="1">
            <a:spLocks noChangeArrowheads="1"/>
          </p:cNvSpPr>
          <p:nvPr/>
        </p:nvSpPr>
        <p:spPr bwMode="auto">
          <a:xfrm>
            <a:off x="381000" y="533400"/>
            <a:ext cx="86106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dirty="0"/>
              <a:t>RESOURCES</a:t>
            </a:r>
          </a:p>
          <a:p>
            <a:pPr eaLnBrk="1" hangingPunct="1">
              <a:spcBef>
                <a:spcPct val="0"/>
              </a:spcBef>
              <a:buFontTx/>
              <a:buNone/>
            </a:pPr>
            <a:r>
              <a:rPr lang="en-US" altLang="en-US" sz="2000" dirty="0">
                <a:solidFill>
                  <a:srgbClr val="FF0000"/>
                </a:solidFill>
              </a:rPr>
              <a:t>	</a:t>
            </a:r>
          </a:p>
          <a:p>
            <a:pPr eaLnBrk="1" hangingPunct="1">
              <a:spcBef>
                <a:spcPct val="0"/>
              </a:spcBef>
              <a:buFontTx/>
              <a:buNone/>
            </a:pPr>
            <a:r>
              <a:rPr lang="en-US" altLang="en-US" sz="2000" dirty="0">
                <a:solidFill>
                  <a:srgbClr val="FF0000"/>
                </a:solidFill>
              </a:rPr>
              <a:t>    </a:t>
            </a:r>
            <a:r>
              <a:rPr lang="en-US" altLang="en-US" sz="1600" dirty="0">
                <a:solidFill>
                  <a:srgbClr val="008000"/>
                </a:solidFill>
              </a:rPr>
              <a:t>1. WEBDA = </a:t>
            </a:r>
            <a:r>
              <a:rPr lang="en-US" altLang="en-US" sz="1600" dirty="0" err="1">
                <a:solidFill>
                  <a:srgbClr val="008000"/>
                </a:solidFill>
              </a:rPr>
              <a:t>Mermilliod</a:t>
            </a:r>
            <a:r>
              <a:rPr lang="en-US" altLang="en-US" sz="1600" dirty="0">
                <a:solidFill>
                  <a:srgbClr val="008000"/>
                </a:solidFill>
              </a:rPr>
              <a:t> et al. </a:t>
            </a:r>
            <a:r>
              <a:rPr lang="en-US" altLang="en-US" sz="1600" dirty="0">
                <a:solidFill>
                  <a:schemeClr val="accent4">
                    <a:lumMod val="10000"/>
                  </a:schemeClr>
                </a:solidFill>
              </a:rPr>
              <a:t>(last update SEP 2013)  </a:t>
            </a:r>
            <a:r>
              <a:rPr lang="en-US" altLang="en-US" sz="1600" dirty="0">
                <a:solidFill>
                  <a:srgbClr val="008000"/>
                </a:solidFill>
              </a:rPr>
              <a:t> </a:t>
            </a:r>
          </a:p>
          <a:p>
            <a:pPr eaLnBrk="1" hangingPunct="1">
              <a:spcBef>
                <a:spcPct val="0"/>
              </a:spcBef>
              <a:buFontTx/>
              <a:buNone/>
            </a:pPr>
            <a:r>
              <a:rPr lang="en-US" altLang="en-US" sz="1600" dirty="0">
                <a:solidFill>
                  <a:srgbClr val="008000"/>
                </a:solidFill>
              </a:rPr>
              <a:t>              	</a:t>
            </a:r>
            <a:r>
              <a:rPr lang="en-US" altLang="en-US" sz="1600" dirty="0">
                <a:solidFill>
                  <a:schemeClr val="accent4">
                    <a:lumMod val="10000"/>
                  </a:schemeClr>
                </a:solidFill>
                <a:hlinkClick r:id="rId3">
                  <a:extLst>
                    <a:ext uri="{A12FA001-AC4F-418D-AE19-62706E023703}">
                      <ahyp:hlinkClr xmlns:ahyp="http://schemas.microsoft.com/office/drawing/2018/hyperlinkcolor" val="tx"/>
                    </a:ext>
                  </a:extLst>
                </a:hlinkClick>
              </a:rPr>
              <a:t>https://webda.physics.muni.cz</a:t>
            </a:r>
            <a:endParaRPr lang="en-US" altLang="en-US" sz="1600" dirty="0">
              <a:solidFill>
                <a:srgbClr val="008000"/>
              </a:solidFill>
            </a:endParaRPr>
          </a:p>
          <a:p>
            <a:pPr eaLnBrk="1" hangingPunct="1">
              <a:spcBef>
                <a:spcPct val="0"/>
              </a:spcBef>
              <a:buFontTx/>
              <a:buNone/>
            </a:pPr>
            <a:endParaRPr lang="en-US" altLang="en-US" sz="1600" dirty="0">
              <a:solidFill>
                <a:srgbClr val="008000"/>
              </a:solidFill>
            </a:endParaRPr>
          </a:p>
          <a:p>
            <a:pPr eaLnBrk="1" hangingPunct="1">
              <a:spcBef>
                <a:spcPct val="0"/>
              </a:spcBef>
              <a:buFontTx/>
              <a:buNone/>
            </a:pPr>
            <a:r>
              <a:rPr lang="en-US" altLang="en-US" sz="1600" dirty="0">
                <a:solidFill>
                  <a:srgbClr val="008000"/>
                </a:solidFill>
              </a:rPr>
              <a:t>     2. DAML02 / OPENCLUST = Dias et al.</a:t>
            </a:r>
          </a:p>
          <a:p>
            <a:pPr eaLnBrk="1" hangingPunct="1">
              <a:spcBef>
                <a:spcPct val="0"/>
              </a:spcBef>
              <a:buNone/>
            </a:pPr>
            <a:endParaRPr lang="en-US" altLang="en-US" sz="1600" dirty="0">
              <a:solidFill>
                <a:schemeClr val="accent4">
                  <a:lumMod val="10000"/>
                </a:schemeClr>
              </a:solidFill>
              <a:cs typeface="Times New Roman" panose="02020603050405020304" pitchFamily="18" charset="0"/>
            </a:endParaRPr>
          </a:p>
          <a:p>
            <a:pPr eaLnBrk="1" hangingPunct="1">
              <a:spcBef>
                <a:spcPct val="0"/>
              </a:spcBef>
              <a:buNone/>
            </a:pPr>
            <a:r>
              <a:rPr lang="en-US" altLang="en-US" sz="1600" dirty="0">
                <a:solidFill>
                  <a:schemeClr val="accent4">
                    <a:lumMod val="10000"/>
                  </a:schemeClr>
                </a:solidFill>
                <a:cs typeface="Times New Roman" panose="02020603050405020304" pitchFamily="18" charset="0"/>
              </a:rPr>
              <a:t>	</a:t>
            </a:r>
            <a:r>
              <a:rPr lang="en-US" altLang="en-US" sz="1600" dirty="0">
                <a:solidFill>
                  <a:schemeClr val="accent4">
                    <a:lumMod val="10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rPr>
              <a:t>https://heasarc.gsfc.nasa.gov/W3Browse/all/openclust.html</a:t>
            </a:r>
            <a:r>
              <a:rPr lang="en-US" altLang="en-US" sz="1600" dirty="0">
                <a:solidFill>
                  <a:schemeClr val="accent4">
                    <a:lumMod val="10000"/>
                  </a:schemeClr>
                </a:solidFill>
                <a:cs typeface="Times New Roman" panose="02020603050405020304" pitchFamily="18" charset="0"/>
              </a:rPr>
              <a:t> (last update SEP 2024)</a:t>
            </a:r>
          </a:p>
          <a:p>
            <a:pPr eaLnBrk="1" hangingPunct="1">
              <a:spcBef>
                <a:spcPct val="0"/>
              </a:spcBef>
              <a:buNone/>
            </a:pPr>
            <a:endParaRPr lang="en-US" altLang="en-US" sz="1600" dirty="0">
              <a:solidFill>
                <a:schemeClr val="accent4">
                  <a:lumMod val="10000"/>
                </a:schemeClr>
              </a:solidFill>
              <a:cs typeface="Times New Roman" panose="02020603050405020304" pitchFamily="18" charset="0"/>
            </a:endParaRPr>
          </a:p>
          <a:p>
            <a:pPr eaLnBrk="1" hangingPunct="1">
              <a:spcBef>
                <a:spcPct val="0"/>
              </a:spcBef>
              <a:buFontTx/>
              <a:buNone/>
            </a:pPr>
            <a:r>
              <a:rPr lang="en-US" altLang="en-US" sz="1600" dirty="0">
                <a:solidFill>
                  <a:srgbClr val="008000"/>
                </a:solidFill>
              </a:rPr>
              <a:t>	JUN 2021 Gaia DR2 update … 1743 open clusters          </a:t>
            </a:r>
          </a:p>
          <a:p>
            <a:pPr eaLnBrk="1" hangingPunct="1">
              <a:spcBef>
                <a:spcPct val="0"/>
              </a:spcBef>
              <a:buFontTx/>
              <a:buNone/>
            </a:pPr>
            <a:r>
              <a:rPr lang="en-US" altLang="en-US" sz="1600" dirty="0">
                <a:solidFill>
                  <a:srgbClr val="008000"/>
                </a:solidFill>
              </a:rPr>
              <a:t>	</a:t>
            </a:r>
            <a:r>
              <a:rPr lang="en-US" altLang="en-US" sz="1600" dirty="0">
                <a:hlinkClick r:id="rId5">
                  <a:extLst>
                    <a:ext uri="{A12FA001-AC4F-418D-AE19-62706E023703}">
                      <ahyp:hlinkClr xmlns:ahyp="http://schemas.microsoft.com/office/drawing/2018/hyperlinkcolor" val="tx"/>
                    </a:ext>
                  </a:extLst>
                </a:hlinkClick>
              </a:rPr>
              <a:t>https://academic.oup.com/mnras/article/504/1/356/6209133</a:t>
            </a:r>
            <a:endParaRPr lang="en-US" altLang="en-US" sz="1600" dirty="0"/>
          </a:p>
          <a:p>
            <a:pPr eaLnBrk="1" hangingPunct="1">
              <a:spcBef>
                <a:spcPct val="0"/>
              </a:spcBef>
              <a:buFontTx/>
              <a:buNone/>
            </a:pPr>
            <a:endParaRPr lang="en-US" altLang="en-US" sz="1600" dirty="0">
              <a:solidFill>
                <a:schemeClr val="accent4">
                  <a:lumMod val="10000"/>
                </a:schemeClr>
              </a:solidFill>
            </a:endParaRPr>
          </a:p>
        </p:txBody>
      </p:sp>
      <p:pic>
        <p:nvPicPr>
          <p:cNvPr id="4" name="Picture 3" descr="A diagram of a number of dots&#10;&#10;AI-generated content may be incorrect.">
            <a:extLst>
              <a:ext uri="{FF2B5EF4-FFF2-40B4-BE49-F238E27FC236}">
                <a16:creationId xmlns:a16="http://schemas.microsoft.com/office/drawing/2014/main" id="{2A99FEF5-3063-32FA-1BD0-3BDC727128E3}"/>
              </a:ext>
            </a:extLst>
          </p:cNvPr>
          <p:cNvPicPr>
            <a:picLocks noChangeAspect="1"/>
          </p:cNvPicPr>
          <p:nvPr/>
        </p:nvPicPr>
        <p:blipFill>
          <a:blip r:embed="rId6"/>
          <a:stretch>
            <a:fillRect/>
          </a:stretch>
        </p:blipFill>
        <p:spPr>
          <a:xfrm>
            <a:off x="1066800" y="3636702"/>
            <a:ext cx="6934200" cy="315401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2000"/>
                                        <p:tgtEl>
                                          <p:spTgt spid="1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3" end="3"/>
                                            </p:txEl>
                                          </p:spTgt>
                                        </p:tgtEl>
                                        <p:attrNameLst>
                                          <p:attrName>style.visibility</p:attrName>
                                        </p:attrNameLst>
                                      </p:cBhvr>
                                      <p:to>
                                        <p:strVal val="visible"/>
                                      </p:to>
                                    </p:set>
                                    <p:animEffect transition="in" filter="fade">
                                      <p:cBhvr>
                                        <p:cTn id="10" dur="2000"/>
                                        <p:tgtEl>
                                          <p:spTgt spid="16">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animEffect transition="in" filter="fade">
                                      <p:cBhvr>
                                        <p:cTn id="15" dur="2000"/>
                                        <p:tgtEl>
                                          <p:spTgt spid="16">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7" end="7"/>
                                            </p:txEl>
                                          </p:spTgt>
                                        </p:tgtEl>
                                        <p:attrNameLst>
                                          <p:attrName>style.visibility</p:attrName>
                                        </p:attrNameLst>
                                      </p:cBhvr>
                                      <p:to>
                                        <p:strVal val="visible"/>
                                      </p:to>
                                    </p:set>
                                    <p:animEffect transition="in" filter="fade">
                                      <p:cBhvr>
                                        <p:cTn id="18" dur="2000"/>
                                        <p:tgtEl>
                                          <p:spTgt spid="16">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xEl>
                                              <p:pRg st="9" end="9"/>
                                            </p:txEl>
                                          </p:spTgt>
                                        </p:tgtEl>
                                        <p:attrNameLst>
                                          <p:attrName>style.visibility</p:attrName>
                                        </p:attrNameLst>
                                      </p:cBhvr>
                                      <p:to>
                                        <p:strVal val="visible"/>
                                      </p:to>
                                    </p:set>
                                    <p:animEffect transition="in" filter="fade">
                                      <p:cBhvr>
                                        <p:cTn id="23" dur="2000"/>
                                        <p:tgtEl>
                                          <p:spTgt spid="16">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xEl>
                                              <p:pRg st="10" end="10"/>
                                            </p:txEl>
                                          </p:spTgt>
                                        </p:tgtEl>
                                        <p:attrNameLst>
                                          <p:attrName>style.visibility</p:attrName>
                                        </p:attrNameLst>
                                      </p:cBhvr>
                                      <p:to>
                                        <p:strVal val="visible"/>
                                      </p:to>
                                    </p:set>
                                    <p:animEffect transition="in" filter="fade">
                                      <p:cBhvr>
                                        <p:cTn id="26" dur="2000"/>
                                        <p:tgtEl>
                                          <p:spTgt spid="16">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69" name="Rectangle 2">
            <a:extLst>
              <a:ext uri="{FF2B5EF4-FFF2-40B4-BE49-F238E27FC236}">
                <a16:creationId xmlns:a16="http://schemas.microsoft.com/office/drawing/2014/main" id="{9AFF9992-E6BC-D14B-A6C0-F16B36391B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263170" name="Picture 1" descr="Screen Shot 2020-02-24 at 4.46.30 PM.png">
            <a:extLst>
              <a:ext uri="{FF2B5EF4-FFF2-40B4-BE49-F238E27FC236}">
                <a16:creationId xmlns:a16="http://schemas.microsoft.com/office/drawing/2014/main" id="{9EDEBC53-008C-0847-A7AE-0414BC6CD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nut 7">
            <a:extLst>
              <a:ext uri="{FF2B5EF4-FFF2-40B4-BE49-F238E27FC236}">
                <a16:creationId xmlns:a16="http://schemas.microsoft.com/office/drawing/2014/main" id="{F11B1889-17CF-8C4E-92BF-72999B3249CF}"/>
              </a:ext>
            </a:extLst>
          </p:cNvPr>
          <p:cNvSpPr>
            <a:spLocks noChangeAspect="1"/>
          </p:cNvSpPr>
          <p:nvPr/>
        </p:nvSpPr>
        <p:spPr bwMode="auto">
          <a:xfrm rot="10800000" flipV="1">
            <a:off x="6384925" y="3886200"/>
            <a:ext cx="549275" cy="547688"/>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00375BD-E410-2548-AC24-C324DBC02AB7}"/>
              </a:ext>
            </a:extLst>
          </p:cNvPr>
          <p:cNvSpPr txBox="1"/>
          <p:nvPr/>
        </p:nvSpPr>
        <p:spPr>
          <a:xfrm>
            <a:off x="7162800" y="4191000"/>
            <a:ext cx="56938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a:t>
            </a:r>
          </a:p>
        </p:txBody>
      </p:sp>
      <p:sp>
        <p:nvSpPr>
          <p:cNvPr id="6" name="TextBox 5">
            <a:extLst>
              <a:ext uri="{FF2B5EF4-FFF2-40B4-BE49-F238E27FC236}">
                <a16:creationId xmlns:a16="http://schemas.microsoft.com/office/drawing/2014/main" id="{79492A10-B5FA-7B4E-B57A-E71213702EE5}"/>
              </a:ext>
            </a:extLst>
          </p:cNvPr>
          <p:cNvSpPr txBox="1">
            <a:spLocks noChangeArrowheads="1"/>
          </p:cNvSpPr>
          <p:nvPr/>
        </p:nvSpPr>
        <p:spPr bwMode="auto">
          <a:xfrm>
            <a:off x="7162800" y="3049369"/>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gap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near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Altair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20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1121" name="Picture 2" descr="Screen Shot 2020-01-27 at 12.32.30 PM.png">
            <a:extLst>
              <a:ext uri="{FF2B5EF4-FFF2-40B4-BE49-F238E27FC236}">
                <a16:creationId xmlns:a16="http://schemas.microsoft.com/office/drawing/2014/main" id="{E4A75F4C-D211-624F-A356-D7CC0887C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15963"/>
            <a:ext cx="6477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2">
            <a:extLst>
              <a:ext uri="{FF2B5EF4-FFF2-40B4-BE49-F238E27FC236}">
                <a16:creationId xmlns:a16="http://schemas.microsoft.com/office/drawing/2014/main" id="{C6AB610F-BD22-D742-B627-758B8FCCF93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Clusters + Moving Groups</a:t>
            </a:r>
          </a:p>
        </p:txBody>
      </p:sp>
      <p:sp>
        <p:nvSpPr>
          <p:cNvPr id="7" name="TextBox 7">
            <a:extLst>
              <a:ext uri="{FF2B5EF4-FFF2-40B4-BE49-F238E27FC236}">
                <a16:creationId xmlns:a16="http://schemas.microsoft.com/office/drawing/2014/main" id="{C37D6F01-B2BC-A647-BF8F-EE77A291A092}"/>
              </a:ext>
            </a:extLst>
          </p:cNvPr>
          <p:cNvSpPr txBox="1">
            <a:spLocks noChangeArrowheads="1"/>
          </p:cNvSpPr>
          <p:nvPr/>
        </p:nvSpPr>
        <p:spPr bwMode="auto">
          <a:xfrm>
            <a:off x="228600" y="990600"/>
            <a:ext cx="6248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dots	stellar clusters</a:t>
            </a:r>
          </a:p>
          <a:p>
            <a:pPr eaLnBrk="1" hangingPunct="1">
              <a:spcBef>
                <a:spcPct val="0"/>
              </a:spcBef>
              <a:buFontTx/>
              <a:buNone/>
            </a:pPr>
            <a:r>
              <a:rPr lang="en-US" altLang="en-US" sz="2000" dirty="0">
                <a:solidFill>
                  <a:srgbClr val="000000"/>
                </a:solidFill>
                <a:latin typeface="Times New Roman" panose="02020603050405020304" pitchFamily="18" charset="0"/>
              </a:rPr>
              <a:t>lines	comoving groups</a:t>
            </a:r>
          </a:p>
          <a:p>
            <a:pPr eaLnBrk="1" hangingPunct="1">
              <a:spcBef>
                <a:spcPct val="0"/>
              </a:spcBef>
              <a:buFontTx/>
              <a:buNone/>
            </a:pPr>
            <a:r>
              <a:rPr lang="en-US" altLang="en-US" sz="2000" dirty="0">
                <a:solidFill>
                  <a:srgbClr val="000000"/>
                </a:solidFill>
                <a:latin typeface="Times New Roman" panose="02020603050405020304" pitchFamily="18" charset="0"/>
              </a:rPr>
              <a:t>dashed	5 </a:t>
            </a:r>
            <a:r>
              <a:rPr lang="en-US" altLang="en-US" sz="2000" dirty="0" err="1">
                <a:solidFill>
                  <a:srgbClr val="000000"/>
                </a:solidFill>
                <a:latin typeface="Times New Roman" panose="02020603050405020304" pitchFamily="18" charset="0"/>
              </a:rPr>
              <a:t>Myr</a:t>
            </a:r>
            <a:r>
              <a:rPr lang="en-US" altLang="en-US" sz="2000" dirty="0">
                <a:solidFill>
                  <a:srgbClr val="000000"/>
                </a:solidFill>
                <a:latin typeface="Times New Roman" panose="02020603050405020304" pitchFamily="18" charset="0"/>
              </a:rPr>
              <a:t> trajectories</a:t>
            </a:r>
          </a:p>
          <a:p>
            <a:pPr eaLnBrk="1" hangingPunct="1">
              <a:spcBef>
                <a:spcPct val="0"/>
              </a:spcBef>
              <a:buFontTx/>
              <a:buNone/>
            </a:pPr>
            <a:r>
              <a:rPr lang="en-US" altLang="en-US" sz="2000" dirty="0">
                <a:solidFill>
                  <a:srgbClr val="000000"/>
                </a:solidFill>
                <a:latin typeface="Times New Roman" panose="02020603050405020304" pitchFamily="18" charset="0"/>
              </a:rPr>
              <a:t>       (gap is artefact)</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purple	oldest … 1 </a:t>
            </a:r>
            <a:r>
              <a:rPr lang="en-US" altLang="en-US" sz="2000" dirty="0" err="1">
                <a:solidFill>
                  <a:srgbClr val="000000"/>
                </a:solidFill>
                <a:latin typeface="Times New Roman" panose="02020603050405020304" pitchFamily="18" charset="0"/>
              </a:rPr>
              <a:t>Gyr</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youngest … &lt; 100 </a:t>
            </a:r>
            <a:r>
              <a:rPr lang="en-US" altLang="en-US" sz="2000" dirty="0" err="1">
                <a:solidFill>
                  <a:srgbClr val="000000"/>
                </a:solidFill>
                <a:latin typeface="Times New Roman" panose="02020603050405020304" pitchFamily="18" charset="0"/>
              </a:rPr>
              <a:t>Myr</a:t>
            </a: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FF0000"/>
                </a:solidFill>
                <a:latin typeface="Times New Roman" panose="02020603050405020304" pitchFamily="18" charset="0"/>
              </a:rPr>
              <a:t>1312 clusters/associations/groups</a:t>
            </a:r>
          </a:p>
          <a:p>
            <a:pPr eaLnBrk="1" hangingPunct="1">
              <a:spcBef>
                <a:spcPct val="0"/>
              </a:spcBef>
              <a:buFontTx/>
              <a:buNone/>
            </a:pPr>
            <a:r>
              <a:rPr lang="en-US" altLang="en-US" sz="2000" dirty="0">
                <a:solidFill>
                  <a:srgbClr val="FF0000"/>
                </a:solidFill>
                <a:latin typeface="Times New Roman" panose="02020603050405020304" pitchFamily="18" charset="0"/>
              </a:rPr>
              <a:t>328 strings</a:t>
            </a:r>
          </a:p>
        </p:txBody>
      </p:sp>
      <p:sp>
        <p:nvSpPr>
          <p:cNvPr id="5" name="Oval 4">
            <a:extLst>
              <a:ext uri="{FF2B5EF4-FFF2-40B4-BE49-F238E27FC236}">
                <a16:creationId xmlns:a16="http://schemas.microsoft.com/office/drawing/2014/main" id="{9F04F750-8FAE-9A44-AC70-20EB5D7FA6BA}"/>
              </a:ext>
            </a:extLst>
          </p:cNvPr>
          <p:cNvSpPr>
            <a:spLocks noChangeAspect="1"/>
          </p:cNvSpPr>
          <p:nvPr/>
        </p:nvSpPr>
        <p:spPr bwMode="auto">
          <a:xfrm>
            <a:off x="5913438" y="3779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a:ea typeface="+mn-ea"/>
            </a:endParaRPr>
          </a:p>
        </p:txBody>
      </p:sp>
      <p:cxnSp>
        <p:nvCxnSpPr>
          <p:cNvPr id="8" name="Straight Arrow Connector 7">
            <a:extLst>
              <a:ext uri="{FF2B5EF4-FFF2-40B4-BE49-F238E27FC236}">
                <a16:creationId xmlns:a16="http://schemas.microsoft.com/office/drawing/2014/main" id="{8CA79319-71EA-5546-90BF-898469CB7C69}"/>
              </a:ext>
            </a:extLst>
          </p:cNvPr>
          <p:cNvCxnSpPr>
            <a:cxnSpLocks noChangeShapeType="1"/>
          </p:cNvCxnSpPr>
          <p:nvPr/>
        </p:nvCxnSpPr>
        <p:spPr bwMode="auto">
          <a:xfrm flipV="1">
            <a:off x="6096000" y="1866900"/>
            <a:ext cx="1905000" cy="1905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261126" name="TextBox 7">
            <a:extLst>
              <a:ext uri="{FF2B5EF4-FFF2-40B4-BE49-F238E27FC236}">
                <a16:creationId xmlns:a16="http://schemas.microsoft.com/office/drawing/2014/main" id="{A021006F-007E-CE4E-9CB2-72E2A4E25C03}"/>
              </a:ext>
            </a:extLst>
          </p:cNvPr>
          <p:cNvSpPr txBox="1">
            <a:spLocks noChangeArrowheads="1"/>
          </p:cNvSpPr>
          <p:nvPr/>
        </p:nvSpPr>
        <p:spPr bwMode="auto">
          <a:xfrm>
            <a:off x="7924800" y="15049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2" name="TextBox 1">
            <a:extLst>
              <a:ext uri="{FF2B5EF4-FFF2-40B4-BE49-F238E27FC236}">
                <a16:creationId xmlns:a16="http://schemas.microsoft.com/office/drawing/2014/main" id="{9B5DDB34-3D06-8BF3-92CF-22B55491327A}"/>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2000"/>
                                        <p:tgtEl>
                                          <p:spTgt spid="7">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1" end="11"/>
                                            </p:txEl>
                                          </p:spTgt>
                                        </p:tgtEl>
                                        <p:attrNameLst>
                                          <p:attrName>style.visibility</p:attrName>
                                        </p:attrNameLst>
                                      </p:cBhvr>
                                      <p:to>
                                        <p:strVal val="visible"/>
                                      </p:to>
                                    </p:set>
                                    <p:animEffect transition="in" filter="fade">
                                      <p:cBhvr>
                                        <p:cTn id="30" dur="2000"/>
                                        <p:tgtEl>
                                          <p:spTgt spid="7">
                                            <p:txEl>
                                              <p:pRg st="11" end="1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15" end="15"/>
                                            </p:txEl>
                                          </p:spTgt>
                                        </p:tgtEl>
                                        <p:attrNameLst>
                                          <p:attrName>style.visibility</p:attrName>
                                        </p:attrNameLst>
                                      </p:cBhvr>
                                      <p:to>
                                        <p:strVal val="visible"/>
                                      </p:to>
                                    </p:set>
                                    <p:animEffect transition="in" filter="fade">
                                      <p:cBhvr>
                                        <p:cTn id="35" dur="2000"/>
                                        <p:tgtEl>
                                          <p:spTgt spid="7">
                                            <p:txEl>
                                              <p:pRg st="15" end="1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6" end="16"/>
                                            </p:txEl>
                                          </p:spTgt>
                                        </p:tgtEl>
                                        <p:attrNameLst>
                                          <p:attrName>style.visibility</p:attrName>
                                        </p:attrNameLst>
                                      </p:cBhvr>
                                      <p:to>
                                        <p:strVal val="visible"/>
                                      </p:to>
                                    </p:set>
                                    <p:animEffect transition="in" filter="fade">
                                      <p:cBhvr>
                                        <p:cTn id="40" dur="20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18181</TotalTime>
  <Words>1691</Words>
  <Application>Microsoft Macintosh PowerPoint</Application>
  <PresentationFormat>On-screen Show (4:3)</PresentationFormat>
  <Paragraphs>260</Paragraphs>
  <Slides>35</Slides>
  <Notes>35</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35</vt:i4>
      </vt:variant>
    </vt:vector>
  </HeadingPairs>
  <TitlesOfParts>
    <vt:vector size="47" baseType="lpstr">
      <vt:lpstr>ＭＳ Ｐゴシック</vt:lpstr>
      <vt:lpstr>Arial</vt:lpstr>
      <vt:lpstr>Times New Roman</vt:lpstr>
      <vt:lpstr>Wingdings</vt:lpstr>
      <vt:lpstr>2_Default Design</vt:lpstr>
      <vt:lpstr>5_Default Design</vt:lpstr>
      <vt:lpstr>Default Design</vt:lpstr>
      <vt:lpstr>8_Default Design</vt:lpstr>
      <vt:lpstr>7_Default Design</vt:lpstr>
      <vt:lpstr>9_Default Design</vt:lpstr>
      <vt:lpstr>10_Default Design</vt:lpstr>
      <vt:lpstr>12_Default Design</vt:lpstr>
      <vt:lpstr>Milky Way Disk: Clusters II</vt:lpstr>
      <vt:lpstr>Assignments</vt:lpstr>
      <vt:lpstr>PowerPoint Presentation</vt:lpstr>
      <vt:lpstr>Milky Way Disk: Clusters II</vt:lpstr>
      <vt:lpstr>Pleiades + Hyades</vt:lpstr>
      <vt:lpstr>PowerPoint Presentation</vt:lpstr>
      <vt:lpstr>PowerPoint Presentation</vt:lpstr>
      <vt:lpstr>Open Clusters in MW Disk</vt:lpstr>
      <vt:lpstr>Gaia Clusters + Moving Groups</vt:lpstr>
      <vt:lpstr>Open Clusters in MW Disk</vt:lpstr>
      <vt:lpstr>Open Clusters in MW Disk</vt:lpstr>
      <vt:lpstr>Open Clusters in MW Disk</vt:lpstr>
      <vt:lpstr>Open Clusters in MW Disk</vt:lpstr>
      <vt:lpstr>Open Clusters in MW Disk</vt:lpstr>
      <vt:lpstr>Open Clusters in MW Disk</vt:lpstr>
      <vt:lpstr>Open Clusters in MW Disk</vt:lpstr>
      <vt:lpstr>Members 1: Field Decontamination</vt:lpstr>
      <vt:lpstr>Members 2: Proper Motions</vt:lpstr>
      <vt:lpstr>Ages via Main Sequence Turnoffs</vt:lpstr>
      <vt:lpstr>Clusters Yield Extinction</vt:lpstr>
      <vt:lpstr>Members 3: Parallaxes + Motions</vt:lpstr>
      <vt:lpstr>alpha Per + Pleiades in Gaia</vt:lpstr>
      <vt:lpstr>Praesepe + Hyades in Gaia</vt:lpstr>
      <vt:lpstr>Praesepe + Hyades in Gaia</vt:lpstr>
      <vt:lpstr>M67 + Blanco 1 in Gaia</vt:lpstr>
      <vt:lpstr>Cluster Ages</vt:lpstr>
      <vt:lpstr>Cluster Ages</vt:lpstr>
      <vt:lpstr>Cluster Dispersal</vt:lpstr>
      <vt:lpstr>Cluster Dispersal</vt:lpstr>
      <vt:lpstr>Cluster Dispersal</vt:lpstr>
      <vt:lpstr>Cluster Metallicities</vt:lpstr>
      <vt:lpstr>Open Cluster Metallicities</vt:lpstr>
      <vt:lpstr>Hidden Clusters</vt:lpstr>
      <vt:lpstr>30 of 96 VISTA Clusters Revealed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1230</cp:revision>
  <cp:lastPrinted>2020-02-11T04:43:19Z</cp:lastPrinted>
  <dcterms:created xsi:type="dcterms:W3CDTF">2013-03-14T16:04:26Z</dcterms:created>
  <dcterms:modified xsi:type="dcterms:W3CDTF">2026-02-17T19:44:33Z</dcterms:modified>
</cp:coreProperties>
</file>