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 id="2147484379" r:id="rId2"/>
    <p:sldMasterId id="2147484921" r:id="rId3"/>
    <p:sldMasterId id="2147485219" r:id="rId4"/>
    <p:sldMasterId id="2147485694" r:id="rId5"/>
    <p:sldMasterId id="2147485706" r:id="rId6"/>
  </p:sldMasterIdLst>
  <p:notesMasterIdLst>
    <p:notesMasterId r:id="rId32"/>
  </p:notesMasterIdLst>
  <p:sldIdLst>
    <p:sldId id="944" r:id="rId7"/>
    <p:sldId id="1061" r:id="rId8"/>
    <p:sldId id="1062" r:id="rId9"/>
    <p:sldId id="1018" r:id="rId10"/>
    <p:sldId id="976" r:id="rId11"/>
    <p:sldId id="1021" r:id="rId12"/>
    <p:sldId id="1066" r:id="rId13"/>
    <p:sldId id="1065" r:id="rId14"/>
    <p:sldId id="1022" r:id="rId15"/>
    <p:sldId id="979" r:id="rId16"/>
    <p:sldId id="1067" r:id="rId17"/>
    <p:sldId id="970" r:id="rId18"/>
    <p:sldId id="945" r:id="rId19"/>
    <p:sldId id="949" r:id="rId20"/>
    <p:sldId id="950" r:id="rId21"/>
    <p:sldId id="951" r:id="rId22"/>
    <p:sldId id="952" r:id="rId23"/>
    <p:sldId id="953" r:id="rId24"/>
    <p:sldId id="1020" r:id="rId25"/>
    <p:sldId id="955" r:id="rId26"/>
    <p:sldId id="948" r:id="rId27"/>
    <p:sldId id="1063" r:id="rId28"/>
    <p:sldId id="1014" r:id="rId29"/>
    <p:sldId id="968" r:id="rId30"/>
    <p:sldId id="947" r:id="rId31"/>
  </p:sldIdLst>
  <p:sldSz cx="9144000" cy="6858000" type="screen4x3"/>
  <p:notesSz cx="6858000" cy="9144000"/>
  <p:defaultTex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88"/>
    <p:restoredTop sz="91549"/>
  </p:normalViewPr>
  <p:slideViewPr>
    <p:cSldViewPr>
      <p:cViewPr varScale="1">
        <p:scale>
          <a:sx n="112" d="100"/>
          <a:sy n="112" d="100"/>
        </p:scale>
        <p:origin x="1752" y="200"/>
      </p:cViewPr>
      <p:guideLst>
        <p:guide orient="horz" pos="2160"/>
        <p:guide pos="2880"/>
      </p:guideLst>
    </p:cSldViewPr>
  </p:slideViewPr>
  <p:outlineViewPr>
    <p:cViewPr>
      <p:scale>
        <a:sx n="25" d="100"/>
        <a:sy n="25" d="100"/>
      </p:scale>
      <p:origin x="0" y="696"/>
    </p:cViewPr>
    <p:sldLst>
      <p:sld r:id="rId1" collapse="1"/>
      <p:sld r:id="rId2" collapse="1"/>
      <p:sld r:id="rId3" collapse="1"/>
    </p:sldLst>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s>
</file>

<file path=ppt/_rels/viewProps.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slide" Target="slides/slide6.xml"/><Relationship Id="rId1"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62" name="Rectangle 2">
            <a:extLst>
              <a:ext uri="{FF2B5EF4-FFF2-40B4-BE49-F238E27FC236}">
                <a16:creationId xmlns:a16="http://schemas.microsoft.com/office/drawing/2014/main" id="{E4F42785-D5F5-264C-AA9D-2F118DE674F4}"/>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ＭＳ Ｐゴシック" charset="0"/>
                <a:cs typeface="ＭＳ Ｐゴシック" charset="0"/>
              </a:defRPr>
            </a:lvl1pPr>
          </a:lstStyle>
          <a:p>
            <a:pPr>
              <a:defRPr/>
            </a:pPr>
            <a:endParaRPr lang="en-US"/>
          </a:p>
        </p:txBody>
      </p:sp>
      <p:sp>
        <p:nvSpPr>
          <p:cNvPr id="143363" name="Rectangle 3">
            <a:extLst>
              <a:ext uri="{FF2B5EF4-FFF2-40B4-BE49-F238E27FC236}">
                <a16:creationId xmlns:a16="http://schemas.microsoft.com/office/drawing/2014/main" id="{2B7EA94A-4EBE-DF41-B9B4-87AC5882B42F}"/>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ＭＳ Ｐゴシック" charset="0"/>
                <a:cs typeface="ＭＳ Ｐゴシック" charset="0"/>
              </a:defRPr>
            </a:lvl1pPr>
          </a:lstStyle>
          <a:p>
            <a:pPr>
              <a:defRPr/>
            </a:pPr>
            <a:endParaRPr lang="en-US"/>
          </a:p>
        </p:txBody>
      </p:sp>
      <p:sp>
        <p:nvSpPr>
          <p:cNvPr id="78852" name="Rectangle 4">
            <a:extLst>
              <a:ext uri="{FF2B5EF4-FFF2-40B4-BE49-F238E27FC236}">
                <a16:creationId xmlns:a16="http://schemas.microsoft.com/office/drawing/2014/main" id="{C6E45B9B-2D0F-444F-A67A-DC613758D7FD}"/>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5" name="Rectangle 5">
            <a:extLst>
              <a:ext uri="{FF2B5EF4-FFF2-40B4-BE49-F238E27FC236}">
                <a16:creationId xmlns:a16="http://schemas.microsoft.com/office/drawing/2014/main" id="{D2AEC01E-9881-8145-8F90-281729AB87E5}"/>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3366" name="Rectangle 6">
            <a:extLst>
              <a:ext uri="{FF2B5EF4-FFF2-40B4-BE49-F238E27FC236}">
                <a16:creationId xmlns:a16="http://schemas.microsoft.com/office/drawing/2014/main" id="{22300605-7890-2644-A571-583ABFA2527D}"/>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ＭＳ Ｐゴシック" charset="0"/>
                <a:cs typeface="ＭＳ Ｐゴシック" charset="0"/>
              </a:defRPr>
            </a:lvl1pPr>
          </a:lstStyle>
          <a:p>
            <a:pPr>
              <a:defRPr/>
            </a:pPr>
            <a:endParaRPr lang="en-US"/>
          </a:p>
        </p:txBody>
      </p:sp>
      <p:sp>
        <p:nvSpPr>
          <p:cNvPr id="143367" name="Rectangle 7">
            <a:extLst>
              <a:ext uri="{FF2B5EF4-FFF2-40B4-BE49-F238E27FC236}">
                <a16:creationId xmlns:a16="http://schemas.microsoft.com/office/drawing/2014/main" id="{76E02049-24AA-1742-89AB-64D27084665A}"/>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BD2B9109-3389-DA49-8FA6-4B06EFAB3D9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a:extLst>
              <a:ext uri="{FF2B5EF4-FFF2-40B4-BE49-F238E27FC236}">
                <a16:creationId xmlns:a16="http://schemas.microsoft.com/office/drawing/2014/main" id="{24CED93E-48D9-0043-87BD-B86F65E01FE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8619F5A-B6DB-E349-B460-42AE9068060C}" type="slidenum">
              <a:rPr lang="en-US" altLang="en-US" smtClean="0">
                <a:solidFill>
                  <a:srgbClr val="000000"/>
                </a:solidFill>
              </a:rPr>
              <a:pPr>
                <a:spcBef>
                  <a:spcPct val="0"/>
                </a:spcBef>
              </a:pPr>
              <a:t>1</a:t>
            </a:fld>
            <a:endParaRPr lang="en-US" altLang="en-US">
              <a:solidFill>
                <a:srgbClr val="000000"/>
              </a:solidFill>
            </a:endParaRPr>
          </a:p>
        </p:txBody>
      </p:sp>
      <p:sp>
        <p:nvSpPr>
          <p:cNvPr id="80898" name="Rectangle 2">
            <a:extLst>
              <a:ext uri="{FF2B5EF4-FFF2-40B4-BE49-F238E27FC236}">
                <a16:creationId xmlns:a16="http://schemas.microsoft.com/office/drawing/2014/main" id="{FB6F6A21-0FC1-8344-B0D6-A40A71B4E9A7}"/>
              </a:ext>
            </a:extLst>
          </p:cNvPr>
          <p:cNvSpPr>
            <a:spLocks noGrp="1" noRot="1" noChangeAspect="1" noChangeArrowheads="1" noTextEdit="1"/>
          </p:cNvSpPr>
          <p:nvPr>
            <p:ph type="sldImg"/>
          </p:nvPr>
        </p:nvSpPr>
        <p:spPr>
          <a:ln/>
        </p:spPr>
      </p:sp>
      <p:sp>
        <p:nvSpPr>
          <p:cNvPr id="80899" name="Rectangle 3">
            <a:extLst>
              <a:ext uri="{FF2B5EF4-FFF2-40B4-BE49-F238E27FC236}">
                <a16:creationId xmlns:a16="http://schemas.microsoft.com/office/drawing/2014/main" id="{4868A98A-8413-1F41-9C7D-CBFF0AE545D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a:extLst>
              <a:ext uri="{FF2B5EF4-FFF2-40B4-BE49-F238E27FC236}">
                <a16:creationId xmlns:a16="http://schemas.microsoft.com/office/drawing/2014/main" id="{E537BE65-B0B7-313D-8519-20B6CCF73F0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2B2FCF1-0470-E14E-B33B-D6D0378230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21858" name="Rectangle 2">
            <a:extLst>
              <a:ext uri="{FF2B5EF4-FFF2-40B4-BE49-F238E27FC236}">
                <a16:creationId xmlns:a16="http://schemas.microsoft.com/office/drawing/2014/main" id="{0A31B57E-8797-B31F-C8DC-4558A98D9C4B}"/>
              </a:ext>
            </a:extLst>
          </p:cNvPr>
          <p:cNvSpPr>
            <a:spLocks noGrp="1" noRot="1" noChangeAspect="1" noChangeArrowheads="1" noTextEdit="1"/>
          </p:cNvSpPr>
          <p:nvPr>
            <p:ph type="sldImg"/>
          </p:nvPr>
        </p:nvSpPr>
        <p:spPr>
          <a:ln/>
        </p:spPr>
      </p:sp>
      <p:sp>
        <p:nvSpPr>
          <p:cNvPr id="121859" name="Rectangle 3">
            <a:extLst>
              <a:ext uri="{FF2B5EF4-FFF2-40B4-BE49-F238E27FC236}">
                <a16:creationId xmlns:a16="http://schemas.microsoft.com/office/drawing/2014/main" id="{7D177564-C805-8AB0-3D72-9E26719B6E0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44B99-93AF-B881-0FCA-8ECA35025981}"/>
            </a:ext>
          </a:extLst>
        </p:cNvPr>
        <p:cNvGrpSpPr/>
        <p:nvPr/>
      </p:nvGrpSpPr>
      <p:grpSpPr>
        <a:xfrm>
          <a:off x="0" y="0"/>
          <a:ext cx="0" cy="0"/>
          <a:chOff x="0" y="0"/>
          <a:chExt cx="0" cy="0"/>
        </a:xfrm>
      </p:grpSpPr>
      <p:sp>
        <p:nvSpPr>
          <p:cNvPr id="121857" name="Rectangle 7">
            <a:extLst>
              <a:ext uri="{FF2B5EF4-FFF2-40B4-BE49-F238E27FC236}">
                <a16:creationId xmlns:a16="http://schemas.microsoft.com/office/drawing/2014/main" id="{FAEB6BC2-9CA7-90AD-BADE-9F86851415A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2B2FCF1-0470-E14E-B33B-D6D0378230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21858" name="Rectangle 2">
            <a:extLst>
              <a:ext uri="{FF2B5EF4-FFF2-40B4-BE49-F238E27FC236}">
                <a16:creationId xmlns:a16="http://schemas.microsoft.com/office/drawing/2014/main" id="{74EE6202-D53F-E081-33F4-D756D6C5BDE0}"/>
              </a:ext>
            </a:extLst>
          </p:cNvPr>
          <p:cNvSpPr>
            <a:spLocks noGrp="1" noRot="1" noChangeAspect="1" noChangeArrowheads="1" noTextEdit="1"/>
          </p:cNvSpPr>
          <p:nvPr>
            <p:ph type="sldImg"/>
          </p:nvPr>
        </p:nvSpPr>
        <p:spPr>
          <a:ln/>
        </p:spPr>
      </p:sp>
      <p:sp>
        <p:nvSpPr>
          <p:cNvPr id="121859" name="Rectangle 3">
            <a:extLst>
              <a:ext uri="{FF2B5EF4-FFF2-40B4-BE49-F238E27FC236}">
                <a16:creationId xmlns:a16="http://schemas.microsoft.com/office/drawing/2014/main" id="{F766F3FF-268A-B043-1AB9-D5520C95D28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7731964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a:extLst>
              <a:ext uri="{FF2B5EF4-FFF2-40B4-BE49-F238E27FC236}">
                <a16:creationId xmlns:a16="http://schemas.microsoft.com/office/drawing/2014/main" id="{24CED93E-48D9-0043-87BD-B86F65E01FE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619F5A-B6DB-E349-B460-42AE9068060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80898" name="Rectangle 2">
            <a:extLst>
              <a:ext uri="{FF2B5EF4-FFF2-40B4-BE49-F238E27FC236}">
                <a16:creationId xmlns:a16="http://schemas.microsoft.com/office/drawing/2014/main" id="{FB6F6A21-0FC1-8344-B0D6-A40A71B4E9A7}"/>
              </a:ext>
            </a:extLst>
          </p:cNvPr>
          <p:cNvSpPr>
            <a:spLocks noGrp="1" noRot="1" noChangeAspect="1" noChangeArrowheads="1" noTextEdit="1"/>
          </p:cNvSpPr>
          <p:nvPr>
            <p:ph type="sldImg"/>
          </p:nvPr>
        </p:nvSpPr>
        <p:spPr>
          <a:ln/>
        </p:spPr>
      </p:sp>
      <p:sp>
        <p:nvSpPr>
          <p:cNvPr id="80899" name="Rectangle 3">
            <a:extLst>
              <a:ext uri="{FF2B5EF4-FFF2-40B4-BE49-F238E27FC236}">
                <a16:creationId xmlns:a16="http://schemas.microsoft.com/office/drawing/2014/main" id="{4868A98A-8413-1F41-9C7D-CBFF0AE545D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5861306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a:extLst>
              <a:ext uri="{FF2B5EF4-FFF2-40B4-BE49-F238E27FC236}">
                <a16:creationId xmlns:a16="http://schemas.microsoft.com/office/drawing/2014/main" id="{A3733889-4D83-B241-8EAE-CB9C3420A8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9506712-9A52-434C-BEC0-EEB9B7C9651C}" type="slidenum">
              <a:rPr lang="en-US" altLang="en-US" smtClean="0">
                <a:solidFill>
                  <a:srgbClr val="000000"/>
                </a:solidFill>
              </a:rPr>
              <a:pPr>
                <a:spcBef>
                  <a:spcPct val="0"/>
                </a:spcBef>
              </a:pPr>
              <a:t>13</a:t>
            </a:fld>
            <a:endParaRPr lang="en-US" altLang="en-US">
              <a:solidFill>
                <a:srgbClr val="000000"/>
              </a:solidFill>
            </a:endParaRPr>
          </a:p>
        </p:txBody>
      </p:sp>
      <p:sp>
        <p:nvSpPr>
          <p:cNvPr id="82946" name="Rectangle 2">
            <a:extLst>
              <a:ext uri="{FF2B5EF4-FFF2-40B4-BE49-F238E27FC236}">
                <a16:creationId xmlns:a16="http://schemas.microsoft.com/office/drawing/2014/main" id="{72CBE4A7-7CB5-BB4D-A522-3F9AB26C6EFD}"/>
              </a:ext>
            </a:extLst>
          </p:cNvPr>
          <p:cNvSpPr>
            <a:spLocks noGrp="1" noRot="1" noChangeAspect="1" noChangeArrowheads="1" noTextEdit="1"/>
          </p:cNvSpPr>
          <p:nvPr>
            <p:ph type="sldImg"/>
          </p:nvPr>
        </p:nvSpPr>
        <p:spPr>
          <a:ln/>
        </p:spPr>
      </p:sp>
      <p:sp>
        <p:nvSpPr>
          <p:cNvPr id="82947" name="Rectangle 3">
            <a:extLst>
              <a:ext uri="{FF2B5EF4-FFF2-40B4-BE49-F238E27FC236}">
                <a16:creationId xmlns:a16="http://schemas.microsoft.com/office/drawing/2014/main" id="{F80E3141-89F4-924D-B86A-5A526B12FDA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10 views of the MW disk</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a:extLst>
              <a:ext uri="{FF2B5EF4-FFF2-40B4-BE49-F238E27FC236}">
                <a16:creationId xmlns:a16="http://schemas.microsoft.com/office/drawing/2014/main" id="{FA2B3E09-4405-1A46-94BC-9CE1A36F223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4BF42A9-9ADF-F149-A994-79F6B69DF127}" type="slidenum">
              <a:rPr lang="en-US" altLang="en-US" smtClean="0">
                <a:solidFill>
                  <a:srgbClr val="000000"/>
                </a:solidFill>
              </a:rPr>
              <a:pPr>
                <a:spcBef>
                  <a:spcPct val="0"/>
                </a:spcBef>
              </a:pPr>
              <a:t>14</a:t>
            </a:fld>
            <a:endParaRPr lang="en-US" altLang="en-US">
              <a:solidFill>
                <a:srgbClr val="000000"/>
              </a:solidFill>
            </a:endParaRPr>
          </a:p>
        </p:txBody>
      </p:sp>
      <p:sp>
        <p:nvSpPr>
          <p:cNvPr id="84994" name="Rectangle 2">
            <a:extLst>
              <a:ext uri="{FF2B5EF4-FFF2-40B4-BE49-F238E27FC236}">
                <a16:creationId xmlns:a16="http://schemas.microsoft.com/office/drawing/2014/main" id="{F4C42150-DC9D-C544-A56A-0B27533302AD}"/>
              </a:ext>
            </a:extLst>
          </p:cNvPr>
          <p:cNvSpPr>
            <a:spLocks noGrp="1" noRot="1" noChangeAspect="1" noChangeArrowheads="1" noTextEdit="1"/>
          </p:cNvSpPr>
          <p:nvPr>
            <p:ph type="sldImg"/>
          </p:nvPr>
        </p:nvSpPr>
        <p:spPr>
          <a:ln/>
        </p:spPr>
      </p:sp>
      <p:sp>
        <p:nvSpPr>
          <p:cNvPr id="84995" name="Rectangle 3">
            <a:extLst>
              <a:ext uri="{FF2B5EF4-FFF2-40B4-BE49-F238E27FC236}">
                <a16:creationId xmlns:a16="http://schemas.microsoft.com/office/drawing/2014/main" id="{0CAD67D3-5806-0449-845A-9E83A657A31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H2 is tough to detect directly at interstellar conditions</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dirty="0"/>
              <a:t>The characterization of giant molecular clouds (GMCs) – the sites of nearly all star formation activity in the local Universe – is an important step towards understanding how stars are born. Molecular hydrogen (H</a:t>
            </a:r>
            <a:r>
              <a:rPr lang="en-US" baseline="-25000" dirty="0"/>
              <a:t>2</a:t>
            </a:r>
            <a:r>
              <a:rPr lang="en-US" dirty="0"/>
              <a:t>) is the most abundant molecule in the interstellar medium (ISM), but its rotational emission lines are not excitable at the temperatures found in most GMCs. However, the second most abundant molecule is carbon monoxide (CO), which has rotational transitions that are easily excitable within typical GMCs, making CO a good tracer of molecular gas. Additionally, the lower levels of CO emit at a frequency that can be observed from the ground. Therefore, CO has become the favored tracer for studying molecular gas in GMCs</a:t>
            </a:r>
            <a:r>
              <a:rPr lang="en-US" dirty="0">
                <a:latin typeface="Arial" panose="020B0604020202020204" pitchFamily="34" charset="0"/>
                <a:ea typeface="ＭＳ Ｐゴシック" panose="020B0600070205080204" pitchFamily="34" charset="-128"/>
              </a:rPr>
              <a:t>.</a:t>
            </a:r>
            <a:endParaRPr lang="en-US"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a:extLst>
              <a:ext uri="{FF2B5EF4-FFF2-40B4-BE49-F238E27FC236}">
                <a16:creationId xmlns:a16="http://schemas.microsoft.com/office/drawing/2014/main" id="{588CBB97-8752-524B-8257-D6AC0F0C110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CBF32CC-F4FD-EB46-B4A0-4F91B6D68B2A}" type="slidenum">
              <a:rPr lang="en-US" altLang="en-US" smtClean="0">
                <a:solidFill>
                  <a:srgbClr val="000000"/>
                </a:solidFill>
              </a:rPr>
              <a:pPr>
                <a:spcBef>
                  <a:spcPct val="0"/>
                </a:spcBef>
              </a:pPr>
              <a:t>15</a:t>
            </a:fld>
            <a:endParaRPr lang="en-US" altLang="en-US">
              <a:solidFill>
                <a:srgbClr val="000000"/>
              </a:solidFill>
            </a:endParaRPr>
          </a:p>
        </p:txBody>
      </p:sp>
      <p:sp>
        <p:nvSpPr>
          <p:cNvPr id="87042" name="Rectangle 2">
            <a:extLst>
              <a:ext uri="{FF2B5EF4-FFF2-40B4-BE49-F238E27FC236}">
                <a16:creationId xmlns:a16="http://schemas.microsoft.com/office/drawing/2014/main" id="{D32DB0EB-4DE5-8746-BB86-E8DF3073029C}"/>
              </a:ext>
            </a:extLst>
          </p:cNvPr>
          <p:cNvSpPr>
            <a:spLocks noGrp="1" noRot="1" noChangeAspect="1" noChangeArrowheads="1" noTextEdit="1"/>
          </p:cNvSpPr>
          <p:nvPr>
            <p:ph type="sldImg"/>
          </p:nvPr>
        </p:nvSpPr>
        <p:spPr>
          <a:ln/>
        </p:spPr>
      </p:sp>
      <p:sp>
        <p:nvSpPr>
          <p:cNvPr id="87043" name="Rectangle 3">
            <a:extLst>
              <a:ext uri="{FF2B5EF4-FFF2-40B4-BE49-F238E27FC236}">
                <a16:creationId xmlns:a16="http://schemas.microsoft.com/office/drawing/2014/main" id="{B52630BE-6E9A-DA44-BF73-621089AA10A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a:extLst>
              <a:ext uri="{FF2B5EF4-FFF2-40B4-BE49-F238E27FC236}">
                <a16:creationId xmlns:a16="http://schemas.microsoft.com/office/drawing/2014/main" id="{013D0EB2-E1F1-F342-8C96-9CF7C65E8B4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F5A5E19-5ACC-8749-B1EC-60B455E2D701}" type="slidenum">
              <a:rPr lang="en-US" altLang="en-US" smtClean="0">
                <a:solidFill>
                  <a:srgbClr val="000000"/>
                </a:solidFill>
              </a:rPr>
              <a:pPr>
                <a:spcBef>
                  <a:spcPct val="0"/>
                </a:spcBef>
              </a:pPr>
              <a:t>16</a:t>
            </a:fld>
            <a:endParaRPr lang="en-US" altLang="en-US">
              <a:solidFill>
                <a:srgbClr val="000000"/>
              </a:solidFill>
            </a:endParaRPr>
          </a:p>
        </p:txBody>
      </p:sp>
      <p:sp>
        <p:nvSpPr>
          <p:cNvPr id="89090" name="Rectangle 2">
            <a:extLst>
              <a:ext uri="{FF2B5EF4-FFF2-40B4-BE49-F238E27FC236}">
                <a16:creationId xmlns:a16="http://schemas.microsoft.com/office/drawing/2014/main" id="{E3D28614-1F81-A84C-8EE5-1B72764A7FA8}"/>
              </a:ext>
            </a:extLst>
          </p:cNvPr>
          <p:cNvSpPr>
            <a:spLocks noGrp="1" noRot="1" noChangeAspect="1" noChangeArrowheads="1" noTextEdit="1"/>
          </p:cNvSpPr>
          <p:nvPr>
            <p:ph type="sldImg"/>
          </p:nvPr>
        </p:nvSpPr>
        <p:spPr>
          <a:ln/>
        </p:spPr>
      </p:sp>
      <p:sp>
        <p:nvSpPr>
          <p:cNvPr id="89091" name="Rectangle 3">
            <a:extLst>
              <a:ext uri="{FF2B5EF4-FFF2-40B4-BE49-F238E27FC236}">
                <a16:creationId xmlns:a16="http://schemas.microsoft.com/office/drawing/2014/main" id="{5FB3AEC3-AF30-744B-A655-D4443DB4D9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a:extLst>
              <a:ext uri="{FF2B5EF4-FFF2-40B4-BE49-F238E27FC236}">
                <a16:creationId xmlns:a16="http://schemas.microsoft.com/office/drawing/2014/main" id="{87AF032D-20CC-984E-B56E-4614006857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BDA5C55-5C01-084B-AC3C-FF5A6A4044B9}" type="slidenum">
              <a:rPr lang="en-US" altLang="en-US" smtClean="0">
                <a:solidFill>
                  <a:srgbClr val="000000"/>
                </a:solidFill>
              </a:rPr>
              <a:pPr>
                <a:spcBef>
                  <a:spcPct val="0"/>
                </a:spcBef>
              </a:pPr>
              <a:t>17</a:t>
            </a:fld>
            <a:endParaRPr lang="en-US" altLang="en-US">
              <a:solidFill>
                <a:srgbClr val="000000"/>
              </a:solidFill>
            </a:endParaRPr>
          </a:p>
        </p:txBody>
      </p:sp>
      <p:sp>
        <p:nvSpPr>
          <p:cNvPr id="91138" name="Rectangle 2">
            <a:extLst>
              <a:ext uri="{FF2B5EF4-FFF2-40B4-BE49-F238E27FC236}">
                <a16:creationId xmlns:a16="http://schemas.microsoft.com/office/drawing/2014/main" id="{457709F2-5864-B346-AACE-A320AC9CC6A8}"/>
              </a:ext>
            </a:extLst>
          </p:cNvPr>
          <p:cNvSpPr>
            <a:spLocks noGrp="1" noRot="1" noChangeAspect="1" noChangeArrowheads="1" noTextEdit="1"/>
          </p:cNvSpPr>
          <p:nvPr>
            <p:ph type="sldImg"/>
          </p:nvPr>
        </p:nvSpPr>
        <p:spPr>
          <a:ln/>
        </p:spPr>
      </p:sp>
      <p:sp>
        <p:nvSpPr>
          <p:cNvPr id="91139" name="Rectangle 3">
            <a:extLst>
              <a:ext uri="{FF2B5EF4-FFF2-40B4-BE49-F238E27FC236}">
                <a16:creationId xmlns:a16="http://schemas.microsoft.com/office/drawing/2014/main" id="{24175F10-1B1D-1A4E-998D-2858EED6695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err="1"/>
              <a:t>Geminga</a:t>
            </a:r>
            <a:r>
              <a:rPr lang="en-US" dirty="0"/>
              <a:t> 250 pc in Gemini</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latin typeface="Arial" panose="020B0604020202020204" pitchFamily="34" charset="0"/>
                <a:ea typeface="ＭＳ Ｐゴシック" panose="020B0600070205080204" pitchFamily="34" charset="-128"/>
              </a:rPr>
              <a:t>Vela 300 pc in Vela --- spins 11X/sec, brightest persistent source of gamma rays</a:t>
            </a:r>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dirty="0">
                <a:latin typeface="Arial" panose="020B0604020202020204" pitchFamily="34" charset="0"/>
                <a:ea typeface="ＭＳ Ｐゴシック" panose="020B0600070205080204" pitchFamily="34" charset="-128"/>
              </a:rPr>
              <a:t>Crab 2200 pc in Taurus</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altLang="en-US" dirty="0">
              <a:latin typeface="Arial" panose="020B0604020202020204" pitchFamily="34" charset="0"/>
              <a:ea typeface="ＭＳ Ｐゴシック" panose="020B0600070205080204" pitchFamily="34" charset="-128"/>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dirty="0">
                <a:latin typeface="Arial" panose="020B0604020202020204" pitchFamily="34" charset="0"/>
                <a:ea typeface="ＭＳ Ｐゴシック" panose="020B0600070205080204" pitchFamily="34" charset="-128"/>
              </a:rPr>
              <a:t>Closest pulsar is at 85 pc PSRJ0108-1431</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gamma rays (energies &gt; 1 GeV shown) produced by energetic particles accelerated in shock waves of supernovae remnants colliding with gas atoms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a:extLst>
              <a:ext uri="{FF2B5EF4-FFF2-40B4-BE49-F238E27FC236}">
                <a16:creationId xmlns:a16="http://schemas.microsoft.com/office/drawing/2014/main" id="{B51EAE41-5972-5B4E-ACCF-794DE9717C3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DEA0CDB-5924-1F44-AA85-03485E2F8260}" type="slidenum">
              <a:rPr lang="en-US" altLang="en-US" smtClean="0">
                <a:solidFill>
                  <a:srgbClr val="000000"/>
                </a:solidFill>
              </a:rPr>
              <a:pPr>
                <a:spcBef>
                  <a:spcPct val="0"/>
                </a:spcBef>
              </a:pPr>
              <a:t>18</a:t>
            </a:fld>
            <a:endParaRPr lang="en-US" altLang="en-US">
              <a:solidFill>
                <a:srgbClr val="000000"/>
              </a:solidFill>
            </a:endParaRPr>
          </a:p>
        </p:txBody>
      </p:sp>
      <p:sp>
        <p:nvSpPr>
          <p:cNvPr id="95234" name="Rectangle 2">
            <a:extLst>
              <a:ext uri="{FF2B5EF4-FFF2-40B4-BE49-F238E27FC236}">
                <a16:creationId xmlns:a16="http://schemas.microsoft.com/office/drawing/2014/main" id="{23B8C3E1-9944-D84B-94EC-9112FDFAE437}"/>
              </a:ext>
            </a:extLst>
          </p:cNvPr>
          <p:cNvSpPr>
            <a:spLocks noGrp="1" noRot="1" noChangeAspect="1" noChangeArrowheads="1" noTextEdit="1"/>
          </p:cNvSpPr>
          <p:nvPr>
            <p:ph type="sldImg"/>
          </p:nvPr>
        </p:nvSpPr>
        <p:spPr>
          <a:ln/>
        </p:spPr>
      </p:sp>
      <p:sp>
        <p:nvSpPr>
          <p:cNvPr id="95235" name="Rectangle 3">
            <a:extLst>
              <a:ext uri="{FF2B5EF4-FFF2-40B4-BE49-F238E27FC236}">
                <a16:creationId xmlns:a16="http://schemas.microsoft.com/office/drawing/2014/main" id="{BB32919B-5C23-1D43-8EB9-E74E1660310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a:extLst>
              <a:ext uri="{FF2B5EF4-FFF2-40B4-BE49-F238E27FC236}">
                <a16:creationId xmlns:a16="http://schemas.microsoft.com/office/drawing/2014/main" id="{B51EAE41-5972-5B4E-ACCF-794DE9717C3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DEA0CDB-5924-1F44-AA85-03485E2F826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5234" name="Rectangle 2">
            <a:extLst>
              <a:ext uri="{FF2B5EF4-FFF2-40B4-BE49-F238E27FC236}">
                <a16:creationId xmlns:a16="http://schemas.microsoft.com/office/drawing/2014/main" id="{23B8C3E1-9944-D84B-94EC-9112FDFAE437}"/>
              </a:ext>
            </a:extLst>
          </p:cNvPr>
          <p:cNvSpPr>
            <a:spLocks noGrp="1" noRot="1" noChangeAspect="1" noChangeArrowheads="1" noTextEdit="1"/>
          </p:cNvSpPr>
          <p:nvPr>
            <p:ph type="sldImg"/>
          </p:nvPr>
        </p:nvSpPr>
        <p:spPr>
          <a:ln/>
        </p:spPr>
      </p:sp>
      <p:sp>
        <p:nvSpPr>
          <p:cNvPr id="95235" name="Rectangle 3">
            <a:extLst>
              <a:ext uri="{FF2B5EF4-FFF2-40B4-BE49-F238E27FC236}">
                <a16:creationId xmlns:a16="http://schemas.microsoft.com/office/drawing/2014/main" id="{BB32919B-5C23-1D43-8EB9-E74E1660310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127107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5BB7B-6BC7-05FF-3D31-7001B84AFFC9}"/>
            </a:ext>
          </a:extLst>
        </p:cNvPr>
        <p:cNvGrpSpPr/>
        <p:nvPr/>
      </p:nvGrpSpPr>
      <p:grpSpPr>
        <a:xfrm>
          <a:off x="0" y="0"/>
          <a:ext cx="0" cy="0"/>
          <a:chOff x="0" y="0"/>
          <a:chExt cx="0" cy="0"/>
        </a:xfrm>
      </p:grpSpPr>
      <p:sp>
        <p:nvSpPr>
          <p:cNvPr id="206849" name="Rectangle 7">
            <a:extLst>
              <a:ext uri="{FF2B5EF4-FFF2-40B4-BE49-F238E27FC236}">
                <a16:creationId xmlns:a16="http://schemas.microsoft.com/office/drawing/2014/main" id="{8B0B7F9B-398F-9C80-AD7D-D865FAA973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EDE3266-D360-A142-8566-7B177618F77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6850" name="Rectangle 2">
            <a:extLst>
              <a:ext uri="{FF2B5EF4-FFF2-40B4-BE49-F238E27FC236}">
                <a16:creationId xmlns:a16="http://schemas.microsoft.com/office/drawing/2014/main" id="{FF720903-9B8D-1D45-F074-1C860ADB5D2C}"/>
              </a:ext>
            </a:extLst>
          </p:cNvPr>
          <p:cNvSpPr>
            <a:spLocks noGrp="1" noRot="1" noChangeAspect="1" noChangeArrowheads="1" noTextEdit="1"/>
          </p:cNvSpPr>
          <p:nvPr>
            <p:ph type="sldImg"/>
          </p:nvPr>
        </p:nvSpPr>
        <p:spPr>
          <a:ln/>
        </p:spPr>
      </p:sp>
      <p:sp>
        <p:nvSpPr>
          <p:cNvPr id="206851" name="Rectangle 3">
            <a:extLst>
              <a:ext uri="{FF2B5EF4-FFF2-40B4-BE49-F238E27FC236}">
                <a16:creationId xmlns:a16="http://schemas.microsoft.com/office/drawing/2014/main" id="{15E143BE-077A-A911-89FE-B05EFC1F608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251846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a:extLst>
              <a:ext uri="{FF2B5EF4-FFF2-40B4-BE49-F238E27FC236}">
                <a16:creationId xmlns:a16="http://schemas.microsoft.com/office/drawing/2014/main" id="{9026FFBD-D678-2F44-917C-49274F55D42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D32DC36-0A0B-C64C-B6BC-340773C3BD6A}" type="slidenum">
              <a:rPr lang="en-US" altLang="en-US" smtClean="0">
                <a:solidFill>
                  <a:srgbClr val="000000"/>
                </a:solidFill>
              </a:rPr>
              <a:pPr>
                <a:spcBef>
                  <a:spcPct val="0"/>
                </a:spcBef>
              </a:pPr>
              <a:t>20</a:t>
            </a:fld>
            <a:endParaRPr lang="en-US" altLang="en-US">
              <a:solidFill>
                <a:srgbClr val="000000"/>
              </a:solidFill>
            </a:endParaRPr>
          </a:p>
        </p:txBody>
      </p:sp>
      <p:sp>
        <p:nvSpPr>
          <p:cNvPr id="97282" name="Rectangle 2">
            <a:extLst>
              <a:ext uri="{FF2B5EF4-FFF2-40B4-BE49-F238E27FC236}">
                <a16:creationId xmlns:a16="http://schemas.microsoft.com/office/drawing/2014/main" id="{1EDBD729-8C29-A640-97BC-515C0544E576}"/>
              </a:ext>
            </a:extLst>
          </p:cNvPr>
          <p:cNvSpPr>
            <a:spLocks noGrp="1" noRot="1" noChangeAspect="1" noChangeArrowheads="1" noTextEdit="1"/>
          </p:cNvSpPr>
          <p:nvPr>
            <p:ph type="sldImg"/>
          </p:nvPr>
        </p:nvSpPr>
        <p:spPr>
          <a:ln/>
        </p:spPr>
      </p:sp>
      <p:sp>
        <p:nvSpPr>
          <p:cNvPr id="97283" name="Rectangle 3">
            <a:extLst>
              <a:ext uri="{FF2B5EF4-FFF2-40B4-BE49-F238E27FC236}">
                <a16:creationId xmlns:a16="http://schemas.microsoft.com/office/drawing/2014/main" id="{FEFD6CC3-C6BF-114B-8D54-22ECB0BE2D4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a:extLst>
              <a:ext uri="{FF2B5EF4-FFF2-40B4-BE49-F238E27FC236}">
                <a16:creationId xmlns:a16="http://schemas.microsoft.com/office/drawing/2014/main" id="{BC4EC3F3-C465-CE48-A52A-C8BCFCEF3CC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B295506-A97E-E84F-AA60-31A9A0AB4244}" type="slidenum">
              <a:rPr lang="en-US" altLang="en-US" smtClean="0">
                <a:solidFill>
                  <a:srgbClr val="000000"/>
                </a:solidFill>
              </a:rPr>
              <a:pPr>
                <a:spcBef>
                  <a:spcPct val="0"/>
                </a:spcBef>
              </a:pPr>
              <a:t>21</a:t>
            </a:fld>
            <a:endParaRPr lang="en-US" altLang="en-US">
              <a:solidFill>
                <a:srgbClr val="000000"/>
              </a:solidFill>
            </a:endParaRPr>
          </a:p>
        </p:txBody>
      </p:sp>
      <p:sp>
        <p:nvSpPr>
          <p:cNvPr id="99330" name="Rectangle 2">
            <a:extLst>
              <a:ext uri="{FF2B5EF4-FFF2-40B4-BE49-F238E27FC236}">
                <a16:creationId xmlns:a16="http://schemas.microsoft.com/office/drawing/2014/main" id="{A71D06D5-6D11-FF49-BE3F-8F97D8733B08}"/>
              </a:ext>
            </a:extLst>
          </p:cNvPr>
          <p:cNvSpPr>
            <a:spLocks noGrp="1" noRot="1" noChangeAspect="1" noChangeArrowheads="1" noTextEdit="1"/>
          </p:cNvSpPr>
          <p:nvPr>
            <p:ph type="sldImg"/>
          </p:nvPr>
        </p:nvSpPr>
        <p:spPr>
          <a:ln/>
        </p:spPr>
      </p:sp>
      <p:sp>
        <p:nvSpPr>
          <p:cNvPr id="99331" name="Rectangle 3">
            <a:extLst>
              <a:ext uri="{FF2B5EF4-FFF2-40B4-BE49-F238E27FC236}">
                <a16:creationId xmlns:a16="http://schemas.microsoft.com/office/drawing/2014/main" id="{D3771925-D2AD-444E-9C6A-B53E61AA918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Data collection stopped 26 FEB 2022 … 2 days after Russia invaded Ukraine. </a:t>
            </a:r>
          </a:p>
          <a:p>
            <a:pPr eaLnBrk="1" hangingPunct="1"/>
            <a:endParaRPr lang="en-US" dirty="0"/>
          </a:p>
          <a:p>
            <a:pPr eaLnBrk="1" hangingPunct="1"/>
            <a:r>
              <a:rPr lang="en-US" dirty="0"/>
              <a:t>The energetic universe as seen with the </a:t>
            </a:r>
            <a:r>
              <a:rPr lang="en-US" dirty="0" err="1"/>
              <a:t>eROSITA</a:t>
            </a:r>
            <a:r>
              <a:rPr lang="en-US" dirty="0"/>
              <a:t> X-ray telescope. The first </a:t>
            </a:r>
            <a:r>
              <a:rPr lang="en-US" dirty="0" err="1"/>
              <a:t>eROSITA</a:t>
            </a:r>
            <a:r>
              <a:rPr lang="en-US" dirty="0"/>
              <a:t> all-sky survey was conducted over a period of six months by letting the telescope rotate continuously, thus providing a uniform exposure of about 150-200 seconds over most of the sky, with the ecliptic poles being visited more deeply. As </a:t>
            </a:r>
            <a:r>
              <a:rPr lang="en-US" dirty="0" err="1"/>
              <a:t>eROSITA</a:t>
            </a:r>
            <a:r>
              <a:rPr lang="en-US" dirty="0"/>
              <a:t> scans the sky, the energy of the collected photons is measured with an accuracy ranging from 2% - 6%. To generate this image, in which the whole sky is projected onto an ellipse (so-called </a:t>
            </a:r>
            <a:r>
              <a:rPr lang="en-US" dirty="0" err="1"/>
              <a:t>Aitoff</a:t>
            </a:r>
            <a:r>
              <a:rPr lang="en-US" dirty="0"/>
              <a:t> projection) with the </a:t>
            </a:r>
            <a:r>
              <a:rPr lang="en-US" dirty="0" err="1"/>
              <a:t>centre</a:t>
            </a:r>
            <a:r>
              <a:rPr lang="en-US" dirty="0"/>
              <a:t> of the Milky Way in the middle and the body of the Galaxy running horizontally, photons have been </a:t>
            </a:r>
            <a:r>
              <a:rPr lang="en-US" dirty="0" err="1"/>
              <a:t>colour</a:t>
            </a:r>
            <a:r>
              <a:rPr lang="en-US" dirty="0"/>
              <a:t>-coded according to their energy (red for energies 0.3-0.6 keV, green for 0.6-1 keV, blue for 1-2.3 keV). The original image, with a resolution of about 10”, and a corresponding dynamic range of more than one billion, is then smoothed (with a 10’ FWHM Gaussian) in order to generate the above picture. The red diffuse glow away from the galactic plane is the emission of the hot gas in the vicinity of the solar system (the Local Bubble). Along the plane itself, dust and gas absorb the lowest energy X-ray photons, so that only high-energy emitting sources can be seen, and their </a:t>
            </a:r>
            <a:r>
              <a:rPr lang="en-US" dirty="0" err="1"/>
              <a:t>colour</a:t>
            </a:r>
            <a:r>
              <a:rPr lang="en-US" dirty="0"/>
              <a:t> appears blue in the image. The hotter gas close to the galactic </a:t>
            </a:r>
            <a:r>
              <a:rPr lang="en-US" dirty="0" err="1"/>
              <a:t>centre</a:t>
            </a:r>
            <a:r>
              <a:rPr lang="en-US" dirty="0"/>
              <a:t>, shown in green and yellow, carries imprinted the history of the most energetic processes in the life of the Milky Way, such as supernova explosions, driving fountains of gas out of the plane, and, possibly, past outburst from the now dormant supermassive black hole in the </a:t>
            </a:r>
            <a:r>
              <a:rPr lang="en-US" dirty="0" err="1"/>
              <a:t>centre</a:t>
            </a:r>
            <a:r>
              <a:rPr lang="en-US" dirty="0"/>
              <a:t> of the galaxy. Piercing through this turbulent, hot diffuse medium, are hundreds of thousands of X-ray sources, which appear mostly white in the image, and uniformly distributed over the sky. Among them, distant active galactic nuclei (including a few emitting at a time when the Universe was less than one tenth of its current age) are visible as point sources, while clusters of galaxies reveal themselves as extended X-ray </a:t>
            </a:r>
            <a:r>
              <a:rPr lang="en-US" dirty="0" err="1"/>
              <a:t>nebulosities</a:t>
            </a:r>
            <a:r>
              <a:rPr lang="en-US" dirty="0"/>
              <a:t>. In total, about one million X-ray sources have been detected in the </a:t>
            </a:r>
            <a:r>
              <a:rPr lang="en-US" dirty="0" err="1"/>
              <a:t>eROSITA</a:t>
            </a:r>
            <a:r>
              <a:rPr lang="en-US" dirty="0"/>
              <a:t> all-sky image, a treasure trove that will keep the teams busy for the coming years. </a:t>
            </a:r>
            <a:r>
              <a:rPr lang="en-US" i="1" dirty="0"/>
              <a:t>Credit: Jeremy Sanders, Hermann Brunner and the </a:t>
            </a:r>
            <a:r>
              <a:rPr lang="en-US" i="1" dirty="0" err="1"/>
              <a:t>eSASS</a:t>
            </a:r>
            <a:r>
              <a:rPr lang="en-US" i="1" dirty="0"/>
              <a:t> team (MPE); Eugene </a:t>
            </a:r>
            <a:r>
              <a:rPr lang="en-US" i="1" dirty="0" err="1"/>
              <a:t>Churazov</a:t>
            </a:r>
            <a:r>
              <a:rPr lang="en-US" i="1" dirty="0"/>
              <a:t>, Marat </a:t>
            </a:r>
            <a:r>
              <a:rPr lang="en-US" i="1" dirty="0" err="1"/>
              <a:t>Gilfanov</a:t>
            </a:r>
            <a:r>
              <a:rPr lang="en-US" i="1" dirty="0"/>
              <a:t> (on behalf of IKI)</a:t>
            </a:r>
            <a:endParaRPr lang="en-US"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047E9-6E6F-8C57-742D-813E834E2600}"/>
            </a:ext>
          </a:extLst>
        </p:cNvPr>
        <p:cNvGrpSpPr/>
        <p:nvPr/>
      </p:nvGrpSpPr>
      <p:grpSpPr>
        <a:xfrm>
          <a:off x="0" y="0"/>
          <a:ext cx="0" cy="0"/>
          <a:chOff x="0" y="0"/>
          <a:chExt cx="0" cy="0"/>
        </a:xfrm>
      </p:grpSpPr>
      <p:sp>
        <p:nvSpPr>
          <p:cNvPr id="99329" name="Rectangle 7">
            <a:extLst>
              <a:ext uri="{FF2B5EF4-FFF2-40B4-BE49-F238E27FC236}">
                <a16:creationId xmlns:a16="http://schemas.microsoft.com/office/drawing/2014/main" id="{D21DE7E5-67D3-4F38-0D48-16504E6A5B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B295506-A97E-E84F-AA60-31A9A0AB424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9330" name="Rectangle 2">
            <a:extLst>
              <a:ext uri="{FF2B5EF4-FFF2-40B4-BE49-F238E27FC236}">
                <a16:creationId xmlns:a16="http://schemas.microsoft.com/office/drawing/2014/main" id="{DFB141D3-038A-7C0A-38AD-C580EC90AC91}"/>
              </a:ext>
            </a:extLst>
          </p:cNvPr>
          <p:cNvSpPr>
            <a:spLocks noGrp="1" noRot="1" noChangeAspect="1" noChangeArrowheads="1" noTextEdit="1"/>
          </p:cNvSpPr>
          <p:nvPr>
            <p:ph type="sldImg"/>
          </p:nvPr>
        </p:nvSpPr>
        <p:spPr>
          <a:ln/>
        </p:spPr>
      </p:sp>
      <p:sp>
        <p:nvSpPr>
          <p:cNvPr id="99331" name="Rectangle 3">
            <a:extLst>
              <a:ext uri="{FF2B5EF4-FFF2-40B4-BE49-F238E27FC236}">
                <a16:creationId xmlns:a16="http://schemas.microsoft.com/office/drawing/2014/main" id="{34A659C5-FD54-05F4-E376-A050214F335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gamma rays (energies &gt; 1 GeV shown) produced by energetic particles accelerated in shock waves of supernovae remnants collide with gas atoms</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Vela pulsar (spins 11X/sec) is brightest persistent source of gamma rays</a:t>
            </a:r>
          </a:p>
        </p:txBody>
      </p:sp>
    </p:spTree>
    <p:extLst>
      <p:ext uri="{BB962C8B-B14F-4D97-AF65-F5344CB8AC3E}">
        <p14:creationId xmlns:p14="http://schemas.microsoft.com/office/powerpoint/2010/main" val="15467625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a:extLst>
              <a:ext uri="{FF2B5EF4-FFF2-40B4-BE49-F238E27FC236}">
                <a16:creationId xmlns:a16="http://schemas.microsoft.com/office/drawing/2014/main" id="{CF7ACCFC-B12D-E34E-9D32-B78D17EA0DF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A5D513F-E050-CA4A-85B9-EF18603B06C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1378" name="Rectangle 2">
            <a:extLst>
              <a:ext uri="{FF2B5EF4-FFF2-40B4-BE49-F238E27FC236}">
                <a16:creationId xmlns:a16="http://schemas.microsoft.com/office/drawing/2014/main" id="{3267294E-E2F4-2049-9B57-2D49F8A0300E}"/>
              </a:ext>
            </a:extLst>
          </p:cNvPr>
          <p:cNvSpPr>
            <a:spLocks noGrp="1" noRot="1" noChangeAspect="1" noChangeArrowheads="1" noTextEdit="1"/>
          </p:cNvSpPr>
          <p:nvPr>
            <p:ph type="sldImg"/>
          </p:nvPr>
        </p:nvSpPr>
        <p:spPr>
          <a:ln/>
        </p:spPr>
      </p:sp>
      <p:sp>
        <p:nvSpPr>
          <p:cNvPr id="101379" name="Rectangle 3">
            <a:extLst>
              <a:ext uri="{FF2B5EF4-FFF2-40B4-BE49-F238E27FC236}">
                <a16:creationId xmlns:a16="http://schemas.microsoft.com/office/drawing/2014/main" id="{03AE2033-0ACE-F842-9A8B-27FFED61840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Fermi bubbles movie worth watching, but website does not seem to be fixed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a:extLst>
              <a:ext uri="{FF2B5EF4-FFF2-40B4-BE49-F238E27FC236}">
                <a16:creationId xmlns:a16="http://schemas.microsoft.com/office/drawing/2014/main" id="{A66F0516-BEC5-1443-AB1D-72EB63C00DA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5C4DB26-90DC-8D4B-B505-6181DD465C85}" type="slidenum">
              <a:rPr lang="en-US" altLang="en-US" smtClean="0">
                <a:solidFill>
                  <a:srgbClr val="000000"/>
                </a:solidFill>
              </a:rPr>
              <a:pPr>
                <a:spcBef>
                  <a:spcPct val="0"/>
                </a:spcBef>
              </a:pPr>
              <a:t>24</a:t>
            </a:fld>
            <a:endParaRPr lang="en-US" altLang="en-US">
              <a:solidFill>
                <a:srgbClr val="000000"/>
              </a:solidFill>
            </a:endParaRPr>
          </a:p>
        </p:txBody>
      </p:sp>
      <p:sp>
        <p:nvSpPr>
          <p:cNvPr id="93186" name="Rectangle 2">
            <a:extLst>
              <a:ext uri="{FF2B5EF4-FFF2-40B4-BE49-F238E27FC236}">
                <a16:creationId xmlns:a16="http://schemas.microsoft.com/office/drawing/2014/main" id="{E246FFC5-7B62-3342-B17C-7DC588052AFF}"/>
              </a:ext>
            </a:extLst>
          </p:cNvPr>
          <p:cNvSpPr>
            <a:spLocks noGrp="1" noRot="1" noChangeAspect="1" noChangeArrowheads="1" noTextEdit="1"/>
          </p:cNvSpPr>
          <p:nvPr>
            <p:ph type="sldImg"/>
          </p:nvPr>
        </p:nvSpPr>
        <p:spPr>
          <a:ln/>
        </p:spPr>
      </p:sp>
      <p:sp>
        <p:nvSpPr>
          <p:cNvPr id="93187" name="Rectangle 3">
            <a:extLst>
              <a:ext uri="{FF2B5EF4-FFF2-40B4-BE49-F238E27FC236}">
                <a16:creationId xmlns:a16="http://schemas.microsoft.com/office/drawing/2014/main" id="{9D20255E-46B4-EC4C-8DCC-3CEAAC8980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a:extLst>
              <a:ext uri="{FF2B5EF4-FFF2-40B4-BE49-F238E27FC236}">
                <a16:creationId xmlns:a16="http://schemas.microsoft.com/office/drawing/2014/main" id="{23E481AD-7958-874F-9B55-A0110F3BFAB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3132FA84-ABDA-7C45-B2E3-9F725050CE67}" type="slidenum">
              <a:rPr lang="en-US" altLang="en-US" smtClean="0">
                <a:solidFill>
                  <a:srgbClr val="000000"/>
                </a:solidFill>
              </a:rPr>
              <a:pPr>
                <a:spcBef>
                  <a:spcPct val="0"/>
                </a:spcBef>
              </a:pPr>
              <a:t>25</a:t>
            </a:fld>
            <a:endParaRPr lang="en-US" altLang="en-US">
              <a:solidFill>
                <a:srgbClr val="000000"/>
              </a:solidFill>
            </a:endParaRPr>
          </a:p>
        </p:txBody>
      </p:sp>
      <p:sp>
        <p:nvSpPr>
          <p:cNvPr id="128002" name="Rectangle 2">
            <a:extLst>
              <a:ext uri="{FF2B5EF4-FFF2-40B4-BE49-F238E27FC236}">
                <a16:creationId xmlns:a16="http://schemas.microsoft.com/office/drawing/2014/main" id="{D592B371-AF86-2640-AD55-3AF82DEBA12D}"/>
              </a:ext>
            </a:extLst>
          </p:cNvPr>
          <p:cNvSpPr>
            <a:spLocks noGrp="1" noRot="1" noChangeAspect="1" noChangeArrowheads="1" noTextEdit="1"/>
          </p:cNvSpPr>
          <p:nvPr>
            <p:ph type="sldImg"/>
          </p:nvPr>
        </p:nvSpPr>
        <p:spPr>
          <a:ln/>
        </p:spPr>
      </p:sp>
      <p:sp>
        <p:nvSpPr>
          <p:cNvPr id="128003" name="Rectangle 3">
            <a:extLst>
              <a:ext uri="{FF2B5EF4-FFF2-40B4-BE49-F238E27FC236}">
                <a16:creationId xmlns:a16="http://schemas.microsoft.com/office/drawing/2014/main" id="{04619158-2470-AB4D-B459-0A38C317254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a:extLst>
              <a:ext uri="{FF2B5EF4-FFF2-40B4-BE49-F238E27FC236}">
                <a16:creationId xmlns:a16="http://schemas.microsoft.com/office/drawing/2014/main" id="{DFFBE1E5-7473-6949-A356-F360A875E4D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B8EB9D-1C4E-724F-996D-8DBF13CB064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4802" name="Rectangle 2">
            <a:extLst>
              <a:ext uri="{FF2B5EF4-FFF2-40B4-BE49-F238E27FC236}">
                <a16:creationId xmlns:a16="http://schemas.microsoft.com/office/drawing/2014/main" id="{EF84812A-4E08-7C4C-85AA-ED8AD3AEF337}"/>
              </a:ext>
            </a:extLst>
          </p:cNvPr>
          <p:cNvSpPr>
            <a:spLocks noGrp="1" noRot="1" noChangeAspect="1" noChangeArrowheads="1" noTextEdit="1"/>
          </p:cNvSpPr>
          <p:nvPr>
            <p:ph type="sldImg"/>
          </p:nvPr>
        </p:nvSpPr>
        <p:spPr>
          <a:ln/>
        </p:spPr>
      </p:sp>
      <p:sp>
        <p:nvSpPr>
          <p:cNvPr id="204803" name="Rectangle 3">
            <a:extLst>
              <a:ext uri="{FF2B5EF4-FFF2-40B4-BE49-F238E27FC236}">
                <a16:creationId xmlns:a16="http://schemas.microsoft.com/office/drawing/2014/main" id="{0251017C-AE47-D64C-B213-E0796EC0893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0204488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a:extLst>
              <a:ext uri="{FF2B5EF4-FFF2-40B4-BE49-F238E27FC236}">
                <a16:creationId xmlns:a16="http://schemas.microsoft.com/office/drawing/2014/main" id="{E21369BD-4EA7-4762-6CC6-9CD0CECD49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01A5428-1FD8-CD41-B365-6D0CDD0FCD0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13666" name="Rectangle 2">
            <a:extLst>
              <a:ext uri="{FF2B5EF4-FFF2-40B4-BE49-F238E27FC236}">
                <a16:creationId xmlns:a16="http://schemas.microsoft.com/office/drawing/2014/main" id="{3AE543B1-E77F-8222-436E-FBE6DBEB8B26}"/>
              </a:ext>
            </a:extLst>
          </p:cNvPr>
          <p:cNvSpPr>
            <a:spLocks noGrp="1" noRot="1" noChangeAspect="1" noChangeArrowheads="1" noTextEdit="1"/>
          </p:cNvSpPr>
          <p:nvPr>
            <p:ph type="sldImg"/>
          </p:nvPr>
        </p:nvSpPr>
        <p:spPr>
          <a:ln/>
        </p:spPr>
      </p:sp>
      <p:sp>
        <p:nvSpPr>
          <p:cNvPr id="113667" name="Rectangle 3">
            <a:extLst>
              <a:ext uri="{FF2B5EF4-FFF2-40B4-BE49-F238E27FC236}">
                <a16:creationId xmlns:a16="http://schemas.microsoft.com/office/drawing/2014/main" id="{D0EAD685-C05D-4129-5631-7F83343CF92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632028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a:extLst>
              <a:ext uri="{FF2B5EF4-FFF2-40B4-BE49-F238E27FC236}">
                <a16:creationId xmlns:a16="http://schemas.microsoft.com/office/drawing/2014/main" id="{6C72BD9B-D4B5-EFB3-9BE6-FD0A3650439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BCBC0A8-C79F-9A45-AD61-AC8C85A2217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15714" name="Rectangle 2">
            <a:extLst>
              <a:ext uri="{FF2B5EF4-FFF2-40B4-BE49-F238E27FC236}">
                <a16:creationId xmlns:a16="http://schemas.microsoft.com/office/drawing/2014/main" id="{CDCCA847-D5A1-6940-2763-85A64C8861A6}"/>
              </a:ext>
            </a:extLst>
          </p:cNvPr>
          <p:cNvSpPr>
            <a:spLocks noGrp="1" noRot="1" noChangeAspect="1" noChangeArrowheads="1" noTextEdit="1"/>
          </p:cNvSpPr>
          <p:nvPr>
            <p:ph type="sldImg"/>
          </p:nvPr>
        </p:nvSpPr>
        <p:spPr>
          <a:ln/>
        </p:spPr>
      </p:sp>
      <p:sp>
        <p:nvSpPr>
          <p:cNvPr id="115715" name="Rectangle 3">
            <a:extLst>
              <a:ext uri="{FF2B5EF4-FFF2-40B4-BE49-F238E27FC236}">
                <a16:creationId xmlns:a16="http://schemas.microsoft.com/office/drawing/2014/main" id="{E94D4781-3359-33F9-5B92-A63C40C9768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a:extLst>
              <a:ext uri="{FF2B5EF4-FFF2-40B4-BE49-F238E27FC236}">
                <a16:creationId xmlns:a16="http://schemas.microsoft.com/office/drawing/2014/main" id="{6C72BD9B-D4B5-EFB3-9BE6-FD0A3650439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BCBC0A8-C79F-9A45-AD61-AC8C85A2217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15714" name="Rectangle 2">
            <a:extLst>
              <a:ext uri="{FF2B5EF4-FFF2-40B4-BE49-F238E27FC236}">
                <a16:creationId xmlns:a16="http://schemas.microsoft.com/office/drawing/2014/main" id="{CDCCA847-D5A1-6940-2763-85A64C8861A6}"/>
              </a:ext>
            </a:extLst>
          </p:cNvPr>
          <p:cNvSpPr>
            <a:spLocks noGrp="1" noRot="1" noChangeAspect="1" noChangeArrowheads="1" noTextEdit="1"/>
          </p:cNvSpPr>
          <p:nvPr>
            <p:ph type="sldImg"/>
          </p:nvPr>
        </p:nvSpPr>
        <p:spPr>
          <a:ln/>
        </p:spPr>
      </p:sp>
      <p:sp>
        <p:nvSpPr>
          <p:cNvPr id="115715" name="Rectangle 3">
            <a:extLst>
              <a:ext uri="{FF2B5EF4-FFF2-40B4-BE49-F238E27FC236}">
                <a16:creationId xmlns:a16="http://schemas.microsoft.com/office/drawing/2014/main" id="{E94D4781-3359-33F9-5B92-A63C40C9768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1 inch = 3 kpc</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423007-7470-726D-2A2A-099C1F671C58}"/>
            </a:ext>
          </a:extLst>
        </p:cNvPr>
        <p:cNvGrpSpPr/>
        <p:nvPr/>
      </p:nvGrpSpPr>
      <p:grpSpPr>
        <a:xfrm>
          <a:off x="0" y="0"/>
          <a:ext cx="0" cy="0"/>
          <a:chOff x="0" y="0"/>
          <a:chExt cx="0" cy="0"/>
        </a:xfrm>
      </p:grpSpPr>
      <p:sp>
        <p:nvSpPr>
          <p:cNvPr id="115713" name="Rectangle 7">
            <a:extLst>
              <a:ext uri="{FF2B5EF4-FFF2-40B4-BE49-F238E27FC236}">
                <a16:creationId xmlns:a16="http://schemas.microsoft.com/office/drawing/2014/main" id="{5CB410B9-4C52-C7BB-3942-748911EFF40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BCBC0A8-C79F-9A45-AD61-AC8C85A2217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15714" name="Rectangle 2">
            <a:extLst>
              <a:ext uri="{FF2B5EF4-FFF2-40B4-BE49-F238E27FC236}">
                <a16:creationId xmlns:a16="http://schemas.microsoft.com/office/drawing/2014/main" id="{C5D14206-92B5-E714-89BB-1628D4D3A1E6}"/>
              </a:ext>
            </a:extLst>
          </p:cNvPr>
          <p:cNvSpPr>
            <a:spLocks noGrp="1" noRot="1" noChangeAspect="1" noChangeArrowheads="1" noTextEdit="1"/>
          </p:cNvSpPr>
          <p:nvPr>
            <p:ph type="sldImg"/>
          </p:nvPr>
        </p:nvSpPr>
        <p:spPr>
          <a:ln/>
        </p:spPr>
      </p:sp>
      <p:sp>
        <p:nvSpPr>
          <p:cNvPr id="115715" name="Rectangle 3">
            <a:extLst>
              <a:ext uri="{FF2B5EF4-FFF2-40B4-BE49-F238E27FC236}">
                <a16:creationId xmlns:a16="http://schemas.microsoft.com/office/drawing/2014/main" id="{FE778FF4-2527-33E6-2B06-341223C60DD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1 inch = 3 kpc</a:t>
            </a:r>
          </a:p>
        </p:txBody>
      </p:sp>
    </p:spTree>
    <p:extLst>
      <p:ext uri="{BB962C8B-B14F-4D97-AF65-F5344CB8AC3E}">
        <p14:creationId xmlns:p14="http://schemas.microsoft.com/office/powerpoint/2010/main" val="36085532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93845A-5F51-63F3-A69F-84D8A5078956}"/>
            </a:ext>
          </a:extLst>
        </p:cNvPr>
        <p:cNvGrpSpPr/>
        <p:nvPr/>
      </p:nvGrpSpPr>
      <p:grpSpPr>
        <a:xfrm>
          <a:off x="0" y="0"/>
          <a:ext cx="0" cy="0"/>
          <a:chOff x="0" y="0"/>
          <a:chExt cx="0" cy="0"/>
        </a:xfrm>
      </p:grpSpPr>
      <p:sp>
        <p:nvSpPr>
          <p:cNvPr id="113665" name="Rectangle 7">
            <a:extLst>
              <a:ext uri="{FF2B5EF4-FFF2-40B4-BE49-F238E27FC236}">
                <a16:creationId xmlns:a16="http://schemas.microsoft.com/office/drawing/2014/main" id="{38786EBF-C0A2-3C48-0DE8-B88742E33E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01A5428-1FD8-CD41-B365-6D0CDD0FCD0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13666" name="Rectangle 2">
            <a:extLst>
              <a:ext uri="{FF2B5EF4-FFF2-40B4-BE49-F238E27FC236}">
                <a16:creationId xmlns:a16="http://schemas.microsoft.com/office/drawing/2014/main" id="{826EF222-AD6E-8D63-4BD3-3D24928A7C8D}"/>
              </a:ext>
            </a:extLst>
          </p:cNvPr>
          <p:cNvSpPr>
            <a:spLocks noGrp="1" noRot="1" noChangeAspect="1" noChangeArrowheads="1" noTextEdit="1"/>
          </p:cNvSpPr>
          <p:nvPr>
            <p:ph type="sldImg"/>
          </p:nvPr>
        </p:nvSpPr>
        <p:spPr>
          <a:ln/>
        </p:spPr>
      </p:sp>
      <p:sp>
        <p:nvSpPr>
          <p:cNvPr id="113667" name="Rectangle 3">
            <a:extLst>
              <a:ext uri="{FF2B5EF4-FFF2-40B4-BE49-F238E27FC236}">
                <a16:creationId xmlns:a16="http://schemas.microsoft.com/office/drawing/2014/main" id="{EADC24C4-EF8F-AB3B-8933-5F84CD21060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6340570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a:extLst>
              <a:ext uri="{FF2B5EF4-FFF2-40B4-BE49-F238E27FC236}">
                <a16:creationId xmlns:a16="http://schemas.microsoft.com/office/drawing/2014/main" id="{D3E790DE-310D-370F-0EE8-6813CD489E2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8CF63C-583A-D64C-BF4A-D9CD7CDED6C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23906" name="Rectangle 2">
            <a:extLst>
              <a:ext uri="{FF2B5EF4-FFF2-40B4-BE49-F238E27FC236}">
                <a16:creationId xmlns:a16="http://schemas.microsoft.com/office/drawing/2014/main" id="{FBC835E3-23D6-345C-931A-8304B8440522}"/>
              </a:ext>
            </a:extLst>
          </p:cNvPr>
          <p:cNvSpPr>
            <a:spLocks noGrp="1" noRot="1" noChangeAspect="1" noChangeArrowheads="1" noTextEdit="1"/>
          </p:cNvSpPr>
          <p:nvPr>
            <p:ph type="sldImg"/>
          </p:nvPr>
        </p:nvSpPr>
        <p:spPr>
          <a:ln/>
        </p:spPr>
      </p:sp>
      <p:sp>
        <p:nvSpPr>
          <p:cNvPr id="123907" name="Rectangle 3">
            <a:extLst>
              <a:ext uri="{FF2B5EF4-FFF2-40B4-BE49-F238E27FC236}">
                <a16:creationId xmlns:a16="http://schemas.microsoft.com/office/drawing/2014/main" id="{CFC6CCA7-FC63-96C8-DD48-D640877E4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host galaxy appears to be ”normal” for giant radio galaxies (which are hardly normal galaxies)</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Al – key – o -- nus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2320042-BF25-9E43-9ADF-CD8E29726EF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DF8A586-57A7-5D40-92FF-C3D2956A67B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4FFD14E-F3DE-E140-AD16-F2333D2ACE86}"/>
              </a:ext>
            </a:extLst>
          </p:cNvPr>
          <p:cNvSpPr>
            <a:spLocks noGrp="1" noChangeArrowheads="1"/>
          </p:cNvSpPr>
          <p:nvPr>
            <p:ph type="sldNum" sz="quarter" idx="12"/>
          </p:nvPr>
        </p:nvSpPr>
        <p:spPr>
          <a:ln/>
        </p:spPr>
        <p:txBody>
          <a:bodyPr/>
          <a:lstStyle>
            <a:lvl1pPr>
              <a:defRPr/>
            </a:lvl1pPr>
          </a:lstStyle>
          <a:p>
            <a:pPr>
              <a:defRPr/>
            </a:pPr>
            <a:fld id="{F8138192-3F3F-DC4A-9272-8DBAFC436A17}" type="slidenum">
              <a:rPr lang="en-US" altLang="en-US"/>
              <a:pPr>
                <a:defRPr/>
              </a:pPr>
              <a:t>‹#›</a:t>
            </a:fld>
            <a:endParaRPr lang="en-US" altLang="en-US"/>
          </a:p>
        </p:txBody>
      </p:sp>
    </p:spTree>
    <p:extLst>
      <p:ext uri="{BB962C8B-B14F-4D97-AF65-F5344CB8AC3E}">
        <p14:creationId xmlns:p14="http://schemas.microsoft.com/office/powerpoint/2010/main" val="1514668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6AA36DA-97CB-5B47-A922-315C73FA820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CEC1C35-BF7C-3248-A690-F1D02A570E6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648BDF7-E05B-1C44-8B0D-66E29C463F3D}"/>
              </a:ext>
            </a:extLst>
          </p:cNvPr>
          <p:cNvSpPr>
            <a:spLocks noGrp="1" noChangeArrowheads="1"/>
          </p:cNvSpPr>
          <p:nvPr>
            <p:ph type="sldNum" sz="quarter" idx="12"/>
          </p:nvPr>
        </p:nvSpPr>
        <p:spPr>
          <a:ln/>
        </p:spPr>
        <p:txBody>
          <a:bodyPr/>
          <a:lstStyle>
            <a:lvl1pPr>
              <a:defRPr/>
            </a:lvl1pPr>
          </a:lstStyle>
          <a:p>
            <a:pPr>
              <a:defRPr/>
            </a:pPr>
            <a:fld id="{ADDC1B19-F373-BB48-AA96-C4893E83CD4E}" type="slidenum">
              <a:rPr lang="en-US" altLang="en-US"/>
              <a:pPr>
                <a:defRPr/>
              </a:pPr>
              <a:t>‹#›</a:t>
            </a:fld>
            <a:endParaRPr lang="en-US" altLang="en-US"/>
          </a:p>
        </p:txBody>
      </p:sp>
    </p:spTree>
    <p:extLst>
      <p:ext uri="{BB962C8B-B14F-4D97-AF65-F5344CB8AC3E}">
        <p14:creationId xmlns:p14="http://schemas.microsoft.com/office/powerpoint/2010/main" val="39249259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932520A-51FE-6441-A9F3-0275354FA8F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7898F92-871D-B04C-B20B-5230B38BFCA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CC46748-9F6F-A34B-9800-B15A1F50F904}"/>
              </a:ext>
            </a:extLst>
          </p:cNvPr>
          <p:cNvSpPr>
            <a:spLocks noGrp="1" noChangeArrowheads="1"/>
          </p:cNvSpPr>
          <p:nvPr>
            <p:ph type="sldNum" sz="quarter" idx="12"/>
          </p:nvPr>
        </p:nvSpPr>
        <p:spPr>
          <a:ln/>
        </p:spPr>
        <p:txBody>
          <a:bodyPr/>
          <a:lstStyle>
            <a:lvl1pPr>
              <a:defRPr/>
            </a:lvl1pPr>
          </a:lstStyle>
          <a:p>
            <a:pPr>
              <a:defRPr/>
            </a:pPr>
            <a:fld id="{2A8BB29E-65B2-E34F-827F-AD2FD360F7C5}" type="slidenum">
              <a:rPr lang="en-US" altLang="en-US"/>
              <a:pPr>
                <a:defRPr/>
              </a:pPr>
              <a:t>‹#›</a:t>
            </a:fld>
            <a:endParaRPr lang="en-US" altLang="en-US"/>
          </a:p>
        </p:txBody>
      </p:sp>
    </p:spTree>
    <p:extLst>
      <p:ext uri="{BB962C8B-B14F-4D97-AF65-F5344CB8AC3E}">
        <p14:creationId xmlns:p14="http://schemas.microsoft.com/office/powerpoint/2010/main" val="22875413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F1A7069-A1FE-EC4B-8EB6-F6FF4618155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8D2E352-ACE5-D94B-A21B-531F4AF655A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E61BFD1-ADB3-3646-BE29-47647DB7C292}"/>
              </a:ext>
            </a:extLst>
          </p:cNvPr>
          <p:cNvSpPr>
            <a:spLocks noGrp="1" noChangeArrowheads="1"/>
          </p:cNvSpPr>
          <p:nvPr>
            <p:ph type="sldNum" sz="quarter" idx="12"/>
          </p:nvPr>
        </p:nvSpPr>
        <p:spPr>
          <a:ln/>
        </p:spPr>
        <p:txBody>
          <a:bodyPr/>
          <a:lstStyle>
            <a:lvl1pPr>
              <a:defRPr/>
            </a:lvl1pPr>
          </a:lstStyle>
          <a:p>
            <a:pPr>
              <a:defRPr/>
            </a:pPr>
            <a:fld id="{D1D71187-44A2-4E41-947C-6A25254CAE57}" type="slidenum">
              <a:rPr lang="en-US" altLang="en-US"/>
              <a:pPr>
                <a:defRPr/>
              </a:pPr>
              <a:t>‹#›</a:t>
            </a:fld>
            <a:endParaRPr lang="en-US" altLang="en-US"/>
          </a:p>
        </p:txBody>
      </p:sp>
    </p:spTree>
    <p:extLst>
      <p:ext uri="{BB962C8B-B14F-4D97-AF65-F5344CB8AC3E}">
        <p14:creationId xmlns:p14="http://schemas.microsoft.com/office/powerpoint/2010/main" val="29751333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95F1FA1-8559-E84D-AE94-5E9D249D74E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EFFD2A4-6C23-0E4E-9814-4F50B5DE575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F515E07-A1E7-544A-AE45-EDCAE19D3A27}"/>
              </a:ext>
            </a:extLst>
          </p:cNvPr>
          <p:cNvSpPr>
            <a:spLocks noGrp="1" noChangeArrowheads="1"/>
          </p:cNvSpPr>
          <p:nvPr>
            <p:ph type="sldNum" sz="quarter" idx="12"/>
          </p:nvPr>
        </p:nvSpPr>
        <p:spPr>
          <a:ln/>
        </p:spPr>
        <p:txBody>
          <a:bodyPr/>
          <a:lstStyle>
            <a:lvl1pPr>
              <a:defRPr/>
            </a:lvl1pPr>
          </a:lstStyle>
          <a:p>
            <a:pPr>
              <a:defRPr/>
            </a:pPr>
            <a:fld id="{FCCE38F5-38C4-A645-870B-F4D19329C19E}" type="slidenum">
              <a:rPr lang="en-US" altLang="en-US"/>
              <a:pPr>
                <a:defRPr/>
              </a:pPr>
              <a:t>‹#›</a:t>
            </a:fld>
            <a:endParaRPr lang="en-US" altLang="en-US"/>
          </a:p>
        </p:txBody>
      </p:sp>
    </p:spTree>
    <p:extLst>
      <p:ext uri="{BB962C8B-B14F-4D97-AF65-F5344CB8AC3E}">
        <p14:creationId xmlns:p14="http://schemas.microsoft.com/office/powerpoint/2010/main" val="9727452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ABC662F3-5A0D-494B-A5B4-4D61EA4373D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0D8BDCA-F8C0-9646-9989-D8758DC8DF5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193BD0F-5B62-8B4E-9C2D-7F1DD74F14D1}"/>
              </a:ext>
            </a:extLst>
          </p:cNvPr>
          <p:cNvSpPr>
            <a:spLocks noGrp="1" noChangeArrowheads="1"/>
          </p:cNvSpPr>
          <p:nvPr>
            <p:ph type="sldNum" sz="quarter" idx="12"/>
          </p:nvPr>
        </p:nvSpPr>
        <p:spPr>
          <a:ln/>
        </p:spPr>
        <p:txBody>
          <a:bodyPr/>
          <a:lstStyle>
            <a:lvl1pPr>
              <a:defRPr/>
            </a:lvl1pPr>
          </a:lstStyle>
          <a:p>
            <a:pPr>
              <a:defRPr/>
            </a:pPr>
            <a:fld id="{EDE22BB7-6555-5240-BB03-C7AFCA3BB25A}" type="slidenum">
              <a:rPr lang="en-US" altLang="en-US"/>
              <a:pPr>
                <a:defRPr/>
              </a:pPr>
              <a:t>‹#›</a:t>
            </a:fld>
            <a:endParaRPr lang="en-US" altLang="en-US"/>
          </a:p>
        </p:txBody>
      </p:sp>
    </p:spTree>
    <p:extLst>
      <p:ext uri="{BB962C8B-B14F-4D97-AF65-F5344CB8AC3E}">
        <p14:creationId xmlns:p14="http://schemas.microsoft.com/office/powerpoint/2010/main" val="2545654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412B999-5173-4E4C-9389-BCEE2D33F85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6CBB860-D49C-A147-8B28-34CDA723534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BABE6F8-9D2E-B94F-B20D-2A212195257F}"/>
              </a:ext>
            </a:extLst>
          </p:cNvPr>
          <p:cNvSpPr>
            <a:spLocks noGrp="1" noChangeArrowheads="1"/>
          </p:cNvSpPr>
          <p:nvPr>
            <p:ph type="sldNum" sz="quarter" idx="12"/>
          </p:nvPr>
        </p:nvSpPr>
        <p:spPr>
          <a:ln/>
        </p:spPr>
        <p:txBody>
          <a:bodyPr/>
          <a:lstStyle>
            <a:lvl1pPr>
              <a:defRPr/>
            </a:lvl1pPr>
          </a:lstStyle>
          <a:p>
            <a:pPr>
              <a:defRPr/>
            </a:pPr>
            <a:fld id="{6E535F1A-9B09-EE4A-9120-F8D176BDA664}" type="slidenum">
              <a:rPr lang="en-US" altLang="en-US"/>
              <a:pPr>
                <a:defRPr/>
              </a:pPr>
              <a:t>‹#›</a:t>
            </a:fld>
            <a:endParaRPr lang="en-US" altLang="en-US"/>
          </a:p>
        </p:txBody>
      </p:sp>
    </p:spTree>
    <p:extLst>
      <p:ext uri="{BB962C8B-B14F-4D97-AF65-F5344CB8AC3E}">
        <p14:creationId xmlns:p14="http://schemas.microsoft.com/office/powerpoint/2010/main" val="2973088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1B09E93-5ACC-E34B-A335-47AA19317CF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85DB23E-75DD-B34E-8CD0-47AB9AB1F46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1B8D58B-02DC-7F46-B3C1-A593E9708463}"/>
              </a:ext>
            </a:extLst>
          </p:cNvPr>
          <p:cNvSpPr>
            <a:spLocks noGrp="1" noChangeArrowheads="1"/>
          </p:cNvSpPr>
          <p:nvPr>
            <p:ph type="sldNum" sz="quarter" idx="12"/>
          </p:nvPr>
        </p:nvSpPr>
        <p:spPr>
          <a:ln/>
        </p:spPr>
        <p:txBody>
          <a:bodyPr/>
          <a:lstStyle>
            <a:lvl1pPr>
              <a:defRPr/>
            </a:lvl1pPr>
          </a:lstStyle>
          <a:p>
            <a:pPr>
              <a:defRPr/>
            </a:pPr>
            <a:fld id="{AC1A28BC-32F0-F844-8307-1CEA1DA6D060}" type="slidenum">
              <a:rPr lang="en-US" altLang="en-US"/>
              <a:pPr>
                <a:defRPr/>
              </a:pPr>
              <a:t>‹#›</a:t>
            </a:fld>
            <a:endParaRPr lang="en-US" altLang="en-US"/>
          </a:p>
        </p:txBody>
      </p:sp>
    </p:spTree>
    <p:extLst>
      <p:ext uri="{BB962C8B-B14F-4D97-AF65-F5344CB8AC3E}">
        <p14:creationId xmlns:p14="http://schemas.microsoft.com/office/powerpoint/2010/main" val="36872153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6D958C5-C0AF-0A4D-985B-B88DC4E0FCC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DDCDD96-894A-8243-8857-A382578BD10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3D092E8-4462-5640-AEFF-A02FE7FF1221}"/>
              </a:ext>
            </a:extLst>
          </p:cNvPr>
          <p:cNvSpPr>
            <a:spLocks noGrp="1" noChangeArrowheads="1"/>
          </p:cNvSpPr>
          <p:nvPr>
            <p:ph type="sldNum" sz="quarter" idx="12"/>
          </p:nvPr>
        </p:nvSpPr>
        <p:spPr>
          <a:ln/>
        </p:spPr>
        <p:txBody>
          <a:bodyPr/>
          <a:lstStyle>
            <a:lvl1pPr>
              <a:defRPr/>
            </a:lvl1pPr>
          </a:lstStyle>
          <a:p>
            <a:pPr>
              <a:defRPr/>
            </a:pPr>
            <a:fld id="{1FBCFFA5-CB0D-3E49-9E5D-20D3B32F8BAA}" type="slidenum">
              <a:rPr lang="en-US" altLang="en-US"/>
              <a:pPr>
                <a:defRPr/>
              </a:pPr>
              <a:t>‹#›</a:t>
            </a:fld>
            <a:endParaRPr lang="en-US" altLang="en-US"/>
          </a:p>
        </p:txBody>
      </p:sp>
    </p:spTree>
    <p:extLst>
      <p:ext uri="{BB962C8B-B14F-4D97-AF65-F5344CB8AC3E}">
        <p14:creationId xmlns:p14="http://schemas.microsoft.com/office/powerpoint/2010/main" val="25301061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A30902E-B397-5F4D-B83D-2E4234DD402A}"/>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19386FD2-56AE-B54B-AE2A-23177E349E0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0C727880-EBA2-E243-8E75-5877454A1CBA}"/>
              </a:ext>
            </a:extLst>
          </p:cNvPr>
          <p:cNvSpPr>
            <a:spLocks noGrp="1" noChangeArrowheads="1"/>
          </p:cNvSpPr>
          <p:nvPr>
            <p:ph type="sldNum" sz="quarter" idx="12"/>
          </p:nvPr>
        </p:nvSpPr>
        <p:spPr>
          <a:ln/>
        </p:spPr>
        <p:txBody>
          <a:bodyPr/>
          <a:lstStyle>
            <a:lvl1pPr>
              <a:defRPr/>
            </a:lvl1pPr>
          </a:lstStyle>
          <a:p>
            <a:pPr>
              <a:defRPr/>
            </a:pPr>
            <a:fld id="{063ECAFE-6282-A844-A054-BE1B4DDCB99E}" type="slidenum">
              <a:rPr lang="en-US" altLang="en-US"/>
              <a:pPr>
                <a:defRPr/>
              </a:pPr>
              <a:t>‹#›</a:t>
            </a:fld>
            <a:endParaRPr lang="en-US" altLang="en-US"/>
          </a:p>
        </p:txBody>
      </p:sp>
    </p:spTree>
    <p:extLst>
      <p:ext uri="{BB962C8B-B14F-4D97-AF65-F5344CB8AC3E}">
        <p14:creationId xmlns:p14="http://schemas.microsoft.com/office/powerpoint/2010/main" val="23989942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A5C7A1C-58E5-3447-B685-8A55E3674B3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05A074F-FDE4-D042-80AF-75EB12263D1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7F02B18-C802-5042-9694-292555474EA4}"/>
              </a:ext>
            </a:extLst>
          </p:cNvPr>
          <p:cNvSpPr>
            <a:spLocks noGrp="1" noChangeArrowheads="1"/>
          </p:cNvSpPr>
          <p:nvPr>
            <p:ph type="sldNum" sz="quarter" idx="12"/>
          </p:nvPr>
        </p:nvSpPr>
        <p:spPr>
          <a:ln/>
        </p:spPr>
        <p:txBody>
          <a:bodyPr/>
          <a:lstStyle>
            <a:lvl1pPr>
              <a:defRPr/>
            </a:lvl1pPr>
          </a:lstStyle>
          <a:p>
            <a:pPr>
              <a:defRPr/>
            </a:pPr>
            <a:fld id="{7AE03897-9F5A-5244-BB66-2B7DE225A6DA}" type="slidenum">
              <a:rPr lang="en-US" altLang="en-US"/>
              <a:pPr>
                <a:defRPr/>
              </a:pPr>
              <a:t>‹#›</a:t>
            </a:fld>
            <a:endParaRPr lang="en-US" altLang="en-US"/>
          </a:p>
        </p:txBody>
      </p:sp>
    </p:spTree>
    <p:extLst>
      <p:ext uri="{BB962C8B-B14F-4D97-AF65-F5344CB8AC3E}">
        <p14:creationId xmlns:p14="http://schemas.microsoft.com/office/powerpoint/2010/main" val="2814501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5895EDF-D145-C04F-B67E-0DE0B9699EA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E14D591-C796-A542-BC14-5E25AF9A8D8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2BA0F05-56D7-D241-A208-207601E86347}"/>
              </a:ext>
            </a:extLst>
          </p:cNvPr>
          <p:cNvSpPr>
            <a:spLocks noGrp="1" noChangeArrowheads="1"/>
          </p:cNvSpPr>
          <p:nvPr>
            <p:ph type="sldNum" sz="quarter" idx="12"/>
          </p:nvPr>
        </p:nvSpPr>
        <p:spPr>
          <a:ln/>
        </p:spPr>
        <p:txBody>
          <a:bodyPr/>
          <a:lstStyle>
            <a:lvl1pPr>
              <a:defRPr/>
            </a:lvl1pPr>
          </a:lstStyle>
          <a:p>
            <a:pPr>
              <a:defRPr/>
            </a:pPr>
            <a:fld id="{EA920FE6-CDDC-6346-A055-C396F3D1E857}" type="slidenum">
              <a:rPr lang="en-US" altLang="en-US"/>
              <a:pPr>
                <a:defRPr/>
              </a:pPr>
              <a:t>‹#›</a:t>
            </a:fld>
            <a:endParaRPr lang="en-US" altLang="en-US"/>
          </a:p>
        </p:txBody>
      </p:sp>
    </p:spTree>
    <p:extLst>
      <p:ext uri="{BB962C8B-B14F-4D97-AF65-F5344CB8AC3E}">
        <p14:creationId xmlns:p14="http://schemas.microsoft.com/office/powerpoint/2010/main" val="9687854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489DD2F-F5B5-194C-B444-62DEA19C29A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C721AE9-3780-D043-864A-8AB2D8419B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FEEBCDE-9BAE-7A48-B55A-8AF0439D49B8}"/>
              </a:ext>
            </a:extLst>
          </p:cNvPr>
          <p:cNvSpPr>
            <a:spLocks noGrp="1" noChangeArrowheads="1"/>
          </p:cNvSpPr>
          <p:nvPr>
            <p:ph type="sldNum" sz="quarter" idx="12"/>
          </p:nvPr>
        </p:nvSpPr>
        <p:spPr>
          <a:ln/>
        </p:spPr>
        <p:txBody>
          <a:bodyPr/>
          <a:lstStyle>
            <a:lvl1pPr>
              <a:defRPr/>
            </a:lvl1pPr>
          </a:lstStyle>
          <a:p>
            <a:pPr>
              <a:defRPr/>
            </a:pPr>
            <a:fld id="{82FDDB37-6DB7-284C-A72C-25082C8D1A07}" type="slidenum">
              <a:rPr lang="en-US" altLang="en-US"/>
              <a:pPr>
                <a:defRPr/>
              </a:pPr>
              <a:t>‹#›</a:t>
            </a:fld>
            <a:endParaRPr lang="en-US" altLang="en-US"/>
          </a:p>
        </p:txBody>
      </p:sp>
    </p:spTree>
    <p:extLst>
      <p:ext uri="{BB962C8B-B14F-4D97-AF65-F5344CB8AC3E}">
        <p14:creationId xmlns:p14="http://schemas.microsoft.com/office/powerpoint/2010/main" val="14855484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72DA9C4-FCE5-9343-8525-CD549598FDF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E69B874-F372-084C-86AA-21A203BCD6E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337363B-46D2-0044-89B4-BCF2B4FDA25A}"/>
              </a:ext>
            </a:extLst>
          </p:cNvPr>
          <p:cNvSpPr>
            <a:spLocks noGrp="1" noChangeArrowheads="1"/>
          </p:cNvSpPr>
          <p:nvPr>
            <p:ph type="sldNum" sz="quarter" idx="12"/>
          </p:nvPr>
        </p:nvSpPr>
        <p:spPr>
          <a:ln/>
        </p:spPr>
        <p:txBody>
          <a:bodyPr/>
          <a:lstStyle>
            <a:lvl1pPr>
              <a:defRPr/>
            </a:lvl1pPr>
          </a:lstStyle>
          <a:p>
            <a:pPr>
              <a:defRPr/>
            </a:pPr>
            <a:fld id="{146F545C-C9C8-894A-9886-D8A4A7FF26A4}" type="slidenum">
              <a:rPr lang="en-US" altLang="en-US"/>
              <a:pPr>
                <a:defRPr/>
              </a:pPr>
              <a:t>‹#›</a:t>
            </a:fld>
            <a:endParaRPr lang="en-US" altLang="en-US"/>
          </a:p>
        </p:txBody>
      </p:sp>
    </p:spTree>
    <p:extLst>
      <p:ext uri="{BB962C8B-B14F-4D97-AF65-F5344CB8AC3E}">
        <p14:creationId xmlns:p14="http://schemas.microsoft.com/office/powerpoint/2010/main" val="36594904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88FD9EE-D5B3-964B-9B03-334A7E01533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1E9FA94-6712-AD4C-B990-613CAB763D0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F839DE5-E682-0D4D-A0FB-A0A1642F09DD}"/>
              </a:ext>
            </a:extLst>
          </p:cNvPr>
          <p:cNvSpPr>
            <a:spLocks noGrp="1" noChangeArrowheads="1"/>
          </p:cNvSpPr>
          <p:nvPr>
            <p:ph type="sldNum" sz="quarter" idx="12"/>
          </p:nvPr>
        </p:nvSpPr>
        <p:spPr>
          <a:ln/>
        </p:spPr>
        <p:txBody>
          <a:bodyPr/>
          <a:lstStyle>
            <a:lvl1pPr>
              <a:defRPr/>
            </a:lvl1pPr>
          </a:lstStyle>
          <a:p>
            <a:pPr>
              <a:defRPr/>
            </a:pPr>
            <a:fld id="{514F229A-025A-F74B-A156-ECBB6C6E1C11}" type="slidenum">
              <a:rPr lang="en-US" altLang="en-US"/>
              <a:pPr>
                <a:defRPr/>
              </a:pPr>
              <a:t>‹#›</a:t>
            </a:fld>
            <a:endParaRPr lang="en-US" altLang="en-US"/>
          </a:p>
        </p:txBody>
      </p:sp>
    </p:spTree>
    <p:extLst>
      <p:ext uri="{BB962C8B-B14F-4D97-AF65-F5344CB8AC3E}">
        <p14:creationId xmlns:p14="http://schemas.microsoft.com/office/powerpoint/2010/main" val="30766054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6B4E993-5BBE-F548-B2A2-0BE005A4EF7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491245C-AE18-5042-8551-59166E787CD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051E3BE-5CA2-0542-87D8-22F9B3D4796B}"/>
              </a:ext>
            </a:extLst>
          </p:cNvPr>
          <p:cNvSpPr>
            <a:spLocks noGrp="1" noChangeArrowheads="1"/>
          </p:cNvSpPr>
          <p:nvPr>
            <p:ph type="sldNum" sz="quarter" idx="12"/>
          </p:nvPr>
        </p:nvSpPr>
        <p:spPr>
          <a:ln/>
        </p:spPr>
        <p:txBody>
          <a:bodyPr/>
          <a:lstStyle>
            <a:lvl1pPr>
              <a:defRPr/>
            </a:lvl1pPr>
          </a:lstStyle>
          <a:p>
            <a:pPr>
              <a:defRPr/>
            </a:pPr>
            <a:fld id="{BC96A021-0A6F-7841-8B15-202431C3518A}" type="slidenum">
              <a:rPr lang="en-US" altLang="en-US"/>
              <a:pPr>
                <a:defRPr/>
              </a:pPr>
              <a:t>‹#›</a:t>
            </a:fld>
            <a:endParaRPr lang="en-US" altLang="en-US"/>
          </a:p>
        </p:txBody>
      </p:sp>
    </p:spTree>
    <p:extLst>
      <p:ext uri="{BB962C8B-B14F-4D97-AF65-F5344CB8AC3E}">
        <p14:creationId xmlns:p14="http://schemas.microsoft.com/office/powerpoint/2010/main" val="39918359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75C7C67-D7B0-E14B-AFE0-94EE080A3AE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6FBEFE3-51CA-854E-A084-8713030BF08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7AF62B5-3D46-A348-BE1F-BAF750C3B151}"/>
              </a:ext>
            </a:extLst>
          </p:cNvPr>
          <p:cNvSpPr>
            <a:spLocks noGrp="1" noChangeArrowheads="1"/>
          </p:cNvSpPr>
          <p:nvPr>
            <p:ph type="sldNum" sz="quarter" idx="12"/>
          </p:nvPr>
        </p:nvSpPr>
        <p:spPr>
          <a:ln/>
        </p:spPr>
        <p:txBody>
          <a:bodyPr/>
          <a:lstStyle>
            <a:lvl1pPr>
              <a:defRPr/>
            </a:lvl1pPr>
          </a:lstStyle>
          <a:p>
            <a:pPr>
              <a:defRPr/>
            </a:pPr>
            <a:fld id="{3249988B-FBAC-8C44-B967-4A8093CEA485}" type="slidenum">
              <a:rPr lang="en-US" altLang="en-US"/>
              <a:pPr>
                <a:defRPr/>
              </a:pPr>
              <a:t>‹#›</a:t>
            </a:fld>
            <a:endParaRPr lang="en-US" altLang="en-US"/>
          </a:p>
        </p:txBody>
      </p:sp>
    </p:spTree>
    <p:extLst>
      <p:ext uri="{BB962C8B-B14F-4D97-AF65-F5344CB8AC3E}">
        <p14:creationId xmlns:p14="http://schemas.microsoft.com/office/powerpoint/2010/main" val="35445077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6E9216F-E378-274A-BDB6-87F8DBDDBCB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CD46B81-A389-6240-9227-9ABF0D4288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FD940DF-4B76-8A41-AAED-C76A0758CD11}"/>
              </a:ext>
            </a:extLst>
          </p:cNvPr>
          <p:cNvSpPr>
            <a:spLocks noGrp="1" noChangeArrowheads="1"/>
          </p:cNvSpPr>
          <p:nvPr>
            <p:ph type="sldNum" sz="quarter" idx="12"/>
          </p:nvPr>
        </p:nvSpPr>
        <p:spPr>
          <a:ln/>
        </p:spPr>
        <p:txBody>
          <a:bodyPr/>
          <a:lstStyle>
            <a:lvl1pPr>
              <a:defRPr/>
            </a:lvl1pPr>
          </a:lstStyle>
          <a:p>
            <a:pPr>
              <a:defRPr/>
            </a:pPr>
            <a:fld id="{5AE4E9A5-6E66-F54A-ABC7-044094F129FF}" type="slidenum">
              <a:rPr lang="en-US" altLang="en-US"/>
              <a:pPr>
                <a:defRPr/>
              </a:pPr>
              <a:t>‹#›</a:t>
            </a:fld>
            <a:endParaRPr lang="en-US" altLang="en-US"/>
          </a:p>
        </p:txBody>
      </p:sp>
    </p:spTree>
    <p:extLst>
      <p:ext uri="{BB962C8B-B14F-4D97-AF65-F5344CB8AC3E}">
        <p14:creationId xmlns:p14="http://schemas.microsoft.com/office/powerpoint/2010/main" val="33406622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FDF012B-8BA7-7B48-BE7E-59F6CCDA823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386BD86-3263-8648-8897-DD6CFB247B7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B7FF8F1-9237-2346-92A9-E274CD646D20}"/>
              </a:ext>
            </a:extLst>
          </p:cNvPr>
          <p:cNvSpPr>
            <a:spLocks noGrp="1" noChangeArrowheads="1"/>
          </p:cNvSpPr>
          <p:nvPr>
            <p:ph type="sldNum" sz="quarter" idx="12"/>
          </p:nvPr>
        </p:nvSpPr>
        <p:spPr>
          <a:ln/>
        </p:spPr>
        <p:txBody>
          <a:bodyPr/>
          <a:lstStyle>
            <a:lvl1pPr>
              <a:defRPr/>
            </a:lvl1pPr>
          </a:lstStyle>
          <a:p>
            <a:pPr>
              <a:defRPr/>
            </a:pPr>
            <a:fld id="{F3E6421A-6F83-BC4D-A312-D1DC8DC3D696}" type="slidenum">
              <a:rPr lang="en-US" altLang="en-US"/>
              <a:pPr>
                <a:defRPr/>
              </a:pPr>
              <a:t>‹#›</a:t>
            </a:fld>
            <a:endParaRPr lang="en-US" altLang="en-US"/>
          </a:p>
        </p:txBody>
      </p:sp>
    </p:spTree>
    <p:extLst>
      <p:ext uri="{BB962C8B-B14F-4D97-AF65-F5344CB8AC3E}">
        <p14:creationId xmlns:p14="http://schemas.microsoft.com/office/powerpoint/2010/main" val="9335202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9DEC275-C0F8-FA48-8667-3B996653906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E406C7D1-171C-3C46-BD00-1FE827CC2DD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E811C2B6-8F13-F346-BF30-EC569B132673}"/>
              </a:ext>
            </a:extLst>
          </p:cNvPr>
          <p:cNvSpPr>
            <a:spLocks noGrp="1" noChangeArrowheads="1"/>
          </p:cNvSpPr>
          <p:nvPr>
            <p:ph type="sldNum" sz="quarter" idx="12"/>
          </p:nvPr>
        </p:nvSpPr>
        <p:spPr>
          <a:ln/>
        </p:spPr>
        <p:txBody>
          <a:bodyPr/>
          <a:lstStyle>
            <a:lvl1pPr>
              <a:defRPr/>
            </a:lvl1pPr>
          </a:lstStyle>
          <a:p>
            <a:pPr>
              <a:defRPr/>
            </a:pPr>
            <a:fld id="{772FA570-136C-234F-8EF9-3673DBD43289}" type="slidenum">
              <a:rPr lang="en-US" altLang="en-US"/>
              <a:pPr>
                <a:defRPr/>
              </a:pPr>
              <a:t>‹#›</a:t>
            </a:fld>
            <a:endParaRPr lang="en-US" altLang="en-US"/>
          </a:p>
        </p:txBody>
      </p:sp>
    </p:spTree>
    <p:extLst>
      <p:ext uri="{BB962C8B-B14F-4D97-AF65-F5344CB8AC3E}">
        <p14:creationId xmlns:p14="http://schemas.microsoft.com/office/powerpoint/2010/main" val="3164434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C471AF4-759A-5C4B-8B7F-29687A6ED27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B2F4F5F-1B2C-BE45-BC48-493ACC44ECD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64A470C-B284-F34D-B4CC-049F739FBF5A}"/>
              </a:ext>
            </a:extLst>
          </p:cNvPr>
          <p:cNvSpPr>
            <a:spLocks noGrp="1" noChangeArrowheads="1"/>
          </p:cNvSpPr>
          <p:nvPr>
            <p:ph type="sldNum" sz="quarter" idx="12"/>
          </p:nvPr>
        </p:nvSpPr>
        <p:spPr>
          <a:ln/>
        </p:spPr>
        <p:txBody>
          <a:bodyPr/>
          <a:lstStyle>
            <a:lvl1pPr>
              <a:defRPr/>
            </a:lvl1pPr>
          </a:lstStyle>
          <a:p>
            <a:pPr>
              <a:defRPr/>
            </a:pPr>
            <a:fld id="{840EFDDC-7E9A-0941-B376-0072AC019659}" type="slidenum">
              <a:rPr lang="en-US" altLang="en-US"/>
              <a:pPr>
                <a:defRPr/>
              </a:pPr>
              <a:t>‹#›</a:t>
            </a:fld>
            <a:endParaRPr lang="en-US" altLang="en-US"/>
          </a:p>
        </p:txBody>
      </p:sp>
    </p:spTree>
    <p:extLst>
      <p:ext uri="{BB962C8B-B14F-4D97-AF65-F5344CB8AC3E}">
        <p14:creationId xmlns:p14="http://schemas.microsoft.com/office/powerpoint/2010/main" val="34665140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DA7D13F-1533-E64C-962C-3895E361A41A}"/>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A26A94B3-7FC1-314B-9301-0037C4725CC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AC4D5D81-1F6B-9C45-BCC4-A7F2CEFC936A}"/>
              </a:ext>
            </a:extLst>
          </p:cNvPr>
          <p:cNvSpPr>
            <a:spLocks noGrp="1" noChangeArrowheads="1"/>
          </p:cNvSpPr>
          <p:nvPr>
            <p:ph type="sldNum" sz="quarter" idx="12"/>
          </p:nvPr>
        </p:nvSpPr>
        <p:spPr>
          <a:ln/>
        </p:spPr>
        <p:txBody>
          <a:bodyPr/>
          <a:lstStyle>
            <a:lvl1pPr>
              <a:defRPr/>
            </a:lvl1pPr>
          </a:lstStyle>
          <a:p>
            <a:pPr>
              <a:defRPr/>
            </a:pPr>
            <a:fld id="{CBF1D185-8DDF-9346-8F1A-E5BE95DC2A7F}" type="slidenum">
              <a:rPr lang="en-US" altLang="en-US"/>
              <a:pPr>
                <a:defRPr/>
              </a:pPr>
              <a:t>‹#›</a:t>
            </a:fld>
            <a:endParaRPr lang="en-US" altLang="en-US"/>
          </a:p>
        </p:txBody>
      </p:sp>
    </p:spTree>
    <p:extLst>
      <p:ext uri="{BB962C8B-B14F-4D97-AF65-F5344CB8AC3E}">
        <p14:creationId xmlns:p14="http://schemas.microsoft.com/office/powerpoint/2010/main" val="3917559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742E3E2-69DA-2946-BB73-43672C44741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F5FC434-A099-7841-B25E-0360DB05347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CCEDE9B-3A4F-3A47-9AEF-C30C639C1069}"/>
              </a:ext>
            </a:extLst>
          </p:cNvPr>
          <p:cNvSpPr>
            <a:spLocks noGrp="1" noChangeArrowheads="1"/>
          </p:cNvSpPr>
          <p:nvPr>
            <p:ph type="sldNum" sz="quarter" idx="12"/>
          </p:nvPr>
        </p:nvSpPr>
        <p:spPr>
          <a:ln/>
        </p:spPr>
        <p:txBody>
          <a:bodyPr/>
          <a:lstStyle>
            <a:lvl1pPr>
              <a:defRPr/>
            </a:lvl1pPr>
          </a:lstStyle>
          <a:p>
            <a:pPr>
              <a:defRPr/>
            </a:pPr>
            <a:fld id="{5EA2B95A-4DDF-4D40-AF8F-8001E10DA94A}" type="slidenum">
              <a:rPr lang="en-US" altLang="en-US"/>
              <a:pPr>
                <a:defRPr/>
              </a:pPr>
              <a:t>‹#›</a:t>
            </a:fld>
            <a:endParaRPr lang="en-US" altLang="en-US"/>
          </a:p>
        </p:txBody>
      </p:sp>
    </p:spTree>
    <p:extLst>
      <p:ext uri="{BB962C8B-B14F-4D97-AF65-F5344CB8AC3E}">
        <p14:creationId xmlns:p14="http://schemas.microsoft.com/office/powerpoint/2010/main" val="4673856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566ED21-1573-4E4A-B7FB-A51C9EB29F8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E77DAE0-C463-0A40-88B5-BD1A0CC734F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6195A8D-6528-2D43-BA32-C780941C6CA2}"/>
              </a:ext>
            </a:extLst>
          </p:cNvPr>
          <p:cNvSpPr>
            <a:spLocks noGrp="1" noChangeArrowheads="1"/>
          </p:cNvSpPr>
          <p:nvPr>
            <p:ph type="sldNum" sz="quarter" idx="12"/>
          </p:nvPr>
        </p:nvSpPr>
        <p:spPr>
          <a:ln/>
        </p:spPr>
        <p:txBody>
          <a:bodyPr/>
          <a:lstStyle>
            <a:lvl1pPr>
              <a:defRPr/>
            </a:lvl1pPr>
          </a:lstStyle>
          <a:p>
            <a:pPr>
              <a:defRPr/>
            </a:pPr>
            <a:fld id="{7FB26A33-3001-6B45-9C77-5EEFA6BFB553}" type="slidenum">
              <a:rPr lang="en-US" altLang="en-US"/>
              <a:pPr>
                <a:defRPr/>
              </a:pPr>
              <a:t>‹#›</a:t>
            </a:fld>
            <a:endParaRPr lang="en-US" altLang="en-US"/>
          </a:p>
        </p:txBody>
      </p:sp>
    </p:spTree>
    <p:extLst>
      <p:ext uri="{BB962C8B-B14F-4D97-AF65-F5344CB8AC3E}">
        <p14:creationId xmlns:p14="http://schemas.microsoft.com/office/powerpoint/2010/main" val="32051329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B56DFEB-2EC2-3D4F-A49F-6915A9C720A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DFAE6A5-269D-DF48-BE2C-C014E6971A3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1B1553B-FB83-424B-B7CE-EAE231B3B58E}"/>
              </a:ext>
            </a:extLst>
          </p:cNvPr>
          <p:cNvSpPr>
            <a:spLocks noGrp="1" noChangeArrowheads="1"/>
          </p:cNvSpPr>
          <p:nvPr>
            <p:ph type="sldNum" sz="quarter" idx="12"/>
          </p:nvPr>
        </p:nvSpPr>
        <p:spPr>
          <a:ln/>
        </p:spPr>
        <p:txBody>
          <a:bodyPr/>
          <a:lstStyle>
            <a:lvl1pPr>
              <a:defRPr/>
            </a:lvl1pPr>
          </a:lstStyle>
          <a:p>
            <a:pPr>
              <a:defRPr/>
            </a:pPr>
            <a:fld id="{8D000D6E-DA90-0947-B276-02C88D4943B9}" type="slidenum">
              <a:rPr lang="en-US" altLang="en-US"/>
              <a:pPr>
                <a:defRPr/>
              </a:pPr>
              <a:t>‹#›</a:t>
            </a:fld>
            <a:endParaRPr lang="en-US" altLang="en-US"/>
          </a:p>
        </p:txBody>
      </p:sp>
    </p:spTree>
    <p:extLst>
      <p:ext uri="{BB962C8B-B14F-4D97-AF65-F5344CB8AC3E}">
        <p14:creationId xmlns:p14="http://schemas.microsoft.com/office/powerpoint/2010/main" val="36390726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99A11DA-B2F3-B94B-9104-5CBE43CF22E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5A3204A-5DBE-CC4C-A5F7-F06851777E9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74E3FE8-921C-C340-B7A7-0DC463B79F4A}"/>
              </a:ext>
            </a:extLst>
          </p:cNvPr>
          <p:cNvSpPr>
            <a:spLocks noGrp="1" noChangeArrowheads="1"/>
          </p:cNvSpPr>
          <p:nvPr>
            <p:ph type="sldNum" sz="quarter" idx="12"/>
          </p:nvPr>
        </p:nvSpPr>
        <p:spPr>
          <a:ln/>
        </p:spPr>
        <p:txBody>
          <a:bodyPr/>
          <a:lstStyle>
            <a:lvl1pPr>
              <a:defRPr/>
            </a:lvl1pPr>
          </a:lstStyle>
          <a:p>
            <a:pPr>
              <a:defRPr/>
            </a:pPr>
            <a:fld id="{98D0AA3A-70AC-1649-A1A6-8EB1305EFE91}" type="slidenum">
              <a:rPr lang="en-US" altLang="en-US"/>
              <a:pPr>
                <a:defRPr/>
              </a:pPr>
              <a:t>‹#›</a:t>
            </a:fld>
            <a:endParaRPr lang="en-US" altLang="en-US"/>
          </a:p>
        </p:txBody>
      </p:sp>
    </p:spTree>
    <p:extLst>
      <p:ext uri="{BB962C8B-B14F-4D97-AF65-F5344CB8AC3E}">
        <p14:creationId xmlns:p14="http://schemas.microsoft.com/office/powerpoint/2010/main" val="21442847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DD99AF1-8533-BB4C-87D2-3E167FC874E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A902C6E-61CA-5747-B97C-D0E8F36E9CE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563CF25-8DFA-F44B-AC77-003D5807B9B7}"/>
              </a:ext>
            </a:extLst>
          </p:cNvPr>
          <p:cNvSpPr>
            <a:spLocks noGrp="1" noChangeArrowheads="1"/>
          </p:cNvSpPr>
          <p:nvPr>
            <p:ph type="sldNum" sz="quarter" idx="12"/>
          </p:nvPr>
        </p:nvSpPr>
        <p:spPr>
          <a:ln/>
        </p:spPr>
        <p:txBody>
          <a:bodyPr/>
          <a:lstStyle>
            <a:lvl1pPr>
              <a:defRPr/>
            </a:lvl1pPr>
          </a:lstStyle>
          <a:p>
            <a:pPr>
              <a:defRPr/>
            </a:pPr>
            <a:fld id="{D50D0C0B-CB9F-7B49-853C-47D4720CCADB}" type="slidenum">
              <a:rPr lang="en-US" altLang="en-US"/>
              <a:pPr>
                <a:defRPr/>
              </a:pPr>
              <a:t>‹#›</a:t>
            </a:fld>
            <a:endParaRPr lang="en-US" altLang="en-US"/>
          </a:p>
        </p:txBody>
      </p:sp>
    </p:spTree>
    <p:extLst>
      <p:ext uri="{BB962C8B-B14F-4D97-AF65-F5344CB8AC3E}">
        <p14:creationId xmlns:p14="http://schemas.microsoft.com/office/powerpoint/2010/main" val="18044239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A312611-95D8-6648-9ECB-61D4F84D7FD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086488B-CDCC-9742-9621-2BAC4D288C1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6C599CF-E09C-DF4E-AD74-ADAC9DEA733F}"/>
              </a:ext>
            </a:extLst>
          </p:cNvPr>
          <p:cNvSpPr>
            <a:spLocks noGrp="1" noChangeArrowheads="1"/>
          </p:cNvSpPr>
          <p:nvPr>
            <p:ph type="sldNum" sz="quarter" idx="12"/>
          </p:nvPr>
        </p:nvSpPr>
        <p:spPr>
          <a:ln/>
        </p:spPr>
        <p:txBody>
          <a:bodyPr/>
          <a:lstStyle>
            <a:lvl1pPr>
              <a:defRPr/>
            </a:lvl1pPr>
          </a:lstStyle>
          <a:p>
            <a:pPr>
              <a:defRPr/>
            </a:pPr>
            <a:fld id="{3CCFE481-9A33-E04F-B1CC-6872051F86E1}" type="slidenum">
              <a:rPr lang="en-US" altLang="en-US"/>
              <a:pPr>
                <a:defRPr/>
              </a:pPr>
              <a:t>‹#›</a:t>
            </a:fld>
            <a:endParaRPr lang="en-US" altLang="en-US"/>
          </a:p>
        </p:txBody>
      </p:sp>
    </p:spTree>
    <p:extLst>
      <p:ext uri="{BB962C8B-B14F-4D97-AF65-F5344CB8AC3E}">
        <p14:creationId xmlns:p14="http://schemas.microsoft.com/office/powerpoint/2010/main" val="9130557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70987DB-92D1-EA48-B61B-6DDCBC006F3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35DDED2-AAA6-3F49-A92F-3AFD03C00E2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6CD300C-8D04-D243-A781-DD38B3885953}"/>
              </a:ext>
            </a:extLst>
          </p:cNvPr>
          <p:cNvSpPr>
            <a:spLocks noGrp="1" noChangeArrowheads="1"/>
          </p:cNvSpPr>
          <p:nvPr>
            <p:ph type="sldNum" sz="quarter" idx="12"/>
          </p:nvPr>
        </p:nvSpPr>
        <p:spPr>
          <a:ln/>
        </p:spPr>
        <p:txBody>
          <a:bodyPr/>
          <a:lstStyle>
            <a:lvl1pPr>
              <a:defRPr/>
            </a:lvl1pPr>
          </a:lstStyle>
          <a:p>
            <a:pPr>
              <a:defRPr/>
            </a:pPr>
            <a:fld id="{7DAE0840-AC13-5349-AD25-691834B26426}" type="slidenum">
              <a:rPr lang="en-US" altLang="en-US"/>
              <a:pPr>
                <a:defRPr/>
              </a:pPr>
              <a:t>‹#›</a:t>
            </a:fld>
            <a:endParaRPr lang="en-US" altLang="en-US"/>
          </a:p>
        </p:txBody>
      </p:sp>
    </p:spTree>
    <p:extLst>
      <p:ext uri="{BB962C8B-B14F-4D97-AF65-F5344CB8AC3E}">
        <p14:creationId xmlns:p14="http://schemas.microsoft.com/office/powerpoint/2010/main" val="20712965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B903911-F206-224B-A53E-708D7136EDC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7F9A399-6930-4B4C-AC0E-D8AD50FDD65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A37B665-B7DA-E746-890D-5F44CA7C9F4E}"/>
              </a:ext>
            </a:extLst>
          </p:cNvPr>
          <p:cNvSpPr>
            <a:spLocks noGrp="1" noChangeArrowheads="1"/>
          </p:cNvSpPr>
          <p:nvPr>
            <p:ph type="sldNum" sz="quarter" idx="12"/>
          </p:nvPr>
        </p:nvSpPr>
        <p:spPr>
          <a:ln/>
        </p:spPr>
        <p:txBody>
          <a:bodyPr/>
          <a:lstStyle>
            <a:lvl1pPr>
              <a:defRPr/>
            </a:lvl1pPr>
          </a:lstStyle>
          <a:p>
            <a:pPr>
              <a:defRPr/>
            </a:pPr>
            <a:fld id="{446089A3-BB5A-C74D-B655-E299FD68FA22}" type="slidenum">
              <a:rPr lang="en-US" altLang="en-US"/>
              <a:pPr>
                <a:defRPr/>
              </a:pPr>
              <a:t>‹#›</a:t>
            </a:fld>
            <a:endParaRPr lang="en-US" altLang="en-US"/>
          </a:p>
        </p:txBody>
      </p:sp>
    </p:spTree>
    <p:extLst>
      <p:ext uri="{BB962C8B-B14F-4D97-AF65-F5344CB8AC3E}">
        <p14:creationId xmlns:p14="http://schemas.microsoft.com/office/powerpoint/2010/main" val="14888469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639F94A-C47C-5148-B31E-7CEFAA034DE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0B148D2-3E53-2C4C-BC73-B39AF11E5A8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D6BAE5C-D123-8645-92C3-69FABBB769C2}"/>
              </a:ext>
            </a:extLst>
          </p:cNvPr>
          <p:cNvSpPr>
            <a:spLocks noGrp="1" noChangeArrowheads="1"/>
          </p:cNvSpPr>
          <p:nvPr>
            <p:ph type="sldNum" sz="quarter" idx="12"/>
          </p:nvPr>
        </p:nvSpPr>
        <p:spPr>
          <a:ln/>
        </p:spPr>
        <p:txBody>
          <a:bodyPr/>
          <a:lstStyle>
            <a:lvl1pPr>
              <a:defRPr/>
            </a:lvl1pPr>
          </a:lstStyle>
          <a:p>
            <a:pPr>
              <a:defRPr/>
            </a:pPr>
            <a:fld id="{DB24DCB1-EED7-3546-8948-2AF7DB31CF10}" type="slidenum">
              <a:rPr lang="en-US" altLang="en-US"/>
              <a:pPr>
                <a:defRPr/>
              </a:pPr>
              <a:t>‹#›</a:t>
            </a:fld>
            <a:endParaRPr lang="en-US" altLang="en-US"/>
          </a:p>
        </p:txBody>
      </p:sp>
    </p:spTree>
    <p:extLst>
      <p:ext uri="{BB962C8B-B14F-4D97-AF65-F5344CB8AC3E}">
        <p14:creationId xmlns:p14="http://schemas.microsoft.com/office/powerpoint/2010/main" val="4111450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1774512-2D64-974B-9725-D8798DB018A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6155C2E-5C84-1C4E-8CCF-7AD486379B7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AF0E7669-5538-6F4D-8AD8-6CFD099BF9E1}"/>
              </a:ext>
            </a:extLst>
          </p:cNvPr>
          <p:cNvSpPr>
            <a:spLocks noGrp="1" noChangeArrowheads="1"/>
          </p:cNvSpPr>
          <p:nvPr>
            <p:ph type="sldNum" sz="quarter" idx="12"/>
          </p:nvPr>
        </p:nvSpPr>
        <p:spPr>
          <a:ln/>
        </p:spPr>
        <p:txBody>
          <a:bodyPr/>
          <a:lstStyle>
            <a:lvl1pPr>
              <a:defRPr/>
            </a:lvl1pPr>
          </a:lstStyle>
          <a:p>
            <a:pPr>
              <a:defRPr/>
            </a:pPr>
            <a:fld id="{DF515636-8DF4-9048-B4C1-822E68A5A840}" type="slidenum">
              <a:rPr lang="en-US" altLang="en-US"/>
              <a:pPr>
                <a:defRPr/>
              </a:pPr>
              <a:t>‹#›</a:t>
            </a:fld>
            <a:endParaRPr lang="en-US" altLang="en-US"/>
          </a:p>
        </p:txBody>
      </p:sp>
    </p:spTree>
    <p:extLst>
      <p:ext uri="{BB962C8B-B14F-4D97-AF65-F5344CB8AC3E}">
        <p14:creationId xmlns:p14="http://schemas.microsoft.com/office/powerpoint/2010/main" val="26689296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D9C50A5-ACAF-7041-9761-D9C7CE8E384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77D6A3E0-A09A-A34F-9ED8-8F3BCFA5979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78A9B61-5172-9949-9336-01D98E15EEF8}"/>
              </a:ext>
            </a:extLst>
          </p:cNvPr>
          <p:cNvSpPr>
            <a:spLocks noGrp="1" noChangeArrowheads="1"/>
          </p:cNvSpPr>
          <p:nvPr>
            <p:ph type="sldNum" sz="quarter" idx="12"/>
          </p:nvPr>
        </p:nvSpPr>
        <p:spPr>
          <a:ln/>
        </p:spPr>
        <p:txBody>
          <a:bodyPr/>
          <a:lstStyle>
            <a:lvl1pPr>
              <a:defRPr/>
            </a:lvl1pPr>
          </a:lstStyle>
          <a:p>
            <a:pPr>
              <a:defRPr/>
            </a:pPr>
            <a:fld id="{CADFEF19-22BA-124B-9D44-B2C5A01A0B2C}" type="slidenum">
              <a:rPr lang="en-US" altLang="en-US"/>
              <a:pPr>
                <a:defRPr/>
              </a:pPr>
              <a:t>‹#›</a:t>
            </a:fld>
            <a:endParaRPr lang="en-US" altLang="en-US"/>
          </a:p>
        </p:txBody>
      </p:sp>
    </p:spTree>
    <p:extLst>
      <p:ext uri="{BB962C8B-B14F-4D97-AF65-F5344CB8AC3E}">
        <p14:creationId xmlns:p14="http://schemas.microsoft.com/office/powerpoint/2010/main" val="2550949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AF2660A-A039-A146-962A-33E11D0FD76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8BC3D05-4053-1448-90B5-4721CF01F91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E9A12F8-7F5F-8846-83B1-B0B93914D6B2}"/>
              </a:ext>
            </a:extLst>
          </p:cNvPr>
          <p:cNvSpPr>
            <a:spLocks noGrp="1" noChangeArrowheads="1"/>
          </p:cNvSpPr>
          <p:nvPr>
            <p:ph type="sldNum" sz="quarter" idx="12"/>
          </p:nvPr>
        </p:nvSpPr>
        <p:spPr>
          <a:ln/>
        </p:spPr>
        <p:txBody>
          <a:bodyPr/>
          <a:lstStyle>
            <a:lvl1pPr>
              <a:defRPr/>
            </a:lvl1pPr>
          </a:lstStyle>
          <a:p>
            <a:pPr>
              <a:defRPr/>
            </a:pPr>
            <a:fld id="{A97680B0-9F48-0646-8BA9-1C5988781432}" type="slidenum">
              <a:rPr lang="en-US" altLang="en-US"/>
              <a:pPr>
                <a:defRPr/>
              </a:pPr>
              <a:t>‹#›</a:t>
            </a:fld>
            <a:endParaRPr lang="en-US" altLang="en-US"/>
          </a:p>
        </p:txBody>
      </p:sp>
    </p:spTree>
    <p:extLst>
      <p:ext uri="{BB962C8B-B14F-4D97-AF65-F5344CB8AC3E}">
        <p14:creationId xmlns:p14="http://schemas.microsoft.com/office/powerpoint/2010/main" val="12020343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A1CA2E9-EE30-3F45-96FB-18928225BB6D}"/>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CA75EB4-A813-2046-A823-D57BBE0D579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82ACC84B-B9A7-8E4D-8E8A-FCEE9137E53B}"/>
              </a:ext>
            </a:extLst>
          </p:cNvPr>
          <p:cNvSpPr>
            <a:spLocks noGrp="1" noChangeArrowheads="1"/>
          </p:cNvSpPr>
          <p:nvPr>
            <p:ph type="sldNum" sz="quarter" idx="12"/>
          </p:nvPr>
        </p:nvSpPr>
        <p:spPr>
          <a:ln/>
        </p:spPr>
        <p:txBody>
          <a:bodyPr/>
          <a:lstStyle>
            <a:lvl1pPr>
              <a:defRPr/>
            </a:lvl1pPr>
          </a:lstStyle>
          <a:p>
            <a:pPr>
              <a:defRPr/>
            </a:pPr>
            <a:fld id="{27931253-ADC5-7043-841C-F9710E1B4B33}" type="slidenum">
              <a:rPr lang="en-US" altLang="en-US"/>
              <a:pPr>
                <a:defRPr/>
              </a:pPr>
              <a:t>‹#›</a:t>
            </a:fld>
            <a:endParaRPr lang="en-US" altLang="en-US"/>
          </a:p>
        </p:txBody>
      </p:sp>
    </p:spTree>
    <p:extLst>
      <p:ext uri="{BB962C8B-B14F-4D97-AF65-F5344CB8AC3E}">
        <p14:creationId xmlns:p14="http://schemas.microsoft.com/office/powerpoint/2010/main" val="34557989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5B66DE6-8C33-7E4C-A47E-06B3A8D72CB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503C196-30A6-AE4F-93EA-ED8DA98C8B2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2B721D2-B947-FA43-9577-8C79D8B4BDE1}"/>
              </a:ext>
            </a:extLst>
          </p:cNvPr>
          <p:cNvSpPr>
            <a:spLocks noGrp="1" noChangeArrowheads="1"/>
          </p:cNvSpPr>
          <p:nvPr>
            <p:ph type="sldNum" sz="quarter" idx="12"/>
          </p:nvPr>
        </p:nvSpPr>
        <p:spPr>
          <a:ln/>
        </p:spPr>
        <p:txBody>
          <a:bodyPr/>
          <a:lstStyle>
            <a:lvl1pPr>
              <a:defRPr/>
            </a:lvl1pPr>
          </a:lstStyle>
          <a:p>
            <a:pPr>
              <a:defRPr/>
            </a:pPr>
            <a:fld id="{853C7ABA-4F14-174C-BF02-3C496C48D17E}" type="slidenum">
              <a:rPr lang="en-US" altLang="en-US"/>
              <a:pPr>
                <a:defRPr/>
              </a:pPr>
              <a:t>‹#›</a:t>
            </a:fld>
            <a:endParaRPr lang="en-US" altLang="en-US"/>
          </a:p>
        </p:txBody>
      </p:sp>
    </p:spTree>
    <p:extLst>
      <p:ext uri="{BB962C8B-B14F-4D97-AF65-F5344CB8AC3E}">
        <p14:creationId xmlns:p14="http://schemas.microsoft.com/office/powerpoint/2010/main" val="7478718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A351A64-79AC-1440-B14E-478FBC37716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E273DFD-75FD-0F4C-BCFE-B95428640DA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3860BD8-5385-8346-B505-8DC3647893EF}"/>
              </a:ext>
            </a:extLst>
          </p:cNvPr>
          <p:cNvSpPr>
            <a:spLocks noGrp="1" noChangeArrowheads="1"/>
          </p:cNvSpPr>
          <p:nvPr>
            <p:ph type="sldNum" sz="quarter" idx="12"/>
          </p:nvPr>
        </p:nvSpPr>
        <p:spPr>
          <a:ln/>
        </p:spPr>
        <p:txBody>
          <a:bodyPr/>
          <a:lstStyle>
            <a:lvl1pPr>
              <a:defRPr/>
            </a:lvl1pPr>
          </a:lstStyle>
          <a:p>
            <a:pPr>
              <a:defRPr/>
            </a:pPr>
            <a:fld id="{2C0D178B-F12C-B445-8DA1-BA3839084BA3}" type="slidenum">
              <a:rPr lang="en-US" altLang="en-US"/>
              <a:pPr>
                <a:defRPr/>
              </a:pPr>
              <a:t>‹#›</a:t>
            </a:fld>
            <a:endParaRPr lang="en-US" altLang="en-US"/>
          </a:p>
        </p:txBody>
      </p:sp>
    </p:spTree>
    <p:extLst>
      <p:ext uri="{BB962C8B-B14F-4D97-AF65-F5344CB8AC3E}">
        <p14:creationId xmlns:p14="http://schemas.microsoft.com/office/powerpoint/2010/main" val="7194329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3E3EC9E-743C-4249-9A80-0EB1423578C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F2A1C90-F46C-B545-BC00-23ED7E9313D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70DDDD0-40E9-3140-9304-DD7BE280F2DB}"/>
              </a:ext>
            </a:extLst>
          </p:cNvPr>
          <p:cNvSpPr>
            <a:spLocks noGrp="1" noChangeArrowheads="1"/>
          </p:cNvSpPr>
          <p:nvPr>
            <p:ph type="sldNum" sz="quarter" idx="12"/>
          </p:nvPr>
        </p:nvSpPr>
        <p:spPr>
          <a:ln/>
        </p:spPr>
        <p:txBody>
          <a:bodyPr/>
          <a:lstStyle>
            <a:lvl1pPr>
              <a:defRPr/>
            </a:lvl1pPr>
          </a:lstStyle>
          <a:p>
            <a:pPr>
              <a:defRPr/>
            </a:pPr>
            <a:fld id="{7F43DB35-55D9-3846-99D7-F984AF175ED4}" type="slidenum">
              <a:rPr lang="en-US" altLang="en-US"/>
              <a:pPr>
                <a:defRPr/>
              </a:pPr>
              <a:t>‹#›</a:t>
            </a:fld>
            <a:endParaRPr lang="en-US" altLang="en-US"/>
          </a:p>
        </p:txBody>
      </p:sp>
    </p:spTree>
    <p:extLst>
      <p:ext uri="{BB962C8B-B14F-4D97-AF65-F5344CB8AC3E}">
        <p14:creationId xmlns:p14="http://schemas.microsoft.com/office/powerpoint/2010/main" val="36213048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A35C595-B17B-F14A-B02F-CB22C49D28B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2124CAD-FE05-CA40-9B89-56E6EB3198E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9764B45-234A-D745-8697-1C1D6C93896C}"/>
              </a:ext>
            </a:extLst>
          </p:cNvPr>
          <p:cNvSpPr>
            <a:spLocks noGrp="1" noChangeArrowheads="1"/>
          </p:cNvSpPr>
          <p:nvPr>
            <p:ph type="sldNum" sz="quarter" idx="12"/>
          </p:nvPr>
        </p:nvSpPr>
        <p:spPr>
          <a:ln/>
        </p:spPr>
        <p:txBody>
          <a:bodyPr/>
          <a:lstStyle>
            <a:lvl1pPr>
              <a:defRPr/>
            </a:lvl1pPr>
          </a:lstStyle>
          <a:p>
            <a:pPr>
              <a:defRPr/>
            </a:pPr>
            <a:fld id="{59995CA8-1A24-3A40-9E22-0ADD31C04645}" type="slidenum">
              <a:rPr lang="en-US" altLang="en-US"/>
              <a:pPr>
                <a:defRPr/>
              </a:pPr>
              <a:t>‹#›</a:t>
            </a:fld>
            <a:endParaRPr lang="en-US" altLang="en-US"/>
          </a:p>
        </p:txBody>
      </p:sp>
    </p:spTree>
    <p:extLst>
      <p:ext uri="{BB962C8B-B14F-4D97-AF65-F5344CB8AC3E}">
        <p14:creationId xmlns:p14="http://schemas.microsoft.com/office/powerpoint/2010/main" val="28530887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271468E-6195-DFB2-098C-EBC62A7A549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0F7967C-9796-1EF6-895D-BF775F86E9F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BE7FFA6-B420-EF01-0154-26A3552592E6}"/>
              </a:ext>
            </a:extLst>
          </p:cNvPr>
          <p:cNvSpPr>
            <a:spLocks noGrp="1" noChangeArrowheads="1"/>
          </p:cNvSpPr>
          <p:nvPr>
            <p:ph type="sldNum" sz="quarter" idx="12"/>
          </p:nvPr>
        </p:nvSpPr>
        <p:spPr>
          <a:ln/>
        </p:spPr>
        <p:txBody>
          <a:bodyPr/>
          <a:lstStyle>
            <a:lvl1pPr>
              <a:defRPr/>
            </a:lvl1pPr>
          </a:lstStyle>
          <a:p>
            <a:pPr>
              <a:defRPr/>
            </a:pPr>
            <a:fld id="{02D8A454-033C-A049-A0F2-7FDF2211EC51}" type="slidenum">
              <a:rPr lang="en-US" altLang="en-US"/>
              <a:pPr>
                <a:defRPr/>
              </a:pPr>
              <a:t>‹#›</a:t>
            </a:fld>
            <a:endParaRPr lang="en-US" altLang="en-US"/>
          </a:p>
        </p:txBody>
      </p:sp>
    </p:spTree>
    <p:extLst>
      <p:ext uri="{BB962C8B-B14F-4D97-AF65-F5344CB8AC3E}">
        <p14:creationId xmlns:p14="http://schemas.microsoft.com/office/powerpoint/2010/main" val="11692215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3CF477C-9FF2-B933-9714-C3E0294423C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D6554D4-C022-9F61-8832-1B36A8D5FB1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757D4BE-E378-91AE-D478-8B0C29A955FD}"/>
              </a:ext>
            </a:extLst>
          </p:cNvPr>
          <p:cNvSpPr>
            <a:spLocks noGrp="1" noChangeArrowheads="1"/>
          </p:cNvSpPr>
          <p:nvPr>
            <p:ph type="sldNum" sz="quarter" idx="12"/>
          </p:nvPr>
        </p:nvSpPr>
        <p:spPr>
          <a:ln/>
        </p:spPr>
        <p:txBody>
          <a:bodyPr/>
          <a:lstStyle>
            <a:lvl1pPr>
              <a:defRPr/>
            </a:lvl1pPr>
          </a:lstStyle>
          <a:p>
            <a:pPr>
              <a:defRPr/>
            </a:pPr>
            <a:fld id="{A01F0B41-36E2-DF4E-838A-63365CE2A0EE}" type="slidenum">
              <a:rPr lang="en-US" altLang="en-US"/>
              <a:pPr>
                <a:defRPr/>
              </a:pPr>
              <a:t>‹#›</a:t>
            </a:fld>
            <a:endParaRPr lang="en-US" altLang="en-US"/>
          </a:p>
        </p:txBody>
      </p:sp>
    </p:spTree>
    <p:extLst>
      <p:ext uri="{BB962C8B-B14F-4D97-AF65-F5344CB8AC3E}">
        <p14:creationId xmlns:p14="http://schemas.microsoft.com/office/powerpoint/2010/main" val="6712598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426DA90-3711-18AC-9A73-9D3B810B62D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4D5E2B1-9094-CB27-9C07-94C46C027DC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EB459B5-F5BC-CA05-4F27-BBE8A5ECA466}"/>
              </a:ext>
            </a:extLst>
          </p:cNvPr>
          <p:cNvSpPr>
            <a:spLocks noGrp="1" noChangeArrowheads="1"/>
          </p:cNvSpPr>
          <p:nvPr>
            <p:ph type="sldNum" sz="quarter" idx="12"/>
          </p:nvPr>
        </p:nvSpPr>
        <p:spPr>
          <a:ln/>
        </p:spPr>
        <p:txBody>
          <a:bodyPr/>
          <a:lstStyle>
            <a:lvl1pPr>
              <a:defRPr/>
            </a:lvl1pPr>
          </a:lstStyle>
          <a:p>
            <a:pPr>
              <a:defRPr/>
            </a:pPr>
            <a:fld id="{FE2B1C79-E03C-8642-83E8-1BC9FEB51DF6}" type="slidenum">
              <a:rPr lang="en-US" altLang="en-US"/>
              <a:pPr>
                <a:defRPr/>
              </a:pPr>
              <a:t>‹#›</a:t>
            </a:fld>
            <a:endParaRPr lang="en-US" altLang="en-US"/>
          </a:p>
        </p:txBody>
      </p:sp>
    </p:spTree>
    <p:extLst>
      <p:ext uri="{BB962C8B-B14F-4D97-AF65-F5344CB8AC3E}">
        <p14:creationId xmlns:p14="http://schemas.microsoft.com/office/powerpoint/2010/main" val="21509590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9FE26F6-39A5-19F0-094C-DFB8A21A6DF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93B758B-71A2-9C9F-849F-50773A1D25F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C6AB6B7-5685-9593-FB28-36F9550BFC07}"/>
              </a:ext>
            </a:extLst>
          </p:cNvPr>
          <p:cNvSpPr>
            <a:spLocks noGrp="1" noChangeArrowheads="1"/>
          </p:cNvSpPr>
          <p:nvPr>
            <p:ph type="sldNum" sz="quarter" idx="12"/>
          </p:nvPr>
        </p:nvSpPr>
        <p:spPr>
          <a:ln/>
        </p:spPr>
        <p:txBody>
          <a:bodyPr/>
          <a:lstStyle>
            <a:lvl1pPr>
              <a:defRPr/>
            </a:lvl1pPr>
          </a:lstStyle>
          <a:p>
            <a:pPr>
              <a:defRPr/>
            </a:pPr>
            <a:fld id="{CD886C0B-F0DB-E242-830A-8A0BEFAA0121}" type="slidenum">
              <a:rPr lang="en-US" altLang="en-US"/>
              <a:pPr>
                <a:defRPr/>
              </a:pPr>
              <a:t>‹#›</a:t>
            </a:fld>
            <a:endParaRPr lang="en-US" altLang="en-US"/>
          </a:p>
        </p:txBody>
      </p:sp>
    </p:spTree>
    <p:extLst>
      <p:ext uri="{BB962C8B-B14F-4D97-AF65-F5344CB8AC3E}">
        <p14:creationId xmlns:p14="http://schemas.microsoft.com/office/powerpoint/2010/main" val="3439767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F09D9D8-B358-0713-80BF-7E056D5D909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D3CC359-D76E-853B-E472-FDD8DA88B43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EE75871-0A3E-AC7B-6209-906209205282}"/>
              </a:ext>
            </a:extLst>
          </p:cNvPr>
          <p:cNvSpPr>
            <a:spLocks noGrp="1" noChangeArrowheads="1"/>
          </p:cNvSpPr>
          <p:nvPr>
            <p:ph type="sldNum" sz="quarter" idx="12"/>
          </p:nvPr>
        </p:nvSpPr>
        <p:spPr>
          <a:ln/>
        </p:spPr>
        <p:txBody>
          <a:bodyPr/>
          <a:lstStyle>
            <a:lvl1pPr>
              <a:defRPr/>
            </a:lvl1pPr>
          </a:lstStyle>
          <a:p>
            <a:pPr>
              <a:defRPr/>
            </a:pPr>
            <a:fld id="{D076D9D4-C11E-C14F-A10E-41CE99182E2D}" type="slidenum">
              <a:rPr lang="en-US" altLang="en-US"/>
              <a:pPr>
                <a:defRPr/>
              </a:pPr>
              <a:t>‹#›</a:t>
            </a:fld>
            <a:endParaRPr lang="en-US" altLang="en-US"/>
          </a:p>
        </p:txBody>
      </p:sp>
    </p:spTree>
    <p:extLst>
      <p:ext uri="{BB962C8B-B14F-4D97-AF65-F5344CB8AC3E}">
        <p14:creationId xmlns:p14="http://schemas.microsoft.com/office/powerpoint/2010/main" val="2532514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5D7D582-AD32-DE4D-A878-65A14607F09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560F2D77-1733-3540-BF01-144B54EA61D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C5BD2CF-FCB3-3947-9055-C483F3EF085D}"/>
              </a:ext>
            </a:extLst>
          </p:cNvPr>
          <p:cNvSpPr>
            <a:spLocks noGrp="1" noChangeArrowheads="1"/>
          </p:cNvSpPr>
          <p:nvPr>
            <p:ph type="sldNum" sz="quarter" idx="12"/>
          </p:nvPr>
        </p:nvSpPr>
        <p:spPr>
          <a:ln/>
        </p:spPr>
        <p:txBody>
          <a:bodyPr/>
          <a:lstStyle>
            <a:lvl1pPr>
              <a:defRPr/>
            </a:lvl1pPr>
          </a:lstStyle>
          <a:p>
            <a:pPr>
              <a:defRPr/>
            </a:pPr>
            <a:fld id="{1D608F93-516F-1649-A359-E2AB3AC0C19C}" type="slidenum">
              <a:rPr lang="en-US" altLang="en-US"/>
              <a:pPr>
                <a:defRPr/>
              </a:pPr>
              <a:t>‹#›</a:t>
            </a:fld>
            <a:endParaRPr lang="en-US" altLang="en-US"/>
          </a:p>
        </p:txBody>
      </p:sp>
    </p:spTree>
    <p:extLst>
      <p:ext uri="{BB962C8B-B14F-4D97-AF65-F5344CB8AC3E}">
        <p14:creationId xmlns:p14="http://schemas.microsoft.com/office/powerpoint/2010/main" val="25322561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8CF8B4A-633C-0C89-D61D-196E59DB958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09AA8B7-3578-34B3-0433-B63613A5A0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33D7DF0-6436-C12C-CA3D-66D3E75185C7}"/>
              </a:ext>
            </a:extLst>
          </p:cNvPr>
          <p:cNvSpPr>
            <a:spLocks noGrp="1" noChangeArrowheads="1"/>
          </p:cNvSpPr>
          <p:nvPr>
            <p:ph type="sldNum" sz="quarter" idx="12"/>
          </p:nvPr>
        </p:nvSpPr>
        <p:spPr>
          <a:ln/>
        </p:spPr>
        <p:txBody>
          <a:bodyPr/>
          <a:lstStyle>
            <a:lvl1pPr>
              <a:defRPr/>
            </a:lvl1pPr>
          </a:lstStyle>
          <a:p>
            <a:pPr>
              <a:defRPr/>
            </a:pPr>
            <a:fld id="{1FCB5419-D7B4-314B-8624-100C85071C20}" type="slidenum">
              <a:rPr lang="en-US" altLang="en-US"/>
              <a:pPr>
                <a:defRPr/>
              </a:pPr>
              <a:t>‹#›</a:t>
            </a:fld>
            <a:endParaRPr lang="en-US" altLang="en-US"/>
          </a:p>
        </p:txBody>
      </p:sp>
    </p:spTree>
    <p:extLst>
      <p:ext uri="{BB962C8B-B14F-4D97-AF65-F5344CB8AC3E}">
        <p14:creationId xmlns:p14="http://schemas.microsoft.com/office/powerpoint/2010/main" val="41751227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441BF5B-CDA4-3F01-607B-A0FC5A9FAA9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A53D6A66-2524-9C5A-5026-D846AB3D545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2DCABE14-9B0C-19CD-A88C-D51377CB2A2F}"/>
              </a:ext>
            </a:extLst>
          </p:cNvPr>
          <p:cNvSpPr>
            <a:spLocks noGrp="1" noChangeArrowheads="1"/>
          </p:cNvSpPr>
          <p:nvPr>
            <p:ph type="sldNum" sz="quarter" idx="12"/>
          </p:nvPr>
        </p:nvSpPr>
        <p:spPr>
          <a:ln/>
        </p:spPr>
        <p:txBody>
          <a:bodyPr/>
          <a:lstStyle>
            <a:lvl1pPr>
              <a:defRPr/>
            </a:lvl1pPr>
          </a:lstStyle>
          <a:p>
            <a:pPr>
              <a:defRPr/>
            </a:pPr>
            <a:fld id="{7CF69D6E-75DA-C64E-86B4-04BA83ABB665}" type="slidenum">
              <a:rPr lang="en-US" altLang="en-US"/>
              <a:pPr>
                <a:defRPr/>
              </a:pPr>
              <a:t>‹#›</a:t>
            </a:fld>
            <a:endParaRPr lang="en-US" altLang="en-US"/>
          </a:p>
        </p:txBody>
      </p:sp>
    </p:spTree>
    <p:extLst>
      <p:ext uri="{BB962C8B-B14F-4D97-AF65-F5344CB8AC3E}">
        <p14:creationId xmlns:p14="http://schemas.microsoft.com/office/powerpoint/2010/main" val="8418922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5EF0A4B-05A2-358C-DA1A-FA06AAD9D6F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5F45C20-FFB1-F599-6544-D1638730667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167259D-2254-C169-7346-AE3BAA998DD8}"/>
              </a:ext>
            </a:extLst>
          </p:cNvPr>
          <p:cNvSpPr>
            <a:spLocks noGrp="1" noChangeArrowheads="1"/>
          </p:cNvSpPr>
          <p:nvPr>
            <p:ph type="sldNum" sz="quarter" idx="12"/>
          </p:nvPr>
        </p:nvSpPr>
        <p:spPr>
          <a:ln/>
        </p:spPr>
        <p:txBody>
          <a:bodyPr/>
          <a:lstStyle>
            <a:lvl1pPr>
              <a:defRPr/>
            </a:lvl1pPr>
          </a:lstStyle>
          <a:p>
            <a:pPr>
              <a:defRPr/>
            </a:pPr>
            <a:fld id="{E2485068-0FE6-3E43-9A77-1BE689750053}" type="slidenum">
              <a:rPr lang="en-US" altLang="en-US"/>
              <a:pPr>
                <a:defRPr/>
              </a:pPr>
              <a:t>‹#›</a:t>
            </a:fld>
            <a:endParaRPr lang="en-US" altLang="en-US"/>
          </a:p>
        </p:txBody>
      </p:sp>
    </p:spTree>
    <p:extLst>
      <p:ext uri="{BB962C8B-B14F-4D97-AF65-F5344CB8AC3E}">
        <p14:creationId xmlns:p14="http://schemas.microsoft.com/office/powerpoint/2010/main" val="19126463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61807D0-DA0A-EB3A-01D0-3E30E482A60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6FA3E16-3B3F-863E-050A-AE9CF92775C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23AB546-7868-E55C-299A-AC8236E45F12}"/>
              </a:ext>
            </a:extLst>
          </p:cNvPr>
          <p:cNvSpPr>
            <a:spLocks noGrp="1" noChangeArrowheads="1"/>
          </p:cNvSpPr>
          <p:nvPr>
            <p:ph type="sldNum" sz="quarter" idx="12"/>
          </p:nvPr>
        </p:nvSpPr>
        <p:spPr>
          <a:ln/>
        </p:spPr>
        <p:txBody>
          <a:bodyPr/>
          <a:lstStyle>
            <a:lvl1pPr>
              <a:defRPr/>
            </a:lvl1pPr>
          </a:lstStyle>
          <a:p>
            <a:pPr>
              <a:defRPr/>
            </a:pPr>
            <a:fld id="{FCB942C6-399E-6B44-A445-CC02528B3617}" type="slidenum">
              <a:rPr lang="en-US" altLang="en-US"/>
              <a:pPr>
                <a:defRPr/>
              </a:pPr>
              <a:t>‹#›</a:t>
            </a:fld>
            <a:endParaRPr lang="en-US" altLang="en-US"/>
          </a:p>
        </p:txBody>
      </p:sp>
    </p:spTree>
    <p:extLst>
      <p:ext uri="{BB962C8B-B14F-4D97-AF65-F5344CB8AC3E}">
        <p14:creationId xmlns:p14="http://schemas.microsoft.com/office/powerpoint/2010/main" val="493261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9E68E82-F845-F154-E79A-EB4670F22E4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02A1CD1-0DB8-3558-82E6-4B3CCB6932F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AD62B41-E419-9825-CF0C-D3B2D4D13B5A}"/>
              </a:ext>
            </a:extLst>
          </p:cNvPr>
          <p:cNvSpPr>
            <a:spLocks noGrp="1" noChangeArrowheads="1"/>
          </p:cNvSpPr>
          <p:nvPr>
            <p:ph type="sldNum" sz="quarter" idx="12"/>
          </p:nvPr>
        </p:nvSpPr>
        <p:spPr>
          <a:ln/>
        </p:spPr>
        <p:txBody>
          <a:bodyPr/>
          <a:lstStyle>
            <a:lvl1pPr>
              <a:defRPr/>
            </a:lvl1pPr>
          </a:lstStyle>
          <a:p>
            <a:pPr>
              <a:defRPr/>
            </a:pPr>
            <a:fld id="{75A03657-B171-BB4D-8CE1-6C4C5F8C7DC4}" type="slidenum">
              <a:rPr lang="en-US" altLang="en-US"/>
              <a:pPr>
                <a:defRPr/>
              </a:pPr>
              <a:t>‹#›</a:t>
            </a:fld>
            <a:endParaRPr lang="en-US" altLang="en-US"/>
          </a:p>
        </p:txBody>
      </p:sp>
    </p:spTree>
    <p:extLst>
      <p:ext uri="{BB962C8B-B14F-4D97-AF65-F5344CB8AC3E}">
        <p14:creationId xmlns:p14="http://schemas.microsoft.com/office/powerpoint/2010/main" val="38022006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90B4918-490C-63BC-6D4C-697B31C6E6B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2AC9840-A23B-06D5-6ABA-443A4561000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AA3C59F-A439-0307-B6D9-6E599E3BEE18}"/>
              </a:ext>
            </a:extLst>
          </p:cNvPr>
          <p:cNvSpPr>
            <a:spLocks noGrp="1" noChangeArrowheads="1"/>
          </p:cNvSpPr>
          <p:nvPr>
            <p:ph type="sldNum" sz="quarter" idx="12"/>
          </p:nvPr>
        </p:nvSpPr>
        <p:spPr>
          <a:ln/>
        </p:spPr>
        <p:txBody>
          <a:bodyPr/>
          <a:lstStyle>
            <a:lvl1pPr>
              <a:defRPr/>
            </a:lvl1pPr>
          </a:lstStyle>
          <a:p>
            <a:pPr>
              <a:defRPr/>
            </a:pPr>
            <a:fld id="{1A70439D-E96F-AD4D-A95A-7D460C8DC020}" type="slidenum">
              <a:rPr lang="en-US" altLang="en-US"/>
              <a:pPr>
                <a:defRPr/>
              </a:pPr>
              <a:t>‹#›</a:t>
            </a:fld>
            <a:endParaRPr lang="en-US" altLang="en-US"/>
          </a:p>
        </p:txBody>
      </p:sp>
    </p:spTree>
    <p:extLst>
      <p:ext uri="{BB962C8B-B14F-4D97-AF65-F5344CB8AC3E}">
        <p14:creationId xmlns:p14="http://schemas.microsoft.com/office/powerpoint/2010/main" val="8676193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477BC66-196A-F55F-2CD4-BAC79596EFB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D6D590C-BBD3-D384-34B8-FF78F0DCAC2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E6225BE-C7E2-01EF-B015-186D11B329E7}"/>
              </a:ext>
            </a:extLst>
          </p:cNvPr>
          <p:cNvSpPr>
            <a:spLocks noGrp="1" noChangeArrowheads="1"/>
          </p:cNvSpPr>
          <p:nvPr>
            <p:ph type="sldNum" sz="quarter" idx="12"/>
          </p:nvPr>
        </p:nvSpPr>
        <p:spPr>
          <a:ln/>
        </p:spPr>
        <p:txBody>
          <a:bodyPr/>
          <a:lstStyle>
            <a:lvl1pPr>
              <a:defRPr/>
            </a:lvl1pPr>
          </a:lstStyle>
          <a:p>
            <a:pPr>
              <a:defRPr/>
            </a:pPr>
            <a:fld id="{C97B3703-0FD1-D24E-85F2-40EC601F26F6}" type="slidenum">
              <a:rPr lang="en-US" altLang="en-US"/>
              <a:pPr>
                <a:defRPr/>
              </a:pPr>
              <a:t>‹#›</a:t>
            </a:fld>
            <a:endParaRPr lang="en-US" altLang="en-US"/>
          </a:p>
        </p:txBody>
      </p:sp>
    </p:spTree>
    <p:extLst>
      <p:ext uri="{BB962C8B-B14F-4D97-AF65-F5344CB8AC3E}">
        <p14:creationId xmlns:p14="http://schemas.microsoft.com/office/powerpoint/2010/main" val="280457542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4829E0F-5524-076B-905D-5C94746F046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0C2FF03-1036-5A94-E648-7D3DAAAD627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617C252-8200-DD75-978B-F68FABD4E94B}"/>
              </a:ext>
            </a:extLst>
          </p:cNvPr>
          <p:cNvSpPr>
            <a:spLocks noGrp="1" noChangeArrowheads="1"/>
          </p:cNvSpPr>
          <p:nvPr>
            <p:ph type="sldNum" sz="quarter" idx="12"/>
          </p:nvPr>
        </p:nvSpPr>
        <p:spPr>
          <a:ln/>
        </p:spPr>
        <p:txBody>
          <a:bodyPr/>
          <a:lstStyle>
            <a:lvl1pPr>
              <a:defRPr/>
            </a:lvl1pPr>
          </a:lstStyle>
          <a:p>
            <a:pPr>
              <a:defRPr/>
            </a:pPr>
            <a:fld id="{3C1FA709-2AC9-584A-9E64-C103146DA5B3}" type="slidenum">
              <a:rPr lang="en-US" altLang="en-US"/>
              <a:pPr>
                <a:defRPr/>
              </a:pPr>
              <a:t>‹#›</a:t>
            </a:fld>
            <a:endParaRPr lang="en-US" altLang="en-US"/>
          </a:p>
        </p:txBody>
      </p:sp>
    </p:spTree>
    <p:extLst>
      <p:ext uri="{BB962C8B-B14F-4D97-AF65-F5344CB8AC3E}">
        <p14:creationId xmlns:p14="http://schemas.microsoft.com/office/powerpoint/2010/main" val="356317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8DFABC7-E4E3-3BE1-F5B3-A8A64A2450B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83B8B37-79F9-A6DE-36E0-449FCC3241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42FB0A8-F454-CAB9-E5C6-517939BD24AD}"/>
              </a:ext>
            </a:extLst>
          </p:cNvPr>
          <p:cNvSpPr>
            <a:spLocks noGrp="1" noChangeArrowheads="1"/>
          </p:cNvSpPr>
          <p:nvPr>
            <p:ph type="sldNum" sz="quarter" idx="12"/>
          </p:nvPr>
        </p:nvSpPr>
        <p:spPr>
          <a:ln/>
        </p:spPr>
        <p:txBody>
          <a:bodyPr/>
          <a:lstStyle>
            <a:lvl1pPr>
              <a:defRPr/>
            </a:lvl1pPr>
          </a:lstStyle>
          <a:p>
            <a:pPr>
              <a:defRPr/>
            </a:pPr>
            <a:fld id="{29027E3F-9AAE-1248-B7E7-8CA92E84A0B0}" type="slidenum">
              <a:rPr lang="en-US" altLang="en-US"/>
              <a:pPr>
                <a:defRPr/>
              </a:pPr>
              <a:t>‹#›</a:t>
            </a:fld>
            <a:endParaRPr lang="en-US" altLang="en-US"/>
          </a:p>
        </p:txBody>
      </p:sp>
    </p:spTree>
    <p:extLst>
      <p:ext uri="{BB962C8B-B14F-4D97-AF65-F5344CB8AC3E}">
        <p14:creationId xmlns:p14="http://schemas.microsoft.com/office/powerpoint/2010/main" val="3335235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B077586-E2C2-66A1-473D-E46527C777C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0B73D2C-02CB-095B-72A4-74E2F6A4DB1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5894372-42CB-A0E0-39F8-72B538544170}"/>
              </a:ext>
            </a:extLst>
          </p:cNvPr>
          <p:cNvSpPr>
            <a:spLocks noGrp="1" noChangeArrowheads="1"/>
          </p:cNvSpPr>
          <p:nvPr>
            <p:ph type="sldNum" sz="quarter" idx="12"/>
          </p:nvPr>
        </p:nvSpPr>
        <p:spPr>
          <a:ln/>
        </p:spPr>
        <p:txBody>
          <a:bodyPr/>
          <a:lstStyle>
            <a:lvl1pPr>
              <a:defRPr/>
            </a:lvl1pPr>
          </a:lstStyle>
          <a:p>
            <a:pPr>
              <a:defRPr/>
            </a:pPr>
            <a:fld id="{99C56550-46A4-A54B-A643-EB584B614486}" type="slidenum">
              <a:rPr lang="en-US" altLang="en-US"/>
              <a:pPr>
                <a:defRPr/>
              </a:pPr>
              <a:t>‹#›</a:t>
            </a:fld>
            <a:endParaRPr lang="en-US" altLang="en-US"/>
          </a:p>
        </p:txBody>
      </p:sp>
    </p:spTree>
    <p:extLst>
      <p:ext uri="{BB962C8B-B14F-4D97-AF65-F5344CB8AC3E}">
        <p14:creationId xmlns:p14="http://schemas.microsoft.com/office/powerpoint/2010/main" val="881937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0445E84-0CD4-F44B-9B35-B2CF58D5B61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BD1A1E0-C76F-DB41-A08E-CFA92B7F30A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7452C3F-FAD5-8D4C-9A34-5B9E5DB55D07}"/>
              </a:ext>
            </a:extLst>
          </p:cNvPr>
          <p:cNvSpPr>
            <a:spLocks noGrp="1" noChangeArrowheads="1"/>
          </p:cNvSpPr>
          <p:nvPr>
            <p:ph type="sldNum" sz="quarter" idx="12"/>
          </p:nvPr>
        </p:nvSpPr>
        <p:spPr>
          <a:ln/>
        </p:spPr>
        <p:txBody>
          <a:bodyPr/>
          <a:lstStyle>
            <a:lvl1pPr>
              <a:defRPr/>
            </a:lvl1pPr>
          </a:lstStyle>
          <a:p>
            <a:pPr>
              <a:defRPr/>
            </a:pPr>
            <a:fld id="{7AFBD8F9-BC7F-C24D-8AB7-2E29028464B6}" type="slidenum">
              <a:rPr lang="en-US" altLang="en-US"/>
              <a:pPr>
                <a:defRPr/>
              </a:pPr>
              <a:t>‹#›</a:t>
            </a:fld>
            <a:endParaRPr lang="en-US" altLang="en-US"/>
          </a:p>
        </p:txBody>
      </p:sp>
    </p:spTree>
    <p:extLst>
      <p:ext uri="{BB962C8B-B14F-4D97-AF65-F5344CB8AC3E}">
        <p14:creationId xmlns:p14="http://schemas.microsoft.com/office/powerpoint/2010/main" val="21984723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2FB81E9-8170-C8A7-E50E-195744F7D32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E86967AC-4672-793A-F7B2-615692949B5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F5EB058D-26C0-F8A9-A69C-B318094C8E2D}"/>
              </a:ext>
            </a:extLst>
          </p:cNvPr>
          <p:cNvSpPr>
            <a:spLocks noGrp="1" noChangeArrowheads="1"/>
          </p:cNvSpPr>
          <p:nvPr>
            <p:ph type="sldNum" sz="quarter" idx="12"/>
          </p:nvPr>
        </p:nvSpPr>
        <p:spPr>
          <a:ln/>
        </p:spPr>
        <p:txBody>
          <a:bodyPr/>
          <a:lstStyle>
            <a:lvl1pPr>
              <a:defRPr/>
            </a:lvl1pPr>
          </a:lstStyle>
          <a:p>
            <a:pPr>
              <a:defRPr/>
            </a:pPr>
            <a:fld id="{48448A9F-082F-8046-A847-1C72DCF780D1}" type="slidenum">
              <a:rPr lang="en-US" altLang="en-US"/>
              <a:pPr>
                <a:defRPr/>
              </a:pPr>
              <a:t>‹#›</a:t>
            </a:fld>
            <a:endParaRPr lang="en-US" altLang="en-US"/>
          </a:p>
        </p:txBody>
      </p:sp>
    </p:spTree>
    <p:extLst>
      <p:ext uri="{BB962C8B-B14F-4D97-AF65-F5344CB8AC3E}">
        <p14:creationId xmlns:p14="http://schemas.microsoft.com/office/powerpoint/2010/main" val="15261065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FEA87E0-55CA-C45B-5DE8-6F7520420B9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D12669C-233D-B500-F9F4-8705F6D04AA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DC53DAC-1CC7-90ED-C75A-A0B1567B784B}"/>
              </a:ext>
            </a:extLst>
          </p:cNvPr>
          <p:cNvSpPr>
            <a:spLocks noGrp="1" noChangeArrowheads="1"/>
          </p:cNvSpPr>
          <p:nvPr>
            <p:ph type="sldNum" sz="quarter" idx="12"/>
          </p:nvPr>
        </p:nvSpPr>
        <p:spPr>
          <a:ln/>
        </p:spPr>
        <p:txBody>
          <a:bodyPr/>
          <a:lstStyle>
            <a:lvl1pPr>
              <a:defRPr/>
            </a:lvl1pPr>
          </a:lstStyle>
          <a:p>
            <a:pPr>
              <a:defRPr/>
            </a:pPr>
            <a:fld id="{89EE6A8F-AB9F-1C4C-8583-C55970055EB3}" type="slidenum">
              <a:rPr lang="en-US" altLang="en-US"/>
              <a:pPr>
                <a:defRPr/>
              </a:pPr>
              <a:t>‹#›</a:t>
            </a:fld>
            <a:endParaRPr lang="en-US" altLang="en-US"/>
          </a:p>
        </p:txBody>
      </p:sp>
    </p:spTree>
    <p:extLst>
      <p:ext uri="{BB962C8B-B14F-4D97-AF65-F5344CB8AC3E}">
        <p14:creationId xmlns:p14="http://schemas.microsoft.com/office/powerpoint/2010/main" val="31642815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719BB08-3F19-1989-B499-2760FA940DF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A1193051-9988-8F2A-ADC3-C379BDBD9F3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390B0FE1-6B1B-E82B-CA17-EA132AE1538B}"/>
              </a:ext>
            </a:extLst>
          </p:cNvPr>
          <p:cNvSpPr>
            <a:spLocks noGrp="1" noChangeArrowheads="1"/>
          </p:cNvSpPr>
          <p:nvPr>
            <p:ph type="sldNum" sz="quarter" idx="12"/>
          </p:nvPr>
        </p:nvSpPr>
        <p:spPr>
          <a:ln/>
        </p:spPr>
        <p:txBody>
          <a:bodyPr/>
          <a:lstStyle>
            <a:lvl1pPr>
              <a:defRPr/>
            </a:lvl1pPr>
          </a:lstStyle>
          <a:p>
            <a:pPr>
              <a:defRPr/>
            </a:pPr>
            <a:fld id="{B6A19F98-6B6C-974E-AE27-C36AE549C122}" type="slidenum">
              <a:rPr lang="en-US" altLang="en-US"/>
              <a:pPr>
                <a:defRPr/>
              </a:pPr>
              <a:t>‹#›</a:t>
            </a:fld>
            <a:endParaRPr lang="en-US" altLang="en-US"/>
          </a:p>
        </p:txBody>
      </p:sp>
    </p:spTree>
    <p:extLst>
      <p:ext uri="{BB962C8B-B14F-4D97-AF65-F5344CB8AC3E}">
        <p14:creationId xmlns:p14="http://schemas.microsoft.com/office/powerpoint/2010/main" val="10642161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6194391-891B-7749-1E00-6FF5EF74D9B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408A7AE-BA67-B399-308F-7C408534356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61BB4D5-E015-6A6A-C83A-FFB042F607BA}"/>
              </a:ext>
            </a:extLst>
          </p:cNvPr>
          <p:cNvSpPr>
            <a:spLocks noGrp="1" noChangeArrowheads="1"/>
          </p:cNvSpPr>
          <p:nvPr>
            <p:ph type="sldNum" sz="quarter" idx="12"/>
          </p:nvPr>
        </p:nvSpPr>
        <p:spPr>
          <a:ln/>
        </p:spPr>
        <p:txBody>
          <a:bodyPr/>
          <a:lstStyle>
            <a:lvl1pPr>
              <a:defRPr/>
            </a:lvl1pPr>
          </a:lstStyle>
          <a:p>
            <a:pPr>
              <a:defRPr/>
            </a:pPr>
            <a:fld id="{FD0D86D4-20A7-7B48-A812-F28B3660F57A}" type="slidenum">
              <a:rPr lang="en-US" altLang="en-US"/>
              <a:pPr>
                <a:defRPr/>
              </a:pPr>
              <a:t>‹#›</a:t>
            </a:fld>
            <a:endParaRPr lang="en-US" altLang="en-US"/>
          </a:p>
        </p:txBody>
      </p:sp>
    </p:spTree>
    <p:extLst>
      <p:ext uri="{BB962C8B-B14F-4D97-AF65-F5344CB8AC3E}">
        <p14:creationId xmlns:p14="http://schemas.microsoft.com/office/powerpoint/2010/main" val="155406897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A781CFA-1F49-1B7F-BB18-6FA942D7432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B5A28CB-8A85-59E7-958A-CB2C3C2D8A8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56470D7-2E56-6DDB-0D21-2D9126E482AD}"/>
              </a:ext>
            </a:extLst>
          </p:cNvPr>
          <p:cNvSpPr>
            <a:spLocks noGrp="1" noChangeArrowheads="1"/>
          </p:cNvSpPr>
          <p:nvPr>
            <p:ph type="sldNum" sz="quarter" idx="12"/>
          </p:nvPr>
        </p:nvSpPr>
        <p:spPr>
          <a:ln/>
        </p:spPr>
        <p:txBody>
          <a:bodyPr/>
          <a:lstStyle>
            <a:lvl1pPr>
              <a:defRPr/>
            </a:lvl1pPr>
          </a:lstStyle>
          <a:p>
            <a:pPr>
              <a:defRPr/>
            </a:pPr>
            <a:fld id="{6F0E23FD-6580-3247-B000-682BFE5CEEFD}" type="slidenum">
              <a:rPr lang="en-US" altLang="en-US"/>
              <a:pPr>
                <a:defRPr/>
              </a:pPr>
              <a:t>‹#›</a:t>
            </a:fld>
            <a:endParaRPr lang="en-US" altLang="en-US"/>
          </a:p>
        </p:txBody>
      </p:sp>
    </p:spTree>
    <p:extLst>
      <p:ext uri="{BB962C8B-B14F-4D97-AF65-F5344CB8AC3E}">
        <p14:creationId xmlns:p14="http://schemas.microsoft.com/office/powerpoint/2010/main" val="26766761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E5255D3-DD99-BEBA-1081-473B3C60270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1827E5F-5266-8313-C2FE-DC6BFF538BA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724869C-C418-4137-FB94-C4BA2BC6C6AE}"/>
              </a:ext>
            </a:extLst>
          </p:cNvPr>
          <p:cNvSpPr>
            <a:spLocks noGrp="1" noChangeArrowheads="1"/>
          </p:cNvSpPr>
          <p:nvPr>
            <p:ph type="sldNum" sz="quarter" idx="12"/>
          </p:nvPr>
        </p:nvSpPr>
        <p:spPr>
          <a:ln/>
        </p:spPr>
        <p:txBody>
          <a:bodyPr/>
          <a:lstStyle>
            <a:lvl1pPr>
              <a:defRPr/>
            </a:lvl1pPr>
          </a:lstStyle>
          <a:p>
            <a:pPr>
              <a:defRPr/>
            </a:pPr>
            <a:fld id="{8B1B7029-D181-C249-BD45-064FFAE2AF84}" type="slidenum">
              <a:rPr lang="en-US" altLang="en-US"/>
              <a:pPr>
                <a:defRPr/>
              </a:pPr>
              <a:t>‹#›</a:t>
            </a:fld>
            <a:endParaRPr lang="en-US" altLang="en-US"/>
          </a:p>
        </p:txBody>
      </p:sp>
    </p:spTree>
    <p:extLst>
      <p:ext uri="{BB962C8B-B14F-4D97-AF65-F5344CB8AC3E}">
        <p14:creationId xmlns:p14="http://schemas.microsoft.com/office/powerpoint/2010/main" val="41088858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1D22794-358D-7674-BB51-A012EC2969D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6D2BE50-28D7-8774-E219-32459CB84C8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1E0C32F-7C2F-A5C8-518D-20E848CF7096}"/>
              </a:ext>
            </a:extLst>
          </p:cNvPr>
          <p:cNvSpPr>
            <a:spLocks noGrp="1" noChangeArrowheads="1"/>
          </p:cNvSpPr>
          <p:nvPr>
            <p:ph type="sldNum" sz="quarter" idx="12"/>
          </p:nvPr>
        </p:nvSpPr>
        <p:spPr>
          <a:ln/>
        </p:spPr>
        <p:txBody>
          <a:bodyPr/>
          <a:lstStyle>
            <a:lvl1pPr>
              <a:defRPr/>
            </a:lvl1pPr>
          </a:lstStyle>
          <a:p>
            <a:pPr>
              <a:defRPr/>
            </a:pPr>
            <a:fld id="{5F5B2E88-A5F7-6749-BE66-82CC8FF5F878}" type="slidenum">
              <a:rPr lang="en-US" altLang="en-US"/>
              <a:pPr>
                <a:defRPr/>
              </a:pPr>
              <a:t>‹#›</a:t>
            </a:fld>
            <a:endParaRPr lang="en-US" altLang="en-US"/>
          </a:p>
        </p:txBody>
      </p:sp>
    </p:spTree>
    <p:extLst>
      <p:ext uri="{BB962C8B-B14F-4D97-AF65-F5344CB8AC3E}">
        <p14:creationId xmlns:p14="http://schemas.microsoft.com/office/powerpoint/2010/main" val="34660635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2A43281-C960-1B48-B638-D17C9604919A}"/>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4CEBE70E-3A66-D040-B3A6-EA34A62C221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CAF56C2-1E35-CC45-B4E0-D18198D54239}"/>
              </a:ext>
            </a:extLst>
          </p:cNvPr>
          <p:cNvSpPr>
            <a:spLocks noGrp="1" noChangeArrowheads="1"/>
          </p:cNvSpPr>
          <p:nvPr>
            <p:ph type="sldNum" sz="quarter" idx="12"/>
          </p:nvPr>
        </p:nvSpPr>
        <p:spPr>
          <a:ln/>
        </p:spPr>
        <p:txBody>
          <a:bodyPr/>
          <a:lstStyle>
            <a:lvl1pPr>
              <a:defRPr/>
            </a:lvl1pPr>
          </a:lstStyle>
          <a:p>
            <a:pPr>
              <a:defRPr/>
            </a:pPr>
            <a:fld id="{659D1DA6-B1E1-C944-92FF-17C830B81260}" type="slidenum">
              <a:rPr lang="en-US" altLang="en-US"/>
              <a:pPr>
                <a:defRPr/>
              </a:pPr>
              <a:t>‹#›</a:t>
            </a:fld>
            <a:endParaRPr lang="en-US" altLang="en-US"/>
          </a:p>
        </p:txBody>
      </p:sp>
    </p:spTree>
    <p:extLst>
      <p:ext uri="{BB962C8B-B14F-4D97-AF65-F5344CB8AC3E}">
        <p14:creationId xmlns:p14="http://schemas.microsoft.com/office/powerpoint/2010/main" val="3511386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EB3B519-6A46-DA4C-B558-6C16D9F7890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01F6814-C717-9142-9E3A-174FF166F47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FACF91B-4D8A-FD49-B7E5-0772B9617891}"/>
              </a:ext>
            </a:extLst>
          </p:cNvPr>
          <p:cNvSpPr>
            <a:spLocks noGrp="1" noChangeArrowheads="1"/>
          </p:cNvSpPr>
          <p:nvPr>
            <p:ph type="sldNum" sz="quarter" idx="12"/>
          </p:nvPr>
        </p:nvSpPr>
        <p:spPr>
          <a:ln/>
        </p:spPr>
        <p:txBody>
          <a:bodyPr/>
          <a:lstStyle>
            <a:lvl1pPr>
              <a:defRPr/>
            </a:lvl1pPr>
          </a:lstStyle>
          <a:p>
            <a:pPr>
              <a:defRPr/>
            </a:pPr>
            <a:fld id="{68218D3A-2CA1-C348-A271-3A4543245F8D}" type="slidenum">
              <a:rPr lang="en-US" altLang="en-US"/>
              <a:pPr>
                <a:defRPr/>
              </a:pPr>
              <a:t>‹#›</a:t>
            </a:fld>
            <a:endParaRPr lang="en-US" altLang="en-US"/>
          </a:p>
        </p:txBody>
      </p:sp>
    </p:spTree>
    <p:extLst>
      <p:ext uri="{BB962C8B-B14F-4D97-AF65-F5344CB8AC3E}">
        <p14:creationId xmlns:p14="http://schemas.microsoft.com/office/powerpoint/2010/main" val="1310032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08AEC10-0021-0C47-99C1-5ADAAE455DD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23D9B69-8D13-BF49-AB1D-8811D56C789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5AAE1C4-6A63-5048-82BE-3BE3215B3CE4}"/>
              </a:ext>
            </a:extLst>
          </p:cNvPr>
          <p:cNvSpPr>
            <a:spLocks noGrp="1" noChangeArrowheads="1"/>
          </p:cNvSpPr>
          <p:nvPr>
            <p:ph type="sldNum" sz="quarter" idx="12"/>
          </p:nvPr>
        </p:nvSpPr>
        <p:spPr>
          <a:ln/>
        </p:spPr>
        <p:txBody>
          <a:bodyPr/>
          <a:lstStyle>
            <a:lvl1pPr>
              <a:defRPr/>
            </a:lvl1pPr>
          </a:lstStyle>
          <a:p>
            <a:pPr>
              <a:defRPr/>
            </a:pPr>
            <a:fld id="{348B572F-701F-1D45-B816-0F43978F0964}" type="slidenum">
              <a:rPr lang="en-US" altLang="en-US"/>
              <a:pPr>
                <a:defRPr/>
              </a:pPr>
              <a:t>‹#›</a:t>
            </a:fld>
            <a:endParaRPr lang="en-US" altLang="en-US"/>
          </a:p>
        </p:txBody>
      </p:sp>
    </p:spTree>
    <p:extLst>
      <p:ext uri="{BB962C8B-B14F-4D97-AF65-F5344CB8AC3E}">
        <p14:creationId xmlns:p14="http://schemas.microsoft.com/office/powerpoint/2010/main" val="9625245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F643CC7-DAD6-6446-95F7-29F912912A8F}"/>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FB59E776-F5CB-404A-8EB8-B74387EEAADD}"/>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F5216CCD-A695-D04C-B568-CC368CF94504}"/>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923F32E5-EE7E-A644-8BCB-49161F137E31}"/>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53010347-413D-2945-982C-961178D1936F}"/>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6E409DA9-13FF-1B45-ABB2-9A31C8733E93}"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5612" r:id="rId1"/>
    <p:sldLayoutId id="2147485613" r:id="rId2"/>
    <p:sldLayoutId id="2147485614" r:id="rId3"/>
    <p:sldLayoutId id="2147485615" r:id="rId4"/>
    <p:sldLayoutId id="2147485616" r:id="rId5"/>
    <p:sldLayoutId id="2147485617" r:id="rId6"/>
    <p:sldLayoutId id="2147485618" r:id="rId7"/>
    <p:sldLayoutId id="2147485619" r:id="rId8"/>
    <p:sldLayoutId id="2147485620" r:id="rId9"/>
    <p:sldLayoutId id="2147485621" r:id="rId10"/>
    <p:sldLayoutId id="2147485622"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4D88FBEE-17CE-6B4C-A788-DD5845BB07BD}"/>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68C90CFE-E153-BB47-8BC2-9F247A944F17}"/>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25255722-5A79-9240-BDAF-C8A8D537120C}"/>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F43E7569-C1D2-7140-AED9-81D02450A88C}"/>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5A28DC54-4AC1-6945-BDC5-9347C946221F}"/>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AB1BF4F6-F593-D549-A822-87002C1CC2D8}"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5623" r:id="rId1"/>
    <p:sldLayoutId id="2147485624" r:id="rId2"/>
    <p:sldLayoutId id="2147485625" r:id="rId3"/>
    <p:sldLayoutId id="2147485626" r:id="rId4"/>
    <p:sldLayoutId id="2147485627" r:id="rId5"/>
    <p:sldLayoutId id="2147485628" r:id="rId6"/>
    <p:sldLayoutId id="2147485629" r:id="rId7"/>
    <p:sldLayoutId id="2147485630" r:id="rId8"/>
    <p:sldLayoutId id="2147485631" r:id="rId9"/>
    <p:sldLayoutId id="2147485632" r:id="rId10"/>
    <p:sldLayoutId id="2147485633"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5B118673-B62A-1043-AA84-DF19A321E590}"/>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5603" name="Rectangle 3">
            <a:extLst>
              <a:ext uri="{FF2B5EF4-FFF2-40B4-BE49-F238E27FC236}">
                <a16:creationId xmlns:a16="http://schemas.microsoft.com/office/drawing/2014/main" id="{F9788A45-1401-6248-96F7-CE21AAB744C0}"/>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E53C4033-AC5A-8B45-96D8-75AF0C0D8C97}"/>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0A580C23-E39F-1645-8CB2-473E1EC29505}"/>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2BC619DB-BFBE-554F-B511-8CD5324CABA0}"/>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4F9D8691-0752-354C-AF99-6F1472FE7679}"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5634" r:id="rId1"/>
    <p:sldLayoutId id="2147485635" r:id="rId2"/>
    <p:sldLayoutId id="2147485636" r:id="rId3"/>
    <p:sldLayoutId id="2147485637" r:id="rId4"/>
    <p:sldLayoutId id="2147485638" r:id="rId5"/>
    <p:sldLayoutId id="2147485639" r:id="rId6"/>
    <p:sldLayoutId id="2147485640" r:id="rId7"/>
    <p:sldLayoutId id="2147485641" r:id="rId8"/>
    <p:sldLayoutId id="2147485642" r:id="rId9"/>
    <p:sldLayoutId id="2147485643" r:id="rId10"/>
    <p:sldLayoutId id="214748564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4B9C90F9-0B28-4940-B74F-99CF8321E4DF}"/>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6563" name="Rectangle 3">
            <a:extLst>
              <a:ext uri="{FF2B5EF4-FFF2-40B4-BE49-F238E27FC236}">
                <a16:creationId xmlns:a16="http://schemas.microsoft.com/office/drawing/2014/main" id="{73A02789-DD04-3D46-AB61-F3449A3ACA5C}"/>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4DC02A5F-BE25-1C40-AC09-4A432A2EE1A4}"/>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36FBA242-4012-7A48-AD6C-7BEC4C2C42DD}"/>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BBBF12E8-BF87-064F-B087-EFB4B56E9CED}"/>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3296F2BF-F6E6-344A-A425-19B3201729BB}"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5645" r:id="rId1"/>
    <p:sldLayoutId id="2147485646" r:id="rId2"/>
    <p:sldLayoutId id="2147485647" r:id="rId3"/>
    <p:sldLayoutId id="2147485648" r:id="rId4"/>
    <p:sldLayoutId id="2147485649" r:id="rId5"/>
    <p:sldLayoutId id="2147485650" r:id="rId6"/>
    <p:sldLayoutId id="2147485651" r:id="rId7"/>
    <p:sldLayoutId id="2147485652" r:id="rId8"/>
    <p:sldLayoutId id="2147485653" r:id="rId9"/>
    <p:sldLayoutId id="2147485654" r:id="rId10"/>
    <p:sldLayoutId id="2147485655"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C154F252-924E-7EDB-BA72-DCF471AD2F27}"/>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5603" name="Rectangle 3">
            <a:extLst>
              <a:ext uri="{FF2B5EF4-FFF2-40B4-BE49-F238E27FC236}">
                <a16:creationId xmlns:a16="http://schemas.microsoft.com/office/drawing/2014/main" id="{73481BDA-E5D7-7E4C-D612-572BE6BBB230}"/>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D10ED2C3-A78F-E77A-9C47-7A92821DD4CF}"/>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EDF9F5A7-E945-AF16-D4D0-0441BF963E6A}"/>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6934C3F6-903E-8DAE-A872-AD34F95338B0}"/>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7F0933EB-4A72-8F41-B5A3-6374B7B654E7}" type="slidenum">
              <a:rPr lang="en-US" altLang="en-US"/>
              <a:pPr>
                <a:defRPr/>
              </a:pPr>
              <a:t>‹#›</a:t>
            </a:fld>
            <a:endParaRPr lang="en-US" altLang="en-US"/>
          </a:p>
        </p:txBody>
      </p:sp>
    </p:spTree>
    <p:extLst>
      <p:ext uri="{BB962C8B-B14F-4D97-AF65-F5344CB8AC3E}">
        <p14:creationId xmlns:p14="http://schemas.microsoft.com/office/powerpoint/2010/main" val="4101738642"/>
      </p:ext>
    </p:extLst>
  </p:cSld>
  <p:clrMap bg1="dk2" tx1="lt1" bg2="dk1" tx2="lt2" accent1="accent1" accent2="accent2" accent3="accent3" accent4="accent4" accent5="accent5" accent6="accent6" hlink="hlink" folHlink="folHlink"/>
  <p:sldLayoutIdLst>
    <p:sldLayoutId id="2147485695" r:id="rId1"/>
    <p:sldLayoutId id="2147485696" r:id="rId2"/>
    <p:sldLayoutId id="2147485697" r:id="rId3"/>
    <p:sldLayoutId id="2147485698" r:id="rId4"/>
    <p:sldLayoutId id="2147485699" r:id="rId5"/>
    <p:sldLayoutId id="2147485700" r:id="rId6"/>
    <p:sldLayoutId id="2147485701" r:id="rId7"/>
    <p:sldLayoutId id="2147485702" r:id="rId8"/>
    <p:sldLayoutId id="2147485703" r:id="rId9"/>
    <p:sldLayoutId id="2147485704" r:id="rId10"/>
    <p:sldLayoutId id="2147485705"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9188E764-311B-F433-6B13-83A98A6E71B5}"/>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2467" name="Rectangle 3">
            <a:extLst>
              <a:ext uri="{FF2B5EF4-FFF2-40B4-BE49-F238E27FC236}">
                <a16:creationId xmlns:a16="http://schemas.microsoft.com/office/drawing/2014/main" id="{57E52A13-7629-8930-5AF5-0C9B688247ED}"/>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3C75887F-98BC-7247-6F61-6DD77C908F19}"/>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EE396C43-67A0-90AC-351B-C6F2FB2AAB52}"/>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2A9AD63F-DDD5-4C90-3ED9-967ACD943C81}"/>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39EFAF60-5876-F940-B858-26643AE13054}" type="slidenum">
              <a:rPr lang="en-US" altLang="en-US"/>
              <a:pPr>
                <a:defRPr/>
              </a:pPr>
              <a:t>‹#›</a:t>
            </a:fld>
            <a:endParaRPr lang="en-US" altLang="en-US"/>
          </a:p>
        </p:txBody>
      </p:sp>
    </p:spTree>
    <p:extLst>
      <p:ext uri="{BB962C8B-B14F-4D97-AF65-F5344CB8AC3E}">
        <p14:creationId xmlns:p14="http://schemas.microsoft.com/office/powerpoint/2010/main" val="681828256"/>
      </p:ext>
    </p:extLst>
  </p:cSld>
  <p:clrMap bg1="dk2" tx1="lt1" bg2="dk1" tx2="lt2" accent1="accent1" accent2="accent2" accent3="accent3" accent4="accent4" accent5="accent5" accent6="accent6" hlink="hlink" folHlink="folHlink"/>
  <p:sldLayoutIdLst>
    <p:sldLayoutId id="2147485707" r:id="rId1"/>
    <p:sldLayoutId id="2147485708" r:id="rId2"/>
    <p:sldLayoutId id="2147485709" r:id="rId3"/>
    <p:sldLayoutId id="2147485710" r:id="rId4"/>
    <p:sldLayoutId id="2147485711" r:id="rId5"/>
    <p:sldLayoutId id="2147485712" r:id="rId6"/>
    <p:sldLayoutId id="2147485713" r:id="rId7"/>
    <p:sldLayoutId id="2147485714" r:id="rId8"/>
    <p:sldLayoutId id="2147485715" r:id="rId9"/>
    <p:sldLayoutId id="2147485716" r:id="rId10"/>
    <p:sldLayoutId id="2147485717"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9.xml"/><Relationship Id="rId1" Type="http://schemas.openxmlformats.org/officeDocument/2006/relationships/slideLayout" Target="../slideLayouts/slideLayout24.xml"/><Relationship Id="rId4" Type="http://schemas.openxmlformats.org/officeDocument/2006/relationships/image" Target="../media/image28.jp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24.xml"/><Relationship Id="rId5" Type="http://schemas.openxmlformats.org/officeDocument/2006/relationships/image" Target="../media/image33.jpeg"/><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4.xml"/><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46.xml"/><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jpg"/><Relationship Id="rId7"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46.xml"/><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57.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A79F2233-4DC0-994A-A6A0-0CCC3975B546}"/>
              </a:ext>
            </a:extLst>
          </p:cNvPr>
          <p:cNvSpPr>
            <a:spLocks noGrp="1" noChangeArrowheads="1"/>
          </p:cNvSpPr>
          <p:nvPr>
            <p:ph type="title"/>
          </p:nvPr>
        </p:nvSpPr>
        <p:spPr>
          <a:xfrm>
            <a:off x="0" y="0"/>
            <a:ext cx="9144000" cy="838200"/>
          </a:xfrm>
        </p:spPr>
        <p:txBody>
          <a:bodyPr/>
          <a:lstStyle/>
          <a:p>
            <a:pPr eaLnBrk="1" hangingPunct="1"/>
            <a:r>
              <a:rPr lang="en-US" altLang="en-US" b="1" dirty="0">
                <a:solidFill>
                  <a:schemeClr val="tx1"/>
                </a:solidFill>
                <a:latin typeface="Times New Roman" panose="02020603050405020304" pitchFamily="18" charset="0"/>
                <a:ea typeface="ＭＳ Ｐゴシック" panose="020B0600070205080204" pitchFamily="34" charset="-128"/>
              </a:rPr>
              <a:t>Milky Way Disk</a:t>
            </a:r>
          </a:p>
        </p:txBody>
      </p:sp>
      <p:pic>
        <p:nvPicPr>
          <p:cNvPr id="5" name="Picture 4" descr="Screen Shot 2020-01-13 at 10.55.16 PM.png">
            <a:extLst>
              <a:ext uri="{FF2B5EF4-FFF2-40B4-BE49-F238E27FC236}">
                <a16:creationId xmlns:a16="http://schemas.microsoft.com/office/drawing/2014/main" id="{6D8F53BC-D801-1142-A94F-7469D009D6F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048000"/>
            <a:ext cx="9144000" cy="34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Picture 2">
            <a:extLst>
              <a:ext uri="{FF2B5EF4-FFF2-40B4-BE49-F238E27FC236}">
                <a16:creationId xmlns:a16="http://schemas.microsoft.com/office/drawing/2014/main" id="{3296E7A0-0323-FD4A-B3C8-44DE786A212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914400"/>
            <a:ext cx="9144000" cy="217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0833" name="Rectangle 2">
            <a:extLst>
              <a:ext uri="{FF2B5EF4-FFF2-40B4-BE49-F238E27FC236}">
                <a16:creationId xmlns:a16="http://schemas.microsoft.com/office/drawing/2014/main" id="{78B9E42F-75F4-C119-1450-3944C3EDE6C5}"/>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Milky Way Today</a:t>
            </a:r>
          </a:p>
        </p:txBody>
      </p:sp>
      <p:pic>
        <p:nvPicPr>
          <p:cNvPr id="120834" name="Picture 5" descr="milkyway">
            <a:extLst>
              <a:ext uri="{FF2B5EF4-FFF2-40B4-BE49-F238E27FC236}">
                <a16:creationId xmlns:a16="http://schemas.microsoft.com/office/drawing/2014/main" id="{3CE07223-CED8-E4AE-F401-B7DC51831D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28600"/>
            <a:ext cx="10896600" cy="723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5" name="TextBox 1">
            <a:extLst>
              <a:ext uri="{FF2B5EF4-FFF2-40B4-BE49-F238E27FC236}">
                <a16:creationId xmlns:a16="http://schemas.microsoft.com/office/drawing/2014/main" id="{140EE061-4E65-9990-DC80-45451EA6CF59}"/>
              </a:ext>
            </a:extLst>
          </p:cNvPr>
          <p:cNvSpPr txBox="1">
            <a:spLocks noChangeArrowheads="1"/>
          </p:cNvSpPr>
          <p:nvPr/>
        </p:nvSpPr>
        <p:spPr bwMode="auto">
          <a:xfrm>
            <a:off x="633413" y="838200"/>
            <a:ext cx="8205323"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What defines the edge of a galaxy?</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How do you know the depth of galaxies?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What is the best way to get a distance in the MW Neighborhood?</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Why is H</a:t>
            </a:r>
            <a:r>
              <a:rPr kumimoji="0" lang="en-US" altLang="en-US" sz="2400" b="0" i="0" u="none" strike="noStrike" kern="1200" cap="none" spc="0" normalizeH="0" baseline="-2500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o</a:t>
            </a:r>
            <a:r>
              <a:rPr kumimoji="0" lang="en-US" alt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 a bad idea here?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0835">
                                            <p:txEl>
                                              <p:pRg st="0" end="0"/>
                                            </p:txEl>
                                          </p:spTgt>
                                        </p:tgtEl>
                                        <p:attrNameLst>
                                          <p:attrName>style.visibility</p:attrName>
                                        </p:attrNameLst>
                                      </p:cBhvr>
                                      <p:to>
                                        <p:strVal val="visible"/>
                                      </p:to>
                                    </p:set>
                                    <p:animEffect transition="in" filter="fade">
                                      <p:cBhvr>
                                        <p:cTn id="7" dur="2000"/>
                                        <p:tgtEl>
                                          <p:spTgt spid="1208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0835">
                                            <p:txEl>
                                              <p:pRg st="2" end="2"/>
                                            </p:txEl>
                                          </p:spTgt>
                                        </p:tgtEl>
                                        <p:attrNameLst>
                                          <p:attrName>style.visibility</p:attrName>
                                        </p:attrNameLst>
                                      </p:cBhvr>
                                      <p:to>
                                        <p:strVal val="visible"/>
                                      </p:to>
                                    </p:set>
                                    <p:animEffect transition="in" filter="fade">
                                      <p:cBhvr>
                                        <p:cTn id="12" dur="2000"/>
                                        <p:tgtEl>
                                          <p:spTgt spid="12083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0835">
                                            <p:txEl>
                                              <p:pRg st="12" end="12"/>
                                            </p:txEl>
                                          </p:spTgt>
                                        </p:tgtEl>
                                        <p:attrNameLst>
                                          <p:attrName>style.visibility</p:attrName>
                                        </p:attrNameLst>
                                      </p:cBhvr>
                                      <p:to>
                                        <p:strVal val="visible"/>
                                      </p:to>
                                    </p:set>
                                    <p:animEffect transition="in" filter="fade">
                                      <p:cBhvr>
                                        <p:cTn id="17" dur="2000"/>
                                        <p:tgtEl>
                                          <p:spTgt spid="120835">
                                            <p:txEl>
                                              <p:pRg st="12" end="1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0835">
                                            <p:txEl>
                                              <p:pRg st="14" end="14"/>
                                            </p:txEl>
                                          </p:spTgt>
                                        </p:tgtEl>
                                        <p:attrNameLst>
                                          <p:attrName>style.visibility</p:attrName>
                                        </p:attrNameLst>
                                      </p:cBhvr>
                                      <p:to>
                                        <p:strVal val="visible"/>
                                      </p:to>
                                    </p:set>
                                    <p:animEffect transition="in" filter="fade">
                                      <p:cBhvr>
                                        <p:cTn id="22" dur="2000"/>
                                        <p:tgtEl>
                                          <p:spTgt spid="120835">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C3121F41-7218-443C-A0E0-4F9BD9E3D600}"/>
            </a:ext>
          </a:extLst>
        </p:cNvPr>
        <p:cNvGrpSpPr/>
        <p:nvPr/>
      </p:nvGrpSpPr>
      <p:grpSpPr>
        <a:xfrm>
          <a:off x="0" y="0"/>
          <a:ext cx="0" cy="0"/>
          <a:chOff x="0" y="0"/>
          <a:chExt cx="0" cy="0"/>
        </a:xfrm>
      </p:grpSpPr>
      <p:pic>
        <p:nvPicPr>
          <p:cNvPr id="3" name="Picture 2" descr="A screenshot of a space map&#10;&#10;AI-generated content may be incorrect.">
            <a:extLst>
              <a:ext uri="{FF2B5EF4-FFF2-40B4-BE49-F238E27FC236}">
                <a16:creationId xmlns:a16="http://schemas.microsoft.com/office/drawing/2014/main" id="{62CAE62F-1596-5EF8-7F3E-4DDA902B29D6}"/>
              </a:ext>
            </a:extLst>
          </p:cNvPr>
          <p:cNvPicPr>
            <a:picLocks noChangeAspect="1"/>
          </p:cNvPicPr>
          <p:nvPr/>
        </p:nvPicPr>
        <p:blipFill>
          <a:blip r:embed="rId3"/>
          <a:stretch>
            <a:fillRect/>
          </a:stretch>
        </p:blipFill>
        <p:spPr>
          <a:xfrm>
            <a:off x="-838200" y="-457200"/>
            <a:ext cx="10208668" cy="7470405"/>
          </a:xfrm>
          <a:prstGeom prst="rect">
            <a:avLst/>
          </a:prstGeom>
        </p:spPr>
      </p:pic>
      <p:sp>
        <p:nvSpPr>
          <p:cNvPr id="5" name="Rectangle 2">
            <a:extLst>
              <a:ext uri="{FF2B5EF4-FFF2-40B4-BE49-F238E27FC236}">
                <a16:creationId xmlns:a16="http://schemas.microsoft.com/office/drawing/2014/main" id="{60E9242F-939B-E624-EFAA-C5B50B60F137}"/>
              </a:ext>
            </a:extLst>
          </p:cNvPr>
          <p:cNvSpPr>
            <a:spLocks noGrp="1" noChangeArrowheads="1"/>
          </p:cNvSpPr>
          <p:nvPr>
            <p:ph type="title"/>
          </p:nvPr>
        </p:nvSpPr>
        <p:spPr>
          <a:xfrm>
            <a:off x="0" y="34925"/>
            <a:ext cx="9144000" cy="841375"/>
          </a:xfrm>
        </p:spPr>
        <p:txBody>
          <a:bodyPr/>
          <a:lstStyle/>
          <a:p>
            <a:pPr eaLnBrk="1" hangingPunct="1"/>
            <a:r>
              <a:rPr lang="en-US" altLang="en-US" b="1" dirty="0">
                <a:solidFill>
                  <a:schemeClr val="tx1"/>
                </a:solidFill>
                <a:latin typeface="Times New Roman" panose="02020603050405020304" pitchFamily="18" charset="0"/>
                <a:ea typeface="ＭＳ Ｐゴシック" panose="020B0600070205080204" pitchFamily="34" charset="-128"/>
              </a:rPr>
              <a:t>Local Group</a:t>
            </a:r>
          </a:p>
        </p:txBody>
      </p:sp>
    </p:spTree>
    <p:extLst>
      <p:ext uri="{BB962C8B-B14F-4D97-AF65-F5344CB8AC3E}">
        <p14:creationId xmlns:p14="http://schemas.microsoft.com/office/powerpoint/2010/main" val="102684897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A79F2233-4DC0-994A-A6A0-0CCC3975B546}"/>
              </a:ext>
            </a:extLst>
          </p:cNvPr>
          <p:cNvSpPr>
            <a:spLocks noGrp="1" noChangeArrowheads="1"/>
          </p:cNvSpPr>
          <p:nvPr>
            <p:ph type="title"/>
          </p:nvPr>
        </p:nvSpPr>
        <p:spPr>
          <a:xfrm>
            <a:off x="0" y="0"/>
            <a:ext cx="9144000" cy="838200"/>
          </a:xfrm>
        </p:spPr>
        <p:txBody>
          <a:bodyPr/>
          <a:lstStyle/>
          <a:p>
            <a:pPr eaLnBrk="1" hangingPunct="1"/>
            <a:r>
              <a:rPr lang="en-US" altLang="en-US" b="1" dirty="0">
                <a:solidFill>
                  <a:schemeClr val="tx1"/>
                </a:solidFill>
                <a:latin typeface="Times New Roman" panose="02020603050405020304" pitchFamily="18" charset="0"/>
                <a:ea typeface="ＭＳ Ｐゴシック" panose="020B0600070205080204" pitchFamily="34" charset="-128"/>
              </a:rPr>
              <a:t>Milky Way Disk</a:t>
            </a:r>
          </a:p>
        </p:txBody>
      </p:sp>
      <p:pic>
        <p:nvPicPr>
          <p:cNvPr id="5" name="Picture 4" descr="Screen Shot 2020-01-13 at 10.55.16 PM.png">
            <a:extLst>
              <a:ext uri="{FF2B5EF4-FFF2-40B4-BE49-F238E27FC236}">
                <a16:creationId xmlns:a16="http://schemas.microsoft.com/office/drawing/2014/main" id="{6D8F53BC-D801-1142-A94F-7469D009D6F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048000"/>
            <a:ext cx="9144000" cy="34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Picture 2">
            <a:extLst>
              <a:ext uri="{FF2B5EF4-FFF2-40B4-BE49-F238E27FC236}">
                <a16:creationId xmlns:a16="http://schemas.microsoft.com/office/drawing/2014/main" id="{3296E7A0-0323-FD4A-B3C8-44DE786A212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914400"/>
            <a:ext cx="9144000" cy="217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497112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81922" name="Picture 1" descr="combined_mag8.jpg">
            <a:extLst>
              <a:ext uri="{FF2B5EF4-FFF2-40B4-BE49-F238E27FC236}">
                <a16:creationId xmlns:a16="http://schemas.microsoft.com/office/drawing/2014/main" id="{A09FA4F6-C3F9-9F4C-87F0-448A98213D1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54100"/>
            <a:ext cx="9144000" cy="519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Rectangle 2">
            <a:extLst>
              <a:ext uri="{FF2B5EF4-FFF2-40B4-BE49-F238E27FC236}">
                <a16:creationId xmlns:a16="http://schemas.microsoft.com/office/drawing/2014/main" id="{9FEE1726-3F47-F242-89B1-7E6E7FA77BC6}"/>
              </a:ext>
            </a:extLst>
          </p:cNvPr>
          <p:cNvSpPr>
            <a:spLocks noGrp="1" noChangeArrowheads="1"/>
          </p:cNvSpPr>
          <p:nvPr>
            <p:ph type="title"/>
          </p:nvPr>
        </p:nvSpPr>
        <p:spPr>
          <a:xfrm>
            <a:off x="0" y="0"/>
            <a:ext cx="9144000" cy="838200"/>
          </a:xfrm>
        </p:spPr>
        <p:txBody>
          <a:bodyPr/>
          <a:lstStyle/>
          <a:p>
            <a:pPr eaLnBrk="1" hangingPunct="1"/>
            <a:r>
              <a:rPr lang="en-US" altLang="en-US" b="1">
                <a:solidFill>
                  <a:schemeClr val="tx1"/>
                </a:solidFill>
                <a:latin typeface="Times New Roman" panose="02020603050405020304" pitchFamily="18" charset="0"/>
                <a:ea typeface="ＭＳ Ｐゴシック" panose="020B0600070205080204" pitchFamily="34" charset="-128"/>
              </a:rPr>
              <a:t>Milky Way Disk</a:t>
            </a:r>
          </a:p>
        </p:txBody>
      </p:sp>
      <p:sp>
        <p:nvSpPr>
          <p:cNvPr id="2" name="TextBox 1">
            <a:extLst>
              <a:ext uri="{FF2B5EF4-FFF2-40B4-BE49-F238E27FC236}">
                <a16:creationId xmlns:a16="http://schemas.microsoft.com/office/drawing/2014/main" id="{9A07F29F-7327-6C4A-9BE4-F00F2D875F0E}"/>
              </a:ext>
            </a:extLst>
          </p:cNvPr>
          <p:cNvSpPr txBox="1">
            <a:spLocks noChangeArrowheads="1"/>
          </p:cNvSpPr>
          <p:nvPr/>
        </p:nvSpPr>
        <p:spPr bwMode="auto">
          <a:xfrm>
            <a:off x="152400" y="968375"/>
            <a:ext cx="509588" cy="547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3400" dirty="0">
                <a:latin typeface="Times New Roman" panose="02020603050405020304" pitchFamily="18" charset="0"/>
              </a:rPr>
              <a:t>R</a:t>
            </a:r>
          </a:p>
          <a:p>
            <a:pPr algn="ctr" eaLnBrk="1" hangingPunct="1">
              <a:spcBef>
                <a:spcPct val="0"/>
              </a:spcBef>
              <a:buFontTx/>
              <a:buNone/>
            </a:pPr>
            <a:r>
              <a:rPr lang="en-US" altLang="en-US" sz="3400" dirty="0">
                <a:latin typeface="Times New Roman" panose="02020603050405020304" pitchFamily="18" charset="0"/>
              </a:rPr>
              <a:t>R</a:t>
            </a:r>
          </a:p>
          <a:p>
            <a:pPr algn="ctr" eaLnBrk="1" hangingPunct="1">
              <a:spcBef>
                <a:spcPct val="0"/>
              </a:spcBef>
              <a:buFontTx/>
              <a:buNone/>
            </a:pPr>
            <a:r>
              <a:rPr lang="en-US" altLang="en-US" sz="3400" dirty="0">
                <a:latin typeface="Times New Roman" panose="02020603050405020304" pitchFamily="18" charset="0"/>
              </a:rPr>
              <a:t>R</a:t>
            </a:r>
          </a:p>
          <a:p>
            <a:pPr algn="ctr" eaLnBrk="1" hangingPunct="1">
              <a:spcBef>
                <a:spcPct val="0"/>
              </a:spcBef>
              <a:buFontTx/>
              <a:buNone/>
            </a:pPr>
            <a:r>
              <a:rPr lang="en-US" altLang="en-US" sz="3400" dirty="0">
                <a:latin typeface="Times New Roman" panose="02020603050405020304" pitchFamily="18" charset="0"/>
              </a:rPr>
              <a:t>R</a:t>
            </a:r>
          </a:p>
          <a:p>
            <a:pPr algn="ctr" eaLnBrk="1" hangingPunct="1">
              <a:spcBef>
                <a:spcPct val="0"/>
              </a:spcBef>
              <a:buFontTx/>
              <a:buNone/>
            </a:pPr>
            <a:r>
              <a:rPr lang="en-US" altLang="en-US" sz="3400" dirty="0">
                <a:latin typeface="Times New Roman" panose="02020603050405020304" pitchFamily="18" charset="0"/>
              </a:rPr>
              <a:t>I</a:t>
            </a:r>
          </a:p>
          <a:p>
            <a:pPr algn="ctr" eaLnBrk="1" hangingPunct="1">
              <a:spcBef>
                <a:spcPct val="0"/>
              </a:spcBef>
              <a:buFontTx/>
              <a:buNone/>
            </a:pPr>
            <a:r>
              <a:rPr lang="en-US" altLang="en-US" sz="3400" dirty="0">
                <a:latin typeface="Times New Roman" panose="02020603050405020304" pitchFamily="18" charset="0"/>
              </a:rPr>
              <a:t>I</a:t>
            </a:r>
          </a:p>
          <a:p>
            <a:pPr algn="ctr" eaLnBrk="1" hangingPunct="1">
              <a:spcBef>
                <a:spcPct val="0"/>
              </a:spcBef>
              <a:buFontTx/>
              <a:buNone/>
            </a:pPr>
            <a:r>
              <a:rPr lang="en-US" altLang="en-US" sz="3400" dirty="0">
                <a:latin typeface="Times New Roman" panose="02020603050405020304" pitchFamily="18" charset="0"/>
              </a:rPr>
              <a:t>I</a:t>
            </a:r>
          </a:p>
          <a:p>
            <a:pPr algn="ctr" eaLnBrk="1" hangingPunct="1">
              <a:spcBef>
                <a:spcPct val="0"/>
              </a:spcBef>
              <a:buFontTx/>
              <a:buNone/>
            </a:pPr>
            <a:r>
              <a:rPr lang="en-US" altLang="en-US" sz="3400" dirty="0">
                <a:latin typeface="Times New Roman" panose="02020603050405020304" pitchFamily="18" charset="0"/>
              </a:rPr>
              <a:t>V</a:t>
            </a:r>
          </a:p>
          <a:p>
            <a:pPr algn="ctr" eaLnBrk="1" hangingPunct="1">
              <a:spcBef>
                <a:spcPct val="0"/>
              </a:spcBef>
              <a:buFontTx/>
              <a:buNone/>
            </a:pPr>
            <a:r>
              <a:rPr lang="en-US" altLang="en-US" sz="3400" dirty="0">
                <a:latin typeface="Times New Roman" panose="02020603050405020304" pitchFamily="18" charset="0"/>
              </a:rPr>
              <a:t>X</a:t>
            </a:r>
          </a:p>
          <a:p>
            <a:pPr algn="ctr" eaLnBrk="1" hangingPunct="1">
              <a:spcBef>
                <a:spcPct val="0"/>
              </a:spcBef>
              <a:buFontTx/>
              <a:buNone/>
            </a:pPr>
            <a:r>
              <a:rPr lang="en-US" altLang="en-US" sz="3400" dirty="0">
                <a:latin typeface="Times New Roman" panose="02020603050405020304" pitchFamily="18" charset="0"/>
              </a:rPr>
              <a:t>G</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7" end="7"/>
                                            </p:txEl>
                                          </p:spTgt>
                                        </p:tgtEl>
                                        <p:attrNameLst>
                                          <p:attrName>style.visibility</p:attrName>
                                        </p:attrNameLst>
                                      </p:cBhvr>
                                      <p:to>
                                        <p:strVal val="visible"/>
                                      </p:to>
                                    </p:set>
                                    <p:animEffect transition="in" filter="fade">
                                      <p:cBhvr>
                                        <p:cTn id="7" dur="2000"/>
                                        <p:tgtEl>
                                          <p:spTgt spid="2">
                                            <p:txEl>
                                              <p:pRg st="7" end="7"/>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2000"/>
                                        <p:tgtEl>
                                          <p:spTgt spid="2">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2000"/>
                                        <p:tgtEl>
                                          <p:spTgt spid="2">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fade">
                                      <p:cBhvr>
                                        <p:cTn id="18" dur="2000"/>
                                        <p:tgtEl>
                                          <p:spTgt spid="2">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2000"/>
                                        <p:tgtEl>
                                          <p:spTgt spid="2">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animEffect transition="in" filter="fade">
                                      <p:cBhvr>
                                        <p:cTn id="26" dur="2000"/>
                                        <p:tgtEl>
                                          <p:spTgt spid="2">
                                            <p:txEl>
                                              <p:pRg st="4" end="4"/>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animEffect transition="in" filter="fade">
                                      <p:cBhvr>
                                        <p:cTn id="29" dur="2000"/>
                                        <p:tgtEl>
                                          <p:spTgt spid="2">
                                            <p:txEl>
                                              <p:pRg st="5" end="5"/>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fade">
                                      <p:cBhvr>
                                        <p:cTn id="32" dur="2000"/>
                                        <p:tgtEl>
                                          <p:spTgt spid="2">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8" end="8"/>
                                            </p:txEl>
                                          </p:spTgt>
                                        </p:tgtEl>
                                        <p:attrNameLst>
                                          <p:attrName>style.visibility</p:attrName>
                                        </p:attrNameLst>
                                      </p:cBhvr>
                                      <p:to>
                                        <p:strVal val="visible"/>
                                      </p:to>
                                    </p:set>
                                    <p:animEffect transition="in" filter="fade">
                                      <p:cBhvr>
                                        <p:cTn id="37" dur="2000"/>
                                        <p:tgtEl>
                                          <p:spTgt spid="2">
                                            <p:txEl>
                                              <p:pRg st="8" end="8"/>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2">
                                            <p:txEl>
                                              <p:pRg st="9" end="9"/>
                                            </p:txEl>
                                          </p:spTgt>
                                        </p:tgtEl>
                                        <p:attrNameLst>
                                          <p:attrName>style.visibility</p:attrName>
                                        </p:attrNameLst>
                                      </p:cBhvr>
                                      <p:to>
                                        <p:strVal val="visible"/>
                                      </p:to>
                                    </p:set>
                                    <p:animEffect transition="in" filter="fade">
                                      <p:cBhvr>
                                        <p:cTn id="40" dur="20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3969" name="Picture 1" descr="rc408_poster_grid_mag8.jpg">
            <a:extLst>
              <a:ext uri="{FF2B5EF4-FFF2-40B4-BE49-F238E27FC236}">
                <a16:creationId xmlns:a16="http://schemas.microsoft.com/office/drawing/2014/main" id="{DE1803DD-4C2E-A340-850C-1A780B6F14C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38213"/>
            <a:ext cx="91440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0" name="Rectangle 2">
            <a:extLst>
              <a:ext uri="{FF2B5EF4-FFF2-40B4-BE49-F238E27FC236}">
                <a16:creationId xmlns:a16="http://schemas.microsoft.com/office/drawing/2014/main" id="{52BDBE5F-8ABA-7546-A6E3-C2E7CCE24910}"/>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Milky Way Disk</a:t>
            </a:r>
          </a:p>
        </p:txBody>
      </p:sp>
      <p:sp>
        <p:nvSpPr>
          <p:cNvPr id="5" name="TextBox 4">
            <a:extLst>
              <a:ext uri="{FF2B5EF4-FFF2-40B4-BE49-F238E27FC236}">
                <a16:creationId xmlns:a16="http://schemas.microsoft.com/office/drawing/2014/main" id="{5D246E50-65BF-E34B-925A-388E392873C7}"/>
              </a:ext>
            </a:extLst>
          </p:cNvPr>
          <p:cNvSpPr txBox="1">
            <a:spLocks noChangeArrowheads="1"/>
          </p:cNvSpPr>
          <p:nvPr/>
        </p:nvSpPr>
        <p:spPr bwMode="auto">
          <a:xfrm>
            <a:off x="228600" y="1752600"/>
            <a:ext cx="88201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solidFill>
                  <a:srgbClr val="000000"/>
                </a:solidFill>
                <a:latin typeface="Times New Roman" panose="02020603050405020304" pitchFamily="18" charset="0"/>
              </a:rPr>
              <a:t>RADIO (408 MHz) from high-energy e</a:t>
            </a:r>
            <a:r>
              <a:rPr lang="en-US" altLang="en-US" sz="2000" baseline="30000">
                <a:solidFill>
                  <a:srgbClr val="000000"/>
                </a:solidFill>
                <a:latin typeface="Times New Roman" panose="02020603050405020304" pitchFamily="18" charset="0"/>
              </a:rPr>
              <a:t>−</a:t>
            </a:r>
            <a:r>
              <a:rPr lang="en-US" altLang="en-US" sz="2000">
                <a:solidFill>
                  <a:srgbClr val="000000"/>
                </a:solidFill>
                <a:latin typeface="Times New Roman" panose="02020603050405020304" pitchFamily="18" charset="0"/>
              </a:rPr>
              <a:t> moving through interstellar mag field at ~</a:t>
            </a:r>
            <a:r>
              <a:rPr lang="en-US" altLang="en-US" sz="2000" i="1">
                <a:solidFill>
                  <a:srgbClr val="000000"/>
                </a:solidFill>
                <a:latin typeface="Times New Roman" panose="02020603050405020304" pitchFamily="18" charset="0"/>
              </a:rPr>
              <a:t>c</a:t>
            </a:r>
          </a:p>
          <a:p>
            <a:pPr eaLnBrk="1" hangingPunct="1">
              <a:spcBef>
                <a:spcPct val="0"/>
              </a:spcBef>
              <a:buFontTx/>
              <a:buNone/>
            </a:pPr>
            <a:r>
              <a:rPr lang="en-US" altLang="en-US" sz="2000">
                <a:solidFill>
                  <a:srgbClr val="000000"/>
                </a:solidFill>
                <a:latin typeface="Times New Roman" panose="02020603050405020304" pitchFamily="18" charset="0"/>
              </a:rPr>
              <a:t>     </a:t>
            </a:r>
            <a:r>
              <a:rPr lang="en-US" altLang="en-US" sz="2000">
                <a:solidFill>
                  <a:srgbClr val="FF0000"/>
                </a:solidFill>
                <a:latin typeface="Times New Roman" panose="02020603050405020304" pitchFamily="18" charset="0"/>
              </a:rPr>
              <a:t>shock waves from SN accelerate e</a:t>
            </a:r>
            <a:r>
              <a:rPr lang="en-US" altLang="en-US" sz="2000" baseline="30000">
                <a:solidFill>
                  <a:srgbClr val="FF0000"/>
                </a:solidFill>
                <a:latin typeface="Times New Roman" panose="02020603050405020304" pitchFamily="18" charset="0"/>
              </a:rPr>
              <a:t>−</a:t>
            </a:r>
            <a:endParaRPr lang="en-US" altLang="en-US" sz="2000">
              <a:solidFill>
                <a:srgbClr val="FF0000"/>
              </a:solidFill>
              <a:latin typeface="Times New Roman" panose="02020603050405020304" pitchFamily="18" charset="0"/>
            </a:endParaRPr>
          </a:p>
        </p:txBody>
      </p:sp>
      <p:pic>
        <p:nvPicPr>
          <p:cNvPr id="6" name="Picture 5" descr="nhi_poster_grid_mag8.jpg">
            <a:extLst>
              <a:ext uri="{FF2B5EF4-FFF2-40B4-BE49-F238E27FC236}">
                <a16:creationId xmlns:a16="http://schemas.microsoft.com/office/drawing/2014/main" id="{63ECEF51-1A97-6F43-BE1F-44CE8317F63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614613"/>
            <a:ext cx="91440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E2CDD7A0-BF92-E349-A64B-BA84C8511A0B}"/>
              </a:ext>
            </a:extLst>
          </p:cNvPr>
          <p:cNvSpPr txBox="1">
            <a:spLocks noChangeArrowheads="1"/>
          </p:cNvSpPr>
          <p:nvPr/>
        </p:nvSpPr>
        <p:spPr bwMode="auto">
          <a:xfrm>
            <a:off x="228600" y="3429000"/>
            <a:ext cx="66262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solidFill>
                  <a:srgbClr val="000000"/>
                </a:solidFill>
                <a:latin typeface="Times New Roman" panose="02020603050405020304" pitchFamily="18" charset="0"/>
              </a:rPr>
              <a:t>RADIO (1.4 GHz = 21cm) from atomic H tracing warm ISM</a:t>
            </a:r>
          </a:p>
          <a:p>
            <a:pPr eaLnBrk="1" hangingPunct="1">
              <a:spcBef>
                <a:spcPct val="0"/>
              </a:spcBef>
              <a:buFontTx/>
              <a:buNone/>
            </a:pPr>
            <a:r>
              <a:rPr lang="en-US" altLang="en-US" sz="2000">
                <a:solidFill>
                  <a:srgbClr val="000000"/>
                </a:solidFill>
                <a:latin typeface="Times New Roman" panose="02020603050405020304" pitchFamily="18" charset="0"/>
              </a:rPr>
              <a:t>     </a:t>
            </a:r>
            <a:r>
              <a:rPr lang="en-US" altLang="en-US" sz="2000">
                <a:solidFill>
                  <a:srgbClr val="FF0000"/>
                </a:solidFill>
                <a:latin typeface="Times New Roman" panose="02020603050405020304" pitchFamily="18" charset="0"/>
              </a:rPr>
              <a:t>ideal tracer of the MW disk, warp?</a:t>
            </a:r>
          </a:p>
        </p:txBody>
      </p:sp>
      <p:pic>
        <p:nvPicPr>
          <p:cNvPr id="8" name="Picture 7" descr="wco_poster_grid_mag8.jpg">
            <a:extLst>
              <a:ext uri="{FF2B5EF4-FFF2-40B4-BE49-F238E27FC236}">
                <a16:creationId xmlns:a16="http://schemas.microsoft.com/office/drawing/2014/main" id="{772EC601-CE34-F447-92B9-93833B0A713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4343400"/>
            <a:ext cx="91440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39F6265B-B83D-C947-9F29-08363C0A041B}"/>
              </a:ext>
            </a:extLst>
          </p:cNvPr>
          <p:cNvSpPr txBox="1">
            <a:spLocks noChangeArrowheads="1"/>
          </p:cNvSpPr>
          <p:nvPr/>
        </p:nvSpPr>
        <p:spPr bwMode="auto">
          <a:xfrm>
            <a:off x="228600" y="5181600"/>
            <a:ext cx="77390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solidFill>
                  <a:srgbClr val="000000"/>
                </a:solidFill>
                <a:latin typeface="Times New Roman" panose="02020603050405020304" pitchFamily="18" charset="0"/>
              </a:rPr>
              <a:t>RADIO (115 GHz) from molecular H</a:t>
            </a:r>
            <a:r>
              <a:rPr lang="en-US" altLang="en-US" sz="2000" baseline="-25000">
                <a:solidFill>
                  <a:srgbClr val="000000"/>
                </a:solidFill>
                <a:latin typeface="Times New Roman" panose="02020603050405020304" pitchFamily="18" charset="0"/>
              </a:rPr>
              <a:t>2</a:t>
            </a:r>
            <a:r>
              <a:rPr lang="en-US" altLang="en-US" sz="2000">
                <a:solidFill>
                  <a:srgbClr val="000000"/>
                </a:solidFill>
                <a:latin typeface="Times New Roman" panose="02020603050405020304" pitchFamily="18" charset="0"/>
              </a:rPr>
              <a:t> </a:t>
            </a:r>
            <a:r>
              <a:rPr lang="en-US" altLang="en-US" sz="2000">
                <a:solidFill>
                  <a:srgbClr val="FF0000"/>
                </a:solidFill>
                <a:latin typeface="Times New Roman" panose="02020603050405020304" pitchFamily="18" charset="0"/>
              </a:rPr>
              <a:t>inferred from CO </a:t>
            </a:r>
            <a:r>
              <a:rPr lang="en-US" altLang="en-US" sz="2000">
                <a:solidFill>
                  <a:srgbClr val="000000"/>
                </a:solidFill>
                <a:latin typeface="Times New Roman" panose="02020603050405020304" pitchFamily="18" charset="0"/>
              </a:rPr>
              <a:t>tracing cold ISM</a:t>
            </a:r>
          </a:p>
          <a:p>
            <a:pPr eaLnBrk="1" hangingPunct="1">
              <a:spcBef>
                <a:spcPct val="0"/>
              </a:spcBef>
              <a:buFontTx/>
              <a:buNone/>
            </a:pPr>
            <a:r>
              <a:rPr lang="en-US" altLang="en-US" sz="2000">
                <a:solidFill>
                  <a:srgbClr val="000000"/>
                </a:solidFill>
                <a:latin typeface="Times New Roman" panose="02020603050405020304" pitchFamily="18" charset="0"/>
              </a:rPr>
              <a:t>     clumpy tracers of spiral arms = </a:t>
            </a:r>
            <a:r>
              <a:rPr lang="en-US" altLang="en-US" sz="2000">
                <a:solidFill>
                  <a:srgbClr val="FF0000"/>
                </a:solidFill>
                <a:latin typeface="Times New Roman" panose="02020603050405020304" pitchFamily="18" charset="0"/>
              </a:rPr>
              <a:t>giant molecular clouds (GMCs)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2000"/>
                                        <p:tgtEl>
                                          <p:spTgt spid="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2000"/>
                                        <p:tgtEl>
                                          <p:spTgt spid="7">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fade">
                                      <p:cBhvr>
                                        <p:cTn id="20" dur="2000"/>
                                        <p:tgtEl>
                                          <p:spTgt spid="7">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2000"/>
                                        <p:tgtEl>
                                          <p:spTgt spid="8"/>
                                        </p:tgtEl>
                                      </p:cBhvr>
                                    </p:animEffect>
                                  </p:childTnLst>
                                </p:cTn>
                              </p:par>
                              <p:par>
                                <p:cTn id="26" presetID="10" presetClass="entr" presetSubtype="0" fill="hold" nodeType="withEffect">
                                  <p:stCondLst>
                                    <p:cond delay="0"/>
                                  </p:stCondLst>
                                  <p:childTnLst>
                                    <p:set>
                                      <p:cBhvr>
                                        <p:cTn id="27" dur="1" fill="hold">
                                          <p:stCondLst>
                                            <p:cond delay="0"/>
                                          </p:stCondLst>
                                        </p:cTn>
                                        <p:tgtEl>
                                          <p:spTgt spid="9">
                                            <p:txEl>
                                              <p:pRg st="0" end="0"/>
                                            </p:txEl>
                                          </p:spTgt>
                                        </p:tgtEl>
                                        <p:attrNameLst>
                                          <p:attrName>style.visibility</p:attrName>
                                        </p:attrNameLst>
                                      </p:cBhvr>
                                      <p:to>
                                        <p:strVal val="visible"/>
                                      </p:to>
                                    </p:set>
                                    <p:animEffect transition="in" filter="fade">
                                      <p:cBhvr>
                                        <p:cTn id="28" dur="2000"/>
                                        <p:tgtEl>
                                          <p:spTgt spid="9">
                                            <p:txEl>
                                              <p:pRg st="0" end="0"/>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9">
                                            <p:txEl>
                                              <p:pRg st="1" end="1"/>
                                            </p:txEl>
                                          </p:spTgt>
                                        </p:tgtEl>
                                        <p:attrNameLst>
                                          <p:attrName>style.visibility</p:attrName>
                                        </p:attrNameLst>
                                      </p:cBhvr>
                                      <p:to>
                                        <p:strVal val="visible"/>
                                      </p:to>
                                    </p:set>
                                    <p:animEffect transition="in" filter="fade">
                                      <p:cBhvr>
                                        <p:cTn id="33" dur="20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17" name="Rectangle 2">
            <a:extLst>
              <a:ext uri="{FF2B5EF4-FFF2-40B4-BE49-F238E27FC236}">
                <a16:creationId xmlns:a16="http://schemas.microsoft.com/office/drawing/2014/main" id="{ADA94886-8119-3E4C-BE76-5CE8369F7228}"/>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Milky Way Disk</a:t>
            </a:r>
          </a:p>
        </p:txBody>
      </p:sp>
      <p:sp>
        <p:nvSpPr>
          <p:cNvPr id="5" name="TextBox 4">
            <a:extLst>
              <a:ext uri="{FF2B5EF4-FFF2-40B4-BE49-F238E27FC236}">
                <a16:creationId xmlns:a16="http://schemas.microsoft.com/office/drawing/2014/main" id="{F81F8E44-BCC0-2E4C-B951-B99D95C40864}"/>
              </a:ext>
            </a:extLst>
          </p:cNvPr>
          <p:cNvSpPr txBox="1">
            <a:spLocks noChangeArrowheads="1"/>
          </p:cNvSpPr>
          <p:nvPr/>
        </p:nvSpPr>
        <p:spPr bwMode="auto">
          <a:xfrm>
            <a:off x="228600" y="1752600"/>
            <a:ext cx="72374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dirty="0">
                <a:solidFill>
                  <a:srgbClr val="000000"/>
                </a:solidFill>
                <a:latin typeface="Times New Roman" panose="02020603050405020304" pitchFamily="18" charset="0"/>
              </a:rPr>
              <a:t>long-IR (12/60/100 microns from IRAS) thermal emission from dust</a:t>
            </a:r>
          </a:p>
          <a:p>
            <a:pPr eaLnBrk="1" hangingPunct="1">
              <a:spcBef>
                <a:spcPct val="0"/>
              </a:spcBef>
              <a:buFontTx/>
              <a:buNone/>
            </a:pPr>
            <a:r>
              <a:rPr lang="en-US" altLang="en-US" sz="2000" dirty="0">
                <a:solidFill>
                  <a:srgbClr val="000000"/>
                </a:solidFill>
                <a:latin typeface="Times New Roman" panose="02020603050405020304" pitchFamily="18" charset="0"/>
              </a:rPr>
              <a:t>     dust is heated by starlight … </a:t>
            </a:r>
            <a:r>
              <a:rPr lang="en-US" altLang="en-US" sz="2000" dirty="0">
                <a:solidFill>
                  <a:srgbClr val="FF0000"/>
                </a:solidFill>
                <a:latin typeface="Times New Roman" panose="02020603050405020304" pitchFamily="18" charset="0"/>
              </a:rPr>
              <a:t>star formation regions</a:t>
            </a:r>
          </a:p>
        </p:txBody>
      </p:sp>
      <p:sp>
        <p:nvSpPr>
          <p:cNvPr id="7" name="TextBox 6">
            <a:extLst>
              <a:ext uri="{FF2B5EF4-FFF2-40B4-BE49-F238E27FC236}">
                <a16:creationId xmlns:a16="http://schemas.microsoft.com/office/drawing/2014/main" id="{37177C88-B5B4-D24E-8813-4C55A71BA3DA}"/>
              </a:ext>
            </a:extLst>
          </p:cNvPr>
          <p:cNvSpPr txBox="1">
            <a:spLocks noChangeArrowheads="1"/>
          </p:cNvSpPr>
          <p:nvPr/>
        </p:nvSpPr>
        <p:spPr bwMode="auto">
          <a:xfrm>
            <a:off x="228600" y="3429000"/>
            <a:ext cx="83264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dirty="0">
                <a:solidFill>
                  <a:srgbClr val="000000"/>
                </a:solidFill>
                <a:latin typeface="Times New Roman" panose="02020603050405020304" pitchFamily="18" charset="0"/>
              </a:rPr>
              <a:t>mid-IR (6.8-10.8 microns from WISE) from molecules like PAHs in gas clouds</a:t>
            </a:r>
          </a:p>
          <a:p>
            <a:pPr eaLnBrk="1" hangingPunct="1">
              <a:spcBef>
                <a:spcPct val="0"/>
              </a:spcBef>
              <a:buFontTx/>
              <a:buNone/>
            </a:pPr>
            <a:r>
              <a:rPr lang="en-US" altLang="en-US" sz="2000" dirty="0">
                <a:solidFill>
                  <a:srgbClr val="000000"/>
                </a:solidFill>
                <a:latin typeface="Times New Roman" panose="02020603050405020304" pitchFamily="18" charset="0"/>
              </a:rPr>
              <a:t>     embedded </a:t>
            </a:r>
            <a:r>
              <a:rPr lang="en-US" altLang="en-US" sz="2000" dirty="0">
                <a:solidFill>
                  <a:srgbClr val="FF0000"/>
                </a:solidFill>
                <a:latin typeface="Times New Roman" panose="02020603050405020304" pitchFamily="18" charset="0"/>
              </a:rPr>
              <a:t>red giants, planetary nebulae, and massive stars</a:t>
            </a:r>
            <a:endParaRPr lang="en-US" altLang="en-US" sz="2000" dirty="0">
              <a:solidFill>
                <a:srgbClr val="000000"/>
              </a:solidFill>
              <a:latin typeface="Times New Roman" panose="02020603050405020304" pitchFamily="18" charset="0"/>
            </a:endParaRPr>
          </a:p>
        </p:txBody>
      </p:sp>
      <p:sp>
        <p:nvSpPr>
          <p:cNvPr id="9" name="TextBox 8">
            <a:extLst>
              <a:ext uri="{FF2B5EF4-FFF2-40B4-BE49-F238E27FC236}">
                <a16:creationId xmlns:a16="http://schemas.microsoft.com/office/drawing/2014/main" id="{392EB44A-4B44-C84B-B474-C06C6CBD90CC}"/>
              </a:ext>
            </a:extLst>
          </p:cNvPr>
          <p:cNvSpPr txBox="1">
            <a:spLocks noChangeArrowheads="1"/>
          </p:cNvSpPr>
          <p:nvPr/>
        </p:nvSpPr>
        <p:spPr bwMode="auto">
          <a:xfrm>
            <a:off x="228600" y="5181600"/>
            <a:ext cx="85486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solidFill>
                  <a:srgbClr val="000000"/>
                </a:solidFill>
                <a:latin typeface="Times New Roman" panose="02020603050405020304" pitchFamily="18" charset="0"/>
              </a:rPr>
              <a:t>near-IR (1.2-3.5 microns from COBE) from K giants in the disk seen through dust</a:t>
            </a:r>
          </a:p>
          <a:p>
            <a:pPr eaLnBrk="1" hangingPunct="1">
              <a:spcBef>
                <a:spcPct val="0"/>
              </a:spcBef>
              <a:buFontTx/>
              <a:buNone/>
            </a:pPr>
            <a:r>
              <a:rPr lang="en-US" altLang="en-US" sz="2000">
                <a:solidFill>
                  <a:srgbClr val="000000"/>
                </a:solidFill>
                <a:latin typeface="Times New Roman" panose="02020603050405020304" pitchFamily="18" charset="0"/>
              </a:rPr>
              <a:t>     </a:t>
            </a:r>
            <a:r>
              <a:rPr lang="en-US" altLang="en-US" sz="2000">
                <a:solidFill>
                  <a:srgbClr val="FF0000"/>
                </a:solidFill>
                <a:latin typeface="Times New Roman" panose="02020603050405020304" pitchFamily="18" charset="0"/>
              </a:rPr>
              <a:t>clear evidence of bulge</a:t>
            </a:r>
          </a:p>
        </p:txBody>
      </p:sp>
      <p:pic>
        <p:nvPicPr>
          <p:cNvPr id="86021" name="Picture 3" descr="iras_poster_grid_mag8.jpg">
            <a:extLst>
              <a:ext uri="{FF2B5EF4-FFF2-40B4-BE49-F238E27FC236}">
                <a16:creationId xmlns:a16="http://schemas.microsoft.com/office/drawing/2014/main" id="{3BC1360E-AF49-A049-9F70-5E513C7D9EF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38213"/>
            <a:ext cx="91440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mir_poster_grid_mag8.jpg">
            <a:extLst>
              <a:ext uri="{FF2B5EF4-FFF2-40B4-BE49-F238E27FC236}">
                <a16:creationId xmlns:a16="http://schemas.microsoft.com/office/drawing/2014/main" id="{A49C7603-AEEE-AD41-A74F-743B224238C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614613"/>
            <a:ext cx="91440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dirbe_poster_grid_mag8.jpg">
            <a:extLst>
              <a:ext uri="{FF2B5EF4-FFF2-40B4-BE49-F238E27FC236}">
                <a16:creationId xmlns:a16="http://schemas.microsoft.com/office/drawing/2014/main" id="{529C2490-B84E-2846-A09E-00C76BCEA8B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4343400"/>
            <a:ext cx="91440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D9C0EC12-6763-1E47-88BD-866EB6BC8B3F}"/>
              </a:ext>
            </a:extLst>
          </p:cNvPr>
          <p:cNvSpPr txBox="1">
            <a:spLocks noChangeArrowheads="1"/>
          </p:cNvSpPr>
          <p:nvPr/>
        </p:nvSpPr>
        <p:spPr bwMode="auto">
          <a:xfrm>
            <a:off x="7291137" y="1752600"/>
            <a:ext cx="1600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What temps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sampled?</a:t>
            </a:r>
          </a:p>
        </p:txBody>
      </p:sp>
      <p:sp>
        <p:nvSpPr>
          <p:cNvPr id="13" name="TextBox 12">
            <a:extLst>
              <a:ext uri="{FF2B5EF4-FFF2-40B4-BE49-F238E27FC236}">
                <a16:creationId xmlns:a16="http://schemas.microsoft.com/office/drawing/2014/main" id="{7C701B9F-7536-7546-81F4-5F1882357846}"/>
              </a:ext>
            </a:extLst>
          </p:cNvPr>
          <p:cNvSpPr txBox="1">
            <a:spLocks noChangeArrowheads="1"/>
          </p:cNvSpPr>
          <p:nvPr/>
        </p:nvSpPr>
        <p:spPr bwMode="auto">
          <a:xfrm>
            <a:off x="7315200" y="3711714"/>
            <a:ext cx="1600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What temps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sampled?</a:t>
            </a:r>
          </a:p>
        </p:txBody>
      </p:sp>
      <p:sp>
        <p:nvSpPr>
          <p:cNvPr id="14" name="TextBox 13">
            <a:extLst>
              <a:ext uri="{FF2B5EF4-FFF2-40B4-BE49-F238E27FC236}">
                <a16:creationId xmlns:a16="http://schemas.microsoft.com/office/drawing/2014/main" id="{F0ECE201-2119-2348-B7ED-7C52D461C4E5}"/>
              </a:ext>
            </a:extLst>
          </p:cNvPr>
          <p:cNvSpPr txBox="1">
            <a:spLocks noChangeArrowheads="1"/>
          </p:cNvSpPr>
          <p:nvPr/>
        </p:nvSpPr>
        <p:spPr bwMode="auto">
          <a:xfrm>
            <a:off x="7315200" y="5540514"/>
            <a:ext cx="1600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What temps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sampled?</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2000"/>
                                        <p:tgtEl>
                                          <p:spTgt spid="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2000"/>
                                        <p:tgtEl>
                                          <p:spTgt spid="11"/>
                                        </p:tgtEl>
                                      </p:cBhvr>
                                    </p:animEffect>
                                  </p:childTnLst>
                                </p:cTn>
                              </p:par>
                              <p:par>
                                <p:cTn id="18" presetID="10" presetClass="entr" presetSubtype="0" fill="hold" nodeType="with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fade">
                                      <p:cBhvr>
                                        <p:cTn id="20" dur="2000"/>
                                        <p:tgtEl>
                                          <p:spTgt spid="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Effect transition="in" filter="fade">
                                      <p:cBhvr>
                                        <p:cTn id="25" dur="2000"/>
                                        <p:tgtEl>
                                          <p:spTgt spid="7">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20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2000"/>
                                        <p:tgtEl>
                                          <p:spTgt spid="12"/>
                                        </p:tgtEl>
                                      </p:cBhvr>
                                    </p:animEffect>
                                  </p:childTnLst>
                                </p:cTn>
                              </p:par>
                              <p:par>
                                <p:cTn id="36" presetID="10" presetClass="entr" presetSubtype="0" fill="hold" nodeType="withEffect">
                                  <p:stCondLst>
                                    <p:cond delay="0"/>
                                  </p:stCondLst>
                                  <p:childTnLst>
                                    <p:set>
                                      <p:cBhvr>
                                        <p:cTn id="37" dur="1" fill="hold">
                                          <p:stCondLst>
                                            <p:cond delay="0"/>
                                          </p:stCondLst>
                                        </p:cTn>
                                        <p:tgtEl>
                                          <p:spTgt spid="9">
                                            <p:txEl>
                                              <p:pRg st="0" end="0"/>
                                            </p:txEl>
                                          </p:spTgt>
                                        </p:tgtEl>
                                        <p:attrNameLst>
                                          <p:attrName>style.visibility</p:attrName>
                                        </p:attrNameLst>
                                      </p:cBhvr>
                                      <p:to>
                                        <p:strVal val="visible"/>
                                      </p:to>
                                    </p:set>
                                    <p:animEffect transition="in" filter="fade">
                                      <p:cBhvr>
                                        <p:cTn id="38" dur="2000"/>
                                        <p:tgtEl>
                                          <p:spTgt spid="9">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9">
                                            <p:txEl>
                                              <p:pRg st="1" end="1"/>
                                            </p:txEl>
                                          </p:spTgt>
                                        </p:tgtEl>
                                        <p:attrNameLst>
                                          <p:attrName>style.visibility</p:attrName>
                                        </p:attrNameLst>
                                      </p:cBhvr>
                                      <p:to>
                                        <p:strVal val="visible"/>
                                      </p:to>
                                    </p:set>
                                    <p:animEffect transition="in" filter="fade">
                                      <p:cBhvr>
                                        <p:cTn id="43" dur="2000"/>
                                        <p:tgtEl>
                                          <p:spTgt spid="9">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8065" name="Rectangle 2">
            <a:extLst>
              <a:ext uri="{FF2B5EF4-FFF2-40B4-BE49-F238E27FC236}">
                <a16:creationId xmlns:a16="http://schemas.microsoft.com/office/drawing/2014/main" id="{222A96E1-E46D-A545-854F-00A736DF2913}"/>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Milky Way Disk</a:t>
            </a:r>
          </a:p>
        </p:txBody>
      </p:sp>
      <p:sp>
        <p:nvSpPr>
          <p:cNvPr id="5" name="TextBox 4">
            <a:extLst>
              <a:ext uri="{FF2B5EF4-FFF2-40B4-BE49-F238E27FC236}">
                <a16:creationId xmlns:a16="http://schemas.microsoft.com/office/drawing/2014/main" id="{4D0704BF-97F0-F045-B4C0-5E3D42695639}"/>
              </a:ext>
            </a:extLst>
          </p:cNvPr>
          <p:cNvSpPr txBox="1">
            <a:spLocks noChangeArrowheads="1"/>
          </p:cNvSpPr>
          <p:nvPr/>
        </p:nvSpPr>
        <p:spPr bwMode="auto">
          <a:xfrm>
            <a:off x="228600" y="1752600"/>
            <a:ext cx="85074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solidFill>
                  <a:srgbClr val="000000"/>
                </a:solidFill>
                <a:latin typeface="Times New Roman" panose="02020603050405020304" pitchFamily="18" charset="0"/>
              </a:rPr>
              <a:t>OPTICAL (0.4-0.6 microns) primarily stars ≤1 kpc because dust blocks emission</a:t>
            </a:r>
          </a:p>
          <a:p>
            <a:pPr eaLnBrk="1" hangingPunct="1">
              <a:spcBef>
                <a:spcPct val="0"/>
              </a:spcBef>
              <a:buFontTx/>
              <a:buNone/>
            </a:pPr>
            <a:r>
              <a:rPr lang="en-US" altLang="en-US" sz="2000">
                <a:solidFill>
                  <a:srgbClr val="000000"/>
                </a:solidFill>
                <a:latin typeface="Times New Roman" panose="02020603050405020304" pitchFamily="18" charset="0"/>
              </a:rPr>
              <a:t>     </a:t>
            </a:r>
            <a:r>
              <a:rPr lang="en-US" altLang="en-US" sz="2000">
                <a:solidFill>
                  <a:srgbClr val="FF0000"/>
                </a:solidFill>
                <a:latin typeface="Times New Roman" panose="02020603050405020304" pitchFamily="18" charset="0"/>
              </a:rPr>
              <a:t>dark patches map emission in H</a:t>
            </a:r>
            <a:r>
              <a:rPr lang="en-US" altLang="en-US" sz="2000" baseline="-25000">
                <a:solidFill>
                  <a:srgbClr val="FF0000"/>
                </a:solidFill>
                <a:latin typeface="Times New Roman" panose="02020603050405020304" pitchFamily="18" charset="0"/>
              </a:rPr>
              <a:t>2</a:t>
            </a:r>
            <a:r>
              <a:rPr lang="en-US" altLang="en-US" sz="2000">
                <a:solidFill>
                  <a:srgbClr val="FF0000"/>
                </a:solidFill>
                <a:latin typeface="Times New Roman" panose="02020603050405020304" pitchFamily="18" charset="0"/>
              </a:rPr>
              <a:t> and IR maps</a:t>
            </a:r>
          </a:p>
        </p:txBody>
      </p:sp>
      <p:sp>
        <p:nvSpPr>
          <p:cNvPr id="7" name="TextBox 6">
            <a:extLst>
              <a:ext uri="{FF2B5EF4-FFF2-40B4-BE49-F238E27FC236}">
                <a16:creationId xmlns:a16="http://schemas.microsoft.com/office/drawing/2014/main" id="{C6FD2898-76B7-ED47-B4E6-73CC39F521AF}"/>
              </a:ext>
            </a:extLst>
          </p:cNvPr>
          <p:cNvSpPr txBox="1">
            <a:spLocks noChangeArrowheads="1"/>
          </p:cNvSpPr>
          <p:nvPr/>
        </p:nvSpPr>
        <p:spPr bwMode="auto">
          <a:xfrm>
            <a:off x="228600" y="4552950"/>
            <a:ext cx="5505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solidFill>
                  <a:srgbClr val="FF0000"/>
                </a:solidFill>
                <a:latin typeface="Times New Roman" panose="02020603050405020304" pitchFamily="18" charset="0"/>
              </a:rPr>
              <a:t>… it really does match the H</a:t>
            </a:r>
            <a:r>
              <a:rPr lang="en-US" altLang="en-US" sz="2000" baseline="-25000">
                <a:solidFill>
                  <a:srgbClr val="FF0000"/>
                </a:solidFill>
                <a:latin typeface="Times New Roman" panose="02020603050405020304" pitchFamily="18" charset="0"/>
              </a:rPr>
              <a:t>2</a:t>
            </a:r>
            <a:r>
              <a:rPr lang="en-US" altLang="en-US" sz="2000">
                <a:solidFill>
                  <a:srgbClr val="FF0000"/>
                </a:solidFill>
                <a:latin typeface="Times New Roman" panose="02020603050405020304" pitchFamily="18" charset="0"/>
              </a:rPr>
              <a:t> (remember: CO) map</a:t>
            </a:r>
          </a:p>
        </p:txBody>
      </p:sp>
      <p:pic>
        <p:nvPicPr>
          <p:cNvPr id="88068" name="Picture 1" descr="opt_poster_grid_mag8.jpg">
            <a:extLst>
              <a:ext uri="{FF2B5EF4-FFF2-40B4-BE49-F238E27FC236}">
                <a16:creationId xmlns:a16="http://schemas.microsoft.com/office/drawing/2014/main" id="{FF451D32-A958-AC4F-8DFA-55D23C370FB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14400"/>
            <a:ext cx="91440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opt_poster_grid_mag8.jpg">
            <a:extLst>
              <a:ext uri="{FF2B5EF4-FFF2-40B4-BE49-F238E27FC236}">
                <a16:creationId xmlns:a16="http://schemas.microsoft.com/office/drawing/2014/main" id="{ABFC5F7A-36AB-8A44-8A6A-7DCBA6288EC5}"/>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0" y="2667000"/>
            <a:ext cx="9144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wco_poster_grid_mag8.jpg">
            <a:extLst>
              <a:ext uri="{FF2B5EF4-FFF2-40B4-BE49-F238E27FC236}">
                <a16:creationId xmlns:a16="http://schemas.microsoft.com/office/drawing/2014/main" id="{08D32B97-26F6-B749-ABD7-981B7A9AC659}"/>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0" y="2667000"/>
            <a:ext cx="9144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2000"/>
                                        <p:tgtEl>
                                          <p:spTgt spid="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000"/>
                                        <p:tgtEl>
                                          <p:spTgt spid="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000"/>
                                        <p:tgtEl>
                                          <p:spTgt spid="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0113" name="Rectangle 2">
            <a:extLst>
              <a:ext uri="{FF2B5EF4-FFF2-40B4-BE49-F238E27FC236}">
                <a16:creationId xmlns:a16="http://schemas.microsoft.com/office/drawing/2014/main" id="{A1DAB95E-8302-1A45-AD61-6D6B512EF3CF}"/>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Milky Way Disk</a:t>
            </a:r>
          </a:p>
        </p:txBody>
      </p:sp>
      <p:sp>
        <p:nvSpPr>
          <p:cNvPr id="5" name="TextBox 4">
            <a:extLst>
              <a:ext uri="{FF2B5EF4-FFF2-40B4-BE49-F238E27FC236}">
                <a16:creationId xmlns:a16="http://schemas.microsoft.com/office/drawing/2014/main" id="{DAC75EC3-D86A-5941-A057-1A27798B84A2}"/>
              </a:ext>
            </a:extLst>
          </p:cNvPr>
          <p:cNvSpPr txBox="1">
            <a:spLocks noChangeArrowheads="1"/>
          </p:cNvSpPr>
          <p:nvPr/>
        </p:nvSpPr>
        <p:spPr bwMode="auto">
          <a:xfrm>
            <a:off x="228600" y="1752600"/>
            <a:ext cx="75104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solidFill>
                  <a:srgbClr val="000000"/>
                </a:solidFill>
                <a:latin typeface="Times New Roman" panose="02020603050405020304" pitchFamily="18" charset="0"/>
              </a:rPr>
              <a:t>UV (1344-1786 Å from GALEX) shows that the MW disk is “missing”</a:t>
            </a:r>
          </a:p>
          <a:p>
            <a:pPr eaLnBrk="1" hangingPunct="1">
              <a:spcBef>
                <a:spcPct val="0"/>
              </a:spcBef>
              <a:buFontTx/>
              <a:buNone/>
            </a:pPr>
            <a:r>
              <a:rPr lang="en-US" altLang="en-US" sz="2000">
                <a:solidFill>
                  <a:srgbClr val="000000"/>
                </a:solidFill>
                <a:latin typeface="Times New Roman" panose="02020603050405020304" pitchFamily="18" charset="0"/>
              </a:rPr>
              <a:t>     </a:t>
            </a:r>
            <a:r>
              <a:rPr lang="en-US" altLang="en-US" sz="2000">
                <a:solidFill>
                  <a:srgbClr val="FF0000"/>
                </a:solidFill>
                <a:latin typeface="Times New Roman" panose="02020603050405020304" pitchFamily="18" charset="0"/>
              </a:rPr>
              <a:t>H atoms and dust block UV photons</a:t>
            </a:r>
          </a:p>
        </p:txBody>
      </p:sp>
      <p:sp>
        <p:nvSpPr>
          <p:cNvPr id="7" name="TextBox 6">
            <a:extLst>
              <a:ext uri="{FF2B5EF4-FFF2-40B4-BE49-F238E27FC236}">
                <a16:creationId xmlns:a16="http://schemas.microsoft.com/office/drawing/2014/main" id="{00019412-453B-CA42-A7A8-E643DE7F2274}"/>
              </a:ext>
            </a:extLst>
          </p:cNvPr>
          <p:cNvSpPr txBox="1">
            <a:spLocks noChangeArrowheads="1"/>
          </p:cNvSpPr>
          <p:nvPr/>
        </p:nvSpPr>
        <p:spPr bwMode="auto">
          <a:xfrm>
            <a:off x="228600" y="3429000"/>
            <a:ext cx="61880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dirty="0">
                <a:solidFill>
                  <a:srgbClr val="000000"/>
                </a:solidFill>
                <a:latin typeface="Times New Roman" panose="02020603050405020304" pitchFamily="18" charset="0"/>
              </a:rPr>
              <a:t>X-RAY (0.25/0.75/1.5 keV from ROSAT) hot shocked gas</a:t>
            </a:r>
          </a:p>
          <a:p>
            <a:pPr eaLnBrk="1" hangingPunct="1">
              <a:spcBef>
                <a:spcPct val="0"/>
              </a:spcBef>
              <a:buFontTx/>
              <a:buNone/>
            </a:pPr>
            <a:r>
              <a:rPr lang="en-US" altLang="en-US" sz="2000" dirty="0">
                <a:solidFill>
                  <a:srgbClr val="FF0000"/>
                </a:solidFill>
                <a:latin typeface="Times New Roman" panose="02020603050405020304" pitchFamily="18" charset="0"/>
              </a:rPr>
              <a:t>     dark patches are cold clouds</a:t>
            </a:r>
          </a:p>
        </p:txBody>
      </p:sp>
      <p:sp>
        <p:nvSpPr>
          <p:cNvPr id="9" name="TextBox 8">
            <a:extLst>
              <a:ext uri="{FF2B5EF4-FFF2-40B4-BE49-F238E27FC236}">
                <a16:creationId xmlns:a16="http://schemas.microsoft.com/office/drawing/2014/main" id="{67812AE2-74EF-3C42-99F6-D6428ED2C45D}"/>
              </a:ext>
            </a:extLst>
          </p:cNvPr>
          <p:cNvSpPr txBox="1">
            <a:spLocks noChangeArrowheads="1"/>
          </p:cNvSpPr>
          <p:nvPr/>
        </p:nvSpPr>
        <p:spPr bwMode="auto">
          <a:xfrm>
            <a:off x="228600" y="5181600"/>
            <a:ext cx="887839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dirty="0">
                <a:solidFill>
                  <a:srgbClr val="161616"/>
                </a:solidFill>
                <a:latin typeface="Times New Roman" panose="02020603050405020304" pitchFamily="18" charset="0"/>
              </a:rPr>
              <a:t>GAMMA (energy &gt; 300 MeV from Compton) cosmic rays hitting H nuclei in clouds</a:t>
            </a:r>
          </a:p>
          <a:p>
            <a:pPr eaLnBrk="1" hangingPunct="1">
              <a:spcBef>
                <a:spcPct val="0"/>
              </a:spcBef>
              <a:buFontTx/>
              <a:buNone/>
            </a:pPr>
            <a:r>
              <a:rPr lang="en-US" altLang="en-US" sz="2000" dirty="0">
                <a:solidFill>
                  <a:srgbClr val="FF0000"/>
                </a:solidFill>
                <a:latin typeface="Times New Roman" panose="02020603050405020304" pitchFamily="18" charset="0"/>
              </a:rPr>
              <a:t>     pulsars, galactic center</a:t>
            </a:r>
          </a:p>
        </p:txBody>
      </p:sp>
      <p:pic>
        <p:nvPicPr>
          <p:cNvPr id="2" name="Picture 1" descr="rosat_poster_grid_mag8.jpg">
            <a:extLst>
              <a:ext uri="{FF2B5EF4-FFF2-40B4-BE49-F238E27FC236}">
                <a16:creationId xmlns:a16="http://schemas.microsoft.com/office/drawing/2014/main" id="{B09E2E2A-0FB0-8544-8AA8-D7057B613CB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614613"/>
            <a:ext cx="91440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8" name="Picture 7" descr="FUV_1024.png">
            <a:extLst>
              <a:ext uri="{FF2B5EF4-FFF2-40B4-BE49-F238E27FC236}">
                <a16:creationId xmlns:a16="http://schemas.microsoft.com/office/drawing/2014/main" id="{E6D29A48-22B0-364E-A006-84774D0C2CC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99060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egret_poster_grid_mag8.jpg">
            <a:extLst>
              <a:ext uri="{FF2B5EF4-FFF2-40B4-BE49-F238E27FC236}">
                <a16:creationId xmlns:a16="http://schemas.microsoft.com/office/drawing/2014/main" id="{9AE4877B-A4C8-4041-B3A1-698B8F03FDD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4267200"/>
            <a:ext cx="91440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E69A4243-D428-014D-9041-3F55A7590A2B}"/>
              </a:ext>
            </a:extLst>
          </p:cNvPr>
          <p:cNvSpPr txBox="1">
            <a:spLocks noChangeArrowheads="1"/>
          </p:cNvSpPr>
          <p:nvPr/>
        </p:nvSpPr>
        <p:spPr bwMode="auto">
          <a:xfrm>
            <a:off x="6416675" y="4032865"/>
            <a:ext cx="283340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dirty="0">
                <a:solidFill>
                  <a:srgbClr val="FF0000"/>
                </a:solidFill>
                <a:latin typeface="Times New Roman" panose="02020603050405020304" pitchFamily="18" charset="0"/>
              </a:rPr>
              <a:t>                                           Crab Pulsar</a:t>
            </a:r>
          </a:p>
          <a:p>
            <a:pPr eaLnBrk="1" hangingPunct="1">
              <a:spcBef>
                <a:spcPct val="0"/>
              </a:spcBef>
              <a:buFontTx/>
              <a:buNone/>
            </a:pPr>
            <a:endParaRPr lang="en-US" altLang="en-US" sz="1200" dirty="0">
              <a:solidFill>
                <a:srgbClr val="FF0000"/>
              </a:solidFill>
              <a:latin typeface="Times New Roman" panose="02020603050405020304" pitchFamily="18" charset="0"/>
            </a:endParaRPr>
          </a:p>
          <a:p>
            <a:pPr eaLnBrk="1" hangingPunct="1">
              <a:spcBef>
                <a:spcPct val="0"/>
              </a:spcBef>
              <a:buFontTx/>
              <a:buNone/>
            </a:pPr>
            <a:endParaRPr lang="en-US" altLang="en-US" sz="1200" dirty="0">
              <a:solidFill>
                <a:srgbClr val="FF0000"/>
              </a:solidFill>
              <a:latin typeface="Times New Roman" panose="02020603050405020304" pitchFamily="18" charset="0"/>
            </a:endParaRPr>
          </a:p>
          <a:p>
            <a:pPr eaLnBrk="1" hangingPunct="1">
              <a:spcBef>
                <a:spcPct val="0"/>
              </a:spcBef>
              <a:buFontTx/>
              <a:buNone/>
            </a:pPr>
            <a:endParaRPr lang="en-US" altLang="en-US" sz="1200" dirty="0">
              <a:solidFill>
                <a:srgbClr val="FF0000"/>
              </a:solidFill>
              <a:latin typeface="Times New Roman" panose="02020603050405020304" pitchFamily="18" charset="0"/>
            </a:endParaRPr>
          </a:p>
          <a:p>
            <a:pPr eaLnBrk="1" hangingPunct="1">
              <a:spcBef>
                <a:spcPct val="0"/>
              </a:spcBef>
              <a:buFontTx/>
              <a:buNone/>
            </a:pPr>
            <a:endParaRPr lang="en-US" altLang="en-US" sz="1200" dirty="0">
              <a:solidFill>
                <a:srgbClr val="FF0000"/>
              </a:solidFill>
              <a:latin typeface="Times New Roman" panose="02020603050405020304" pitchFamily="18" charset="0"/>
            </a:endParaRPr>
          </a:p>
          <a:p>
            <a:pPr eaLnBrk="1" hangingPunct="1">
              <a:spcBef>
                <a:spcPct val="0"/>
              </a:spcBef>
              <a:buFontTx/>
              <a:buNone/>
            </a:pPr>
            <a:r>
              <a:rPr lang="en-US" altLang="en-US" sz="1200" dirty="0">
                <a:solidFill>
                  <a:srgbClr val="FF0000"/>
                </a:solidFill>
                <a:latin typeface="Times New Roman" panose="02020603050405020304" pitchFamily="18" charset="0"/>
              </a:rPr>
              <a:t>Vela Pulsar                       </a:t>
            </a:r>
            <a:r>
              <a:rPr lang="en-US" altLang="en-US" sz="1200" dirty="0" err="1">
                <a:solidFill>
                  <a:srgbClr val="FF0000"/>
                </a:solidFill>
                <a:latin typeface="Times New Roman" panose="02020603050405020304" pitchFamily="18" charset="0"/>
              </a:rPr>
              <a:t>Geminga</a:t>
            </a:r>
            <a:r>
              <a:rPr lang="en-US" altLang="en-US" sz="1200" dirty="0">
                <a:solidFill>
                  <a:srgbClr val="FF0000"/>
                </a:solidFill>
                <a:latin typeface="Times New Roman" panose="02020603050405020304" pitchFamily="18" charset="0"/>
              </a:rPr>
              <a:t> Pulsar</a:t>
            </a:r>
          </a:p>
        </p:txBody>
      </p:sp>
      <p:sp>
        <p:nvSpPr>
          <p:cNvPr id="12" name="TextBox 11">
            <a:extLst>
              <a:ext uri="{FF2B5EF4-FFF2-40B4-BE49-F238E27FC236}">
                <a16:creationId xmlns:a16="http://schemas.microsoft.com/office/drawing/2014/main" id="{78D7EC5C-8B49-3342-BA18-84FFA2CA807F}"/>
              </a:ext>
            </a:extLst>
          </p:cNvPr>
          <p:cNvSpPr txBox="1">
            <a:spLocks noChangeArrowheads="1"/>
          </p:cNvSpPr>
          <p:nvPr/>
        </p:nvSpPr>
        <p:spPr bwMode="auto">
          <a:xfrm>
            <a:off x="6938963" y="5715000"/>
            <a:ext cx="1600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What are</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2000" i="1" dirty="0">
                <a:solidFill>
                  <a:srgbClr val="008000"/>
                </a:solidFill>
                <a:latin typeface="Times New Roman" panose="02020603050405020304" pitchFamily="18" charset="0"/>
              </a:rPr>
              <a:t>the dots?</a:t>
            </a:r>
            <a:endParaRPr kumimoji="0" lang="en-US" altLang="en-US" sz="2000" b="0" i="1"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2000"/>
                                        <p:tgtEl>
                                          <p:spTgt spid="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2000"/>
                                        <p:tgtEl>
                                          <p:spTgt spid="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fade">
                                      <p:cBhvr>
                                        <p:cTn id="20" dur="2000"/>
                                        <p:tgtEl>
                                          <p:spTgt spid="7">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2000"/>
                                        <p:tgtEl>
                                          <p:spTgt spid="10"/>
                                        </p:tgtEl>
                                      </p:cBhvr>
                                    </p:animEffect>
                                  </p:childTnLst>
                                </p:cTn>
                              </p:par>
                              <p:par>
                                <p:cTn id="26" presetID="10" presetClass="entr" presetSubtype="0" fill="hold" nodeType="withEffect">
                                  <p:stCondLst>
                                    <p:cond delay="0"/>
                                  </p:stCondLst>
                                  <p:childTnLst>
                                    <p:set>
                                      <p:cBhvr>
                                        <p:cTn id="27" dur="1" fill="hold">
                                          <p:stCondLst>
                                            <p:cond delay="0"/>
                                          </p:stCondLst>
                                        </p:cTn>
                                        <p:tgtEl>
                                          <p:spTgt spid="9">
                                            <p:txEl>
                                              <p:pRg st="0" end="0"/>
                                            </p:txEl>
                                          </p:spTgt>
                                        </p:tgtEl>
                                        <p:attrNameLst>
                                          <p:attrName>style.visibility</p:attrName>
                                        </p:attrNameLst>
                                      </p:cBhvr>
                                      <p:to>
                                        <p:strVal val="visible"/>
                                      </p:to>
                                    </p:set>
                                    <p:animEffect transition="in" filter="fade">
                                      <p:cBhvr>
                                        <p:cTn id="28" dur="2000"/>
                                        <p:tgtEl>
                                          <p:spTgt spid="9">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20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1">
                                            <p:txEl>
                                              <p:pRg st="0" end="0"/>
                                            </p:txEl>
                                          </p:spTgt>
                                        </p:tgtEl>
                                        <p:attrNameLst>
                                          <p:attrName>style.visibility</p:attrName>
                                        </p:attrNameLst>
                                      </p:cBhvr>
                                      <p:to>
                                        <p:strVal val="visible"/>
                                      </p:to>
                                    </p:set>
                                    <p:animEffect transition="in" filter="fade">
                                      <p:cBhvr>
                                        <p:cTn id="38" dur="2000"/>
                                        <p:tgtEl>
                                          <p:spTgt spid="11">
                                            <p:txEl>
                                              <p:pRg st="0" end="0"/>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11">
                                            <p:txEl>
                                              <p:pRg st="5" end="5"/>
                                            </p:txEl>
                                          </p:spTgt>
                                        </p:tgtEl>
                                        <p:attrNameLst>
                                          <p:attrName>style.visibility</p:attrName>
                                        </p:attrNameLst>
                                      </p:cBhvr>
                                      <p:to>
                                        <p:strVal val="visible"/>
                                      </p:to>
                                    </p:set>
                                    <p:animEffect transition="in" filter="fade">
                                      <p:cBhvr>
                                        <p:cTn id="41" dur="2000"/>
                                        <p:tgtEl>
                                          <p:spTgt spid="11">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9">
                                            <p:txEl>
                                              <p:pRg st="1" end="1"/>
                                            </p:txEl>
                                          </p:spTgt>
                                        </p:tgtEl>
                                        <p:attrNameLst>
                                          <p:attrName>style.visibility</p:attrName>
                                        </p:attrNameLst>
                                      </p:cBhvr>
                                      <p:to>
                                        <p:strVal val="visible"/>
                                      </p:to>
                                    </p:set>
                                    <p:animEffect transition="in" filter="fade">
                                      <p:cBhvr>
                                        <p:cTn id="46" dur="20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94210" name="Picture 7" descr="Neutral_H.gif">
            <a:extLst>
              <a:ext uri="{FF2B5EF4-FFF2-40B4-BE49-F238E27FC236}">
                <a16:creationId xmlns:a16="http://schemas.microsoft.com/office/drawing/2014/main" id="{08DAC367-C7A5-5845-A8AE-4C1C6CF3D4F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01700"/>
            <a:ext cx="8610600" cy="593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TextBox 5">
            <a:extLst>
              <a:ext uri="{FF2B5EF4-FFF2-40B4-BE49-F238E27FC236}">
                <a16:creationId xmlns:a16="http://schemas.microsoft.com/office/drawing/2014/main" id="{21ED96AD-A657-C94E-8957-3FC425A8C6FF}"/>
              </a:ext>
            </a:extLst>
          </p:cNvPr>
          <p:cNvSpPr txBox="1">
            <a:spLocks noChangeArrowheads="1"/>
          </p:cNvSpPr>
          <p:nvPr/>
        </p:nvSpPr>
        <p:spPr bwMode="auto">
          <a:xfrm>
            <a:off x="6629400" y="6172200"/>
            <a:ext cx="2438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600">
                <a:latin typeface="Times New Roman" panose="02020603050405020304" pitchFamily="18" charset="0"/>
              </a:rPr>
              <a:t>Dickey &amp; Lockman (1990)</a:t>
            </a:r>
          </a:p>
        </p:txBody>
      </p:sp>
      <p:sp>
        <p:nvSpPr>
          <p:cNvPr id="94212" name="Rectangle 2">
            <a:extLst>
              <a:ext uri="{FF2B5EF4-FFF2-40B4-BE49-F238E27FC236}">
                <a16:creationId xmlns:a16="http://schemas.microsoft.com/office/drawing/2014/main" id="{1907E143-9356-6643-9B06-2F1F0ED7493E}"/>
              </a:ext>
            </a:extLst>
          </p:cNvPr>
          <p:cNvSpPr>
            <a:spLocks noGrp="1" noChangeArrowheads="1"/>
          </p:cNvSpPr>
          <p:nvPr>
            <p:ph type="title"/>
          </p:nvPr>
        </p:nvSpPr>
        <p:spPr>
          <a:xfrm>
            <a:off x="0" y="0"/>
            <a:ext cx="9144000" cy="838200"/>
          </a:xfrm>
        </p:spPr>
        <p:txBody>
          <a:bodyPr/>
          <a:lstStyle/>
          <a:p>
            <a:pPr eaLnBrk="1" hangingPunct="1"/>
            <a:r>
              <a:rPr lang="en-US" altLang="en-US" b="1">
                <a:solidFill>
                  <a:schemeClr val="tx1"/>
                </a:solidFill>
                <a:latin typeface="Times New Roman" panose="02020603050405020304" pitchFamily="18" charset="0"/>
                <a:ea typeface="ＭＳ Ｐゴシック" panose="020B0600070205080204" pitchFamily="34" charset="-128"/>
              </a:rPr>
              <a:t>Milky Way: Radio 21cm</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94212" name="Rectangle 2">
            <a:extLst>
              <a:ext uri="{FF2B5EF4-FFF2-40B4-BE49-F238E27FC236}">
                <a16:creationId xmlns:a16="http://schemas.microsoft.com/office/drawing/2014/main" id="{1907E143-9356-6643-9B06-2F1F0ED7493E}"/>
              </a:ext>
            </a:extLst>
          </p:cNvPr>
          <p:cNvSpPr>
            <a:spLocks noGrp="1" noChangeArrowheads="1"/>
          </p:cNvSpPr>
          <p:nvPr>
            <p:ph type="title"/>
          </p:nvPr>
        </p:nvSpPr>
        <p:spPr>
          <a:xfrm>
            <a:off x="0" y="0"/>
            <a:ext cx="9144000" cy="838200"/>
          </a:xfrm>
        </p:spPr>
        <p:txBody>
          <a:bodyPr/>
          <a:lstStyle/>
          <a:p>
            <a:pPr eaLnBrk="1" hangingPunct="1"/>
            <a:r>
              <a:rPr lang="en-US" altLang="en-US" b="1" dirty="0">
                <a:solidFill>
                  <a:schemeClr val="tx1"/>
                </a:solidFill>
                <a:latin typeface="Times New Roman" panose="02020603050405020304" pitchFamily="18" charset="0"/>
                <a:ea typeface="ＭＳ Ｐゴシック" panose="020B0600070205080204" pitchFamily="34" charset="-128"/>
              </a:rPr>
              <a:t>Milky Way: IR 9 microns</a:t>
            </a:r>
          </a:p>
        </p:txBody>
      </p:sp>
      <p:pic>
        <p:nvPicPr>
          <p:cNvPr id="3" name="Picture 2" descr="A red and white galaxy with white text&#10;&#10;Description automatically generated with medium confidence">
            <a:extLst>
              <a:ext uri="{FF2B5EF4-FFF2-40B4-BE49-F238E27FC236}">
                <a16:creationId xmlns:a16="http://schemas.microsoft.com/office/drawing/2014/main" id="{C6C75722-D754-A05B-6F13-F21154D7412E}"/>
              </a:ext>
            </a:extLst>
          </p:cNvPr>
          <p:cNvPicPr>
            <a:picLocks noChangeAspect="1"/>
          </p:cNvPicPr>
          <p:nvPr/>
        </p:nvPicPr>
        <p:blipFill>
          <a:blip r:embed="rId3"/>
          <a:stretch>
            <a:fillRect/>
          </a:stretch>
        </p:blipFill>
        <p:spPr>
          <a:xfrm>
            <a:off x="149283" y="1142999"/>
            <a:ext cx="8918517" cy="5181601"/>
          </a:xfrm>
          <a:prstGeom prst="rect">
            <a:avLst/>
          </a:prstGeom>
        </p:spPr>
      </p:pic>
      <p:sp>
        <p:nvSpPr>
          <p:cNvPr id="94211" name="TextBox 5">
            <a:extLst>
              <a:ext uri="{FF2B5EF4-FFF2-40B4-BE49-F238E27FC236}">
                <a16:creationId xmlns:a16="http://schemas.microsoft.com/office/drawing/2014/main" id="{21ED96AD-A657-C94E-8957-3FC425A8C6FF}"/>
              </a:ext>
            </a:extLst>
          </p:cNvPr>
          <p:cNvSpPr txBox="1">
            <a:spLocks noChangeArrowheads="1"/>
          </p:cNvSpPr>
          <p:nvPr/>
        </p:nvSpPr>
        <p:spPr bwMode="auto">
          <a:xfrm>
            <a:off x="6629400" y="6172200"/>
            <a:ext cx="2438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1600" dirty="0">
                <a:solidFill>
                  <a:srgbClr val="FFFFFF"/>
                </a:solidFill>
                <a:latin typeface="Times New Roman" panose="02020603050405020304" pitchFamily="18" charset="0"/>
              </a:rPr>
              <a:t>AKARI Mission</a:t>
            </a:r>
            <a:r>
              <a:rPr kumimoji="0" lang="en-US" altLang="en-US" sz="16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 (</a:t>
            </a:r>
            <a:r>
              <a:rPr lang="en-US" altLang="en-US" sz="1600" dirty="0">
                <a:solidFill>
                  <a:srgbClr val="FFFFFF"/>
                </a:solidFill>
                <a:latin typeface="Times New Roman" panose="02020603050405020304" pitchFamily="18" charset="0"/>
              </a:rPr>
              <a:t>2007</a:t>
            </a:r>
            <a:r>
              <a:rPr kumimoji="0" lang="en-US" altLang="en-US" sz="16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a:t>
            </a:r>
          </a:p>
        </p:txBody>
      </p:sp>
      <p:pic>
        <p:nvPicPr>
          <p:cNvPr id="5" name="Picture 4" descr="A comparison of stars and galaxies&#10;&#10;Description automatically generated">
            <a:extLst>
              <a:ext uri="{FF2B5EF4-FFF2-40B4-BE49-F238E27FC236}">
                <a16:creationId xmlns:a16="http://schemas.microsoft.com/office/drawing/2014/main" id="{466ED071-DAFA-C0D8-0FF1-A32871822555}"/>
              </a:ext>
            </a:extLst>
          </p:cNvPr>
          <p:cNvPicPr>
            <a:picLocks noChangeAspect="1"/>
          </p:cNvPicPr>
          <p:nvPr/>
        </p:nvPicPr>
        <p:blipFill>
          <a:blip r:embed="rId4"/>
          <a:stretch>
            <a:fillRect/>
          </a:stretch>
        </p:blipFill>
        <p:spPr>
          <a:xfrm>
            <a:off x="-8965" y="1219200"/>
            <a:ext cx="6900712" cy="4681539"/>
          </a:xfrm>
          <a:prstGeom prst="rect">
            <a:avLst/>
          </a:prstGeom>
        </p:spPr>
      </p:pic>
    </p:spTree>
    <p:extLst>
      <p:ext uri="{BB962C8B-B14F-4D97-AF65-F5344CB8AC3E}">
        <p14:creationId xmlns:p14="http://schemas.microsoft.com/office/powerpoint/2010/main" val="13884892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66586C18-BD9B-ACEE-EA89-3161A70E4717}"/>
            </a:ext>
          </a:extLst>
        </p:cNvPr>
        <p:cNvGrpSpPr/>
        <p:nvPr/>
      </p:nvGrpSpPr>
      <p:grpSpPr>
        <a:xfrm>
          <a:off x="0" y="0"/>
          <a:ext cx="0" cy="0"/>
          <a:chOff x="0" y="0"/>
          <a:chExt cx="0" cy="0"/>
        </a:xfrm>
      </p:grpSpPr>
      <p:pic>
        <p:nvPicPr>
          <p:cNvPr id="205825" name="Picture 1" descr="pass.IMG_1913.copy.jpg">
            <a:extLst>
              <a:ext uri="{FF2B5EF4-FFF2-40B4-BE49-F238E27FC236}">
                <a16:creationId xmlns:a16="http://schemas.microsoft.com/office/drawing/2014/main" id="{7B45B8C9-1714-B201-499F-41957EF26D7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6" name="Rectangle 2">
            <a:extLst>
              <a:ext uri="{FF2B5EF4-FFF2-40B4-BE49-F238E27FC236}">
                <a16:creationId xmlns:a16="http://schemas.microsoft.com/office/drawing/2014/main" id="{DE3407BD-6596-BE5E-BDF5-10A6934EA5AC}"/>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FFFF00"/>
                </a:solidFill>
                <a:effectLst>
                  <a:outerShdw blurRad="50800" dist="38100" dir="10800000" algn="r" rotWithShape="0">
                    <a:prstClr val="black">
                      <a:alpha val="40000"/>
                    </a:prstClr>
                  </a:outerShdw>
                </a:effectLst>
                <a:latin typeface="Times New Roman" panose="02020603050405020304" pitchFamily="18" charset="0"/>
                <a:ea typeface="ＭＳ Ｐゴシック" panose="020B0600070205080204" pitchFamily="34" charset="-128"/>
              </a:rPr>
              <a:t>Assignments</a:t>
            </a:r>
          </a:p>
        </p:txBody>
      </p:sp>
      <p:sp>
        <p:nvSpPr>
          <p:cNvPr id="1404933" name="Rectangle 5">
            <a:extLst>
              <a:ext uri="{FF2B5EF4-FFF2-40B4-BE49-F238E27FC236}">
                <a16:creationId xmlns:a16="http://schemas.microsoft.com/office/drawing/2014/main" id="{833787BC-3A44-0BAC-F762-6356B7BD895A}"/>
              </a:ext>
            </a:extLst>
          </p:cNvPr>
          <p:cNvSpPr>
            <a:spLocks noChangeArrowheads="1"/>
          </p:cNvSpPr>
          <p:nvPr/>
        </p:nvSpPr>
        <p:spPr bwMode="auto">
          <a:xfrm>
            <a:off x="381000" y="739438"/>
            <a:ext cx="77724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Tuesday 03 FEB		Level 0 … Ideas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Tuesday 10 FEB		Bio Sketch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Tuesday 17 FEB		Level 1 … Outline</a:t>
            </a:r>
            <a:r>
              <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a:ln>
                  <a:noFill/>
                </a:ln>
                <a:solidFill>
                  <a:srgbClr val="BBE0E3">
                    <a:lumMod val="10000"/>
                  </a:srgbClr>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 2 weeks later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Thursday 19 FEB		Milky Way Neighborhood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Tuesday </a:t>
            </a:r>
            <a:r>
              <a:rPr lang="en-US" altLang="en-US" sz="2000" dirty="0">
                <a:solidFill>
                  <a:srgbClr val="FFFF00"/>
                </a:solidFill>
                <a:effectLst>
                  <a:outerShdw blurRad="50800" dist="38100" dir="10800000" algn="r" rotWithShape="0">
                    <a:prstClr val="black">
                      <a:alpha val="40000"/>
                    </a:prstClr>
                  </a:outerShdw>
                </a:effectLst>
                <a:latin typeface="Times New Roman" panose="02020603050405020304" pitchFamily="18" charset="0"/>
              </a:rPr>
              <a:t>10</a:t>
            </a:r>
            <a:r>
              <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 MAR		Level 2 … 1</a:t>
            </a:r>
            <a:r>
              <a:rPr kumimoji="0" lang="en-US" altLang="en-US" sz="2000" b="0" i="0" u="none" strike="noStrike" kern="1200" cap="none" spc="0" normalizeH="0" baseline="3000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st</a:t>
            </a:r>
            <a:r>
              <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 Draft	</a:t>
            </a:r>
            <a:r>
              <a:rPr kumimoji="0" lang="en-US" altLang="en-US" sz="2000" b="0" i="0" u="none" strike="noStrike" kern="1200" cap="none" spc="0" normalizeH="0" baseline="0" noProof="0" dirty="0">
                <a:ln>
                  <a:noFill/>
                </a:ln>
                <a:solidFill>
                  <a:srgbClr val="BBE0E3">
                    <a:lumMod val="10000"/>
                  </a:srgbClr>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 3 weeks later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Tuesday </a:t>
            </a:r>
            <a:r>
              <a:rPr lang="en-US" altLang="en-US" sz="2000" dirty="0">
                <a:solidFill>
                  <a:srgbClr val="FFFF00"/>
                </a:solidFill>
                <a:effectLst>
                  <a:outerShdw blurRad="50800" dist="38100" dir="10800000" algn="r" rotWithShape="0">
                    <a:prstClr val="black">
                      <a:alpha val="40000"/>
                    </a:prstClr>
                  </a:outerShdw>
                </a:effectLst>
                <a:latin typeface="Times New Roman" panose="02020603050405020304" pitchFamily="18" charset="0"/>
              </a:rPr>
              <a:t>31</a:t>
            </a:r>
            <a:r>
              <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 MAR		Level 3 … 2</a:t>
            </a:r>
            <a:r>
              <a:rPr kumimoji="0" lang="en-US" altLang="en-US" sz="2000" b="0" i="0" u="none" strike="noStrike" kern="1200" cap="none" spc="0" normalizeH="0" baseline="3000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nd</a:t>
            </a:r>
            <a:r>
              <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 Draft	</a:t>
            </a:r>
            <a:r>
              <a:rPr kumimoji="0" lang="en-US" altLang="en-US" sz="2000" b="0" i="0" u="none" strike="noStrike" kern="1200" cap="none" spc="0" normalizeH="0" baseline="0" noProof="0" dirty="0">
                <a:ln>
                  <a:noFill/>
                </a:ln>
                <a:solidFill>
                  <a:srgbClr val="DADADA">
                    <a:lumMod val="10000"/>
                  </a:srgbClr>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 3 weeks later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Tue/Thu 14/16 APR	Presentations		</a:t>
            </a:r>
            <a:r>
              <a:rPr kumimoji="0" lang="en-US" altLang="en-US" sz="2000" b="0" i="0" u="none" strike="noStrike" kern="1200" cap="none" spc="0" normalizeH="0" baseline="0" noProof="0">
                <a:ln>
                  <a:noFill/>
                </a:ln>
                <a:solidFill>
                  <a:srgbClr val="DADADA">
                    <a:lumMod val="10000"/>
                  </a:srgbClr>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 2 </a:t>
            </a:r>
            <a:r>
              <a:rPr kumimoji="0" lang="en-US" altLang="en-US" sz="2000" b="0" i="0" u="none" strike="noStrike" kern="1200" cap="none" spc="0" normalizeH="0" baseline="0" noProof="0" dirty="0">
                <a:ln>
                  <a:noFill/>
                </a:ln>
                <a:solidFill>
                  <a:srgbClr val="DADADA">
                    <a:lumMod val="10000"/>
                  </a:srgbClr>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weeks later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Thursday 23 APR		Level 4 … submit	</a:t>
            </a:r>
            <a:r>
              <a:rPr kumimoji="0" lang="en-US" altLang="en-US" sz="2000" b="0" i="0" u="none" strike="noStrike" kern="1200" cap="none" spc="0" normalizeH="0" baseline="0" noProof="0" dirty="0">
                <a:ln>
                  <a:noFill/>
                </a:ln>
                <a:solidFill>
                  <a:srgbClr val="BBE0E3">
                    <a:lumMod val="10000"/>
                  </a:srgbClr>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 1 week later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pic>
        <p:nvPicPr>
          <p:cNvPr id="205828" name="Picture 2" descr="Screen Shot 2020-01-20 at 11.15.33 PM.png">
            <a:extLst>
              <a:ext uri="{FF2B5EF4-FFF2-40B4-BE49-F238E27FC236}">
                <a16:creationId xmlns:a16="http://schemas.microsoft.com/office/drawing/2014/main" id="{59BBF9EC-9DC5-D32D-F382-FDA144BA4A0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8200" y="4343400"/>
            <a:ext cx="2438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29" name="Picture 3" descr="Screen Shot 2020-01-20 at 11.18.30 PM.png">
            <a:extLst>
              <a:ext uri="{FF2B5EF4-FFF2-40B4-BE49-F238E27FC236}">
                <a16:creationId xmlns:a16="http://schemas.microsoft.com/office/drawing/2014/main" id="{348A4986-7062-9572-6F45-B2D72628248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13325" y="4343400"/>
            <a:ext cx="34448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8944756"/>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A3A135EF-6828-C140-BB5A-6C9E09A09866}"/>
              </a:ext>
            </a:extLst>
          </p:cNvPr>
          <p:cNvSpPr>
            <a:spLocks noGrp="1" noChangeArrowheads="1"/>
          </p:cNvSpPr>
          <p:nvPr>
            <p:ph type="title"/>
          </p:nvPr>
        </p:nvSpPr>
        <p:spPr>
          <a:xfrm>
            <a:off x="0" y="0"/>
            <a:ext cx="9144000" cy="838200"/>
          </a:xfrm>
        </p:spPr>
        <p:txBody>
          <a:bodyPr/>
          <a:lstStyle/>
          <a:p>
            <a:pPr eaLnBrk="1" hangingPunct="1"/>
            <a:r>
              <a:rPr lang="en-US" altLang="en-US" b="1">
                <a:solidFill>
                  <a:schemeClr val="tx1"/>
                </a:solidFill>
                <a:latin typeface="Times New Roman" panose="02020603050405020304" pitchFamily="18" charset="0"/>
                <a:ea typeface="ＭＳ Ｐゴシック" panose="020B0600070205080204" pitchFamily="34" charset="-128"/>
              </a:rPr>
              <a:t>Milky Way: Infrared 2MASS</a:t>
            </a:r>
          </a:p>
        </p:txBody>
      </p:sp>
      <p:pic>
        <p:nvPicPr>
          <p:cNvPr id="96259" name="Picture 1" descr="2mass_allskyatlas.jpg">
            <a:extLst>
              <a:ext uri="{FF2B5EF4-FFF2-40B4-BE49-F238E27FC236}">
                <a16:creationId xmlns:a16="http://schemas.microsoft.com/office/drawing/2014/main" id="{BF969495-FA4E-DE40-9F68-39C31112F9A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7650" y="914400"/>
            <a:ext cx="8774113"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0" name="TextBox 1">
            <a:extLst>
              <a:ext uri="{FF2B5EF4-FFF2-40B4-BE49-F238E27FC236}">
                <a16:creationId xmlns:a16="http://schemas.microsoft.com/office/drawing/2014/main" id="{4203D22F-586C-0E4C-84E1-94C9C752F48E}"/>
              </a:ext>
            </a:extLst>
          </p:cNvPr>
          <p:cNvSpPr txBox="1">
            <a:spLocks noChangeArrowheads="1"/>
          </p:cNvSpPr>
          <p:nvPr/>
        </p:nvSpPr>
        <p:spPr bwMode="auto">
          <a:xfrm>
            <a:off x="2133600" y="6229350"/>
            <a:ext cx="5156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dirty="0">
                <a:solidFill>
                  <a:srgbClr val="FFFF00"/>
                </a:solidFill>
                <a:latin typeface="Times New Roman" panose="02020603050405020304" pitchFamily="18" charset="0"/>
              </a:rPr>
              <a:t>~ 0.1 billion point sources (of ~ 0.5 billion total)</a:t>
            </a:r>
          </a:p>
        </p:txBody>
      </p:sp>
      <p:sp>
        <p:nvSpPr>
          <p:cNvPr id="5" name="TextBox 4">
            <a:extLst>
              <a:ext uri="{FF2B5EF4-FFF2-40B4-BE49-F238E27FC236}">
                <a16:creationId xmlns:a16="http://schemas.microsoft.com/office/drawing/2014/main" id="{68E581AC-78DC-DB46-AC11-7CDCF6B2A272}"/>
              </a:ext>
            </a:extLst>
          </p:cNvPr>
          <p:cNvSpPr txBox="1">
            <a:spLocks noChangeArrowheads="1"/>
          </p:cNvSpPr>
          <p:nvPr/>
        </p:nvSpPr>
        <p:spPr bwMode="auto">
          <a:xfrm>
            <a:off x="3810000" y="4394200"/>
            <a:ext cx="128111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000">
                <a:solidFill>
                  <a:srgbClr val="FFFF00"/>
                </a:solidFill>
                <a:latin typeface="Times New Roman" panose="02020603050405020304" pitchFamily="18" charset="0"/>
              </a:rPr>
              <a:t>dwarf</a:t>
            </a:r>
            <a:br>
              <a:rPr lang="en-US" altLang="en-US" sz="2000">
                <a:solidFill>
                  <a:srgbClr val="FFFF00"/>
                </a:solidFill>
                <a:latin typeface="Times New Roman" panose="02020603050405020304" pitchFamily="18" charset="0"/>
              </a:rPr>
            </a:br>
            <a:r>
              <a:rPr lang="en-US" altLang="en-US" sz="2000">
                <a:solidFill>
                  <a:srgbClr val="FFFF00"/>
                </a:solidFill>
                <a:latin typeface="Times New Roman" panose="02020603050405020304" pitchFamily="18" charset="0"/>
              </a:rPr>
              <a:t>Sagittarius</a:t>
            </a:r>
          </a:p>
          <a:p>
            <a:pPr algn="ctr" eaLnBrk="1" hangingPunct="1">
              <a:spcBef>
                <a:spcPct val="0"/>
              </a:spcBef>
              <a:buFontTx/>
              <a:buNone/>
            </a:pPr>
            <a:r>
              <a:rPr lang="en-US" altLang="en-US" sz="2000">
                <a:solidFill>
                  <a:srgbClr val="FFFF00"/>
                </a:solidFill>
                <a:latin typeface="Times New Roman" panose="02020603050405020304" pitchFamily="18" charset="0"/>
              </a:rPr>
              <a:t>galaxy</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98311" name="Rectangle 2">
            <a:extLst>
              <a:ext uri="{FF2B5EF4-FFF2-40B4-BE49-F238E27FC236}">
                <a16:creationId xmlns:a16="http://schemas.microsoft.com/office/drawing/2014/main" id="{3D437D0A-F998-7C41-A255-1E5C2318DFD8}"/>
              </a:ext>
            </a:extLst>
          </p:cNvPr>
          <p:cNvSpPr>
            <a:spLocks noGrp="1" noChangeArrowheads="1"/>
          </p:cNvSpPr>
          <p:nvPr>
            <p:ph type="title"/>
          </p:nvPr>
        </p:nvSpPr>
        <p:spPr>
          <a:xfrm>
            <a:off x="0" y="0"/>
            <a:ext cx="9144000" cy="838200"/>
          </a:xfrm>
        </p:spPr>
        <p:txBody>
          <a:bodyPr/>
          <a:lstStyle/>
          <a:p>
            <a:pPr eaLnBrk="1" hangingPunct="1"/>
            <a:r>
              <a:rPr lang="en-US" altLang="en-US" b="1" dirty="0">
                <a:solidFill>
                  <a:schemeClr val="tx1"/>
                </a:solidFill>
                <a:latin typeface="Times New Roman" panose="02020603050405020304" pitchFamily="18" charset="0"/>
                <a:ea typeface="ＭＳ Ｐゴシック" panose="020B0600070205080204" pitchFamily="34" charset="-128"/>
              </a:rPr>
              <a:t>Milky Way: X-ray</a:t>
            </a:r>
          </a:p>
        </p:txBody>
      </p:sp>
      <p:pic>
        <p:nvPicPr>
          <p:cNvPr id="4" name="Picture 3" descr="A colorful nebula in space&#10;&#10;AI-generated content may be incorrect.">
            <a:extLst>
              <a:ext uri="{FF2B5EF4-FFF2-40B4-BE49-F238E27FC236}">
                <a16:creationId xmlns:a16="http://schemas.microsoft.com/office/drawing/2014/main" id="{AD0FD6D5-C8BC-E863-4A9C-4CF765E9D38F}"/>
              </a:ext>
            </a:extLst>
          </p:cNvPr>
          <p:cNvPicPr>
            <a:picLocks noChangeAspect="1"/>
          </p:cNvPicPr>
          <p:nvPr/>
        </p:nvPicPr>
        <p:blipFill>
          <a:blip r:embed="rId3"/>
          <a:stretch>
            <a:fillRect/>
          </a:stretch>
        </p:blipFill>
        <p:spPr>
          <a:xfrm>
            <a:off x="66963" y="990600"/>
            <a:ext cx="8924637" cy="4530969"/>
          </a:xfrm>
          <a:prstGeom prst="rect">
            <a:avLst/>
          </a:prstGeom>
        </p:spPr>
      </p:pic>
      <p:sp>
        <p:nvSpPr>
          <p:cNvPr id="7" name="TextBox 1">
            <a:extLst>
              <a:ext uri="{FF2B5EF4-FFF2-40B4-BE49-F238E27FC236}">
                <a16:creationId xmlns:a16="http://schemas.microsoft.com/office/drawing/2014/main" id="{F1A2C96C-1B1F-1D5C-03FF-B4868C27C3DB}"/>
              </a:ext>
            </a:extLst>
          </p:cNvPr>
          <p:cNvSpPr txBox="1">
            <a:spLocks noChangeArrowheads="1"/>
          </p:cNvSpPr>
          <p:nvPr/>
        </p:nvSpPr>
        <p:spPr bwMode="auto">
          <a:xfrm>
            <a:off x="990600" y="5521569"/>
            <a:ext cx="756508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dirty="0">
                <a:solidFill>
                  <a:srgbClr val="FFFF00"/>
                </a:solidFill>
                <a:latin typeface="Times New Roman" panose="02020603050405020304" pitchFamily="18" charset="0"/>
              </a:rPr>
              <a:t>red (0.3-0.6 keV) … diffuse, Local Bubble hot gas around Solar System</a:t>
            </a:r>
          </a:p>
          <a:p>
            <a:pPr eaLnBrk="1" hangingPunct="1">
              <a:spcBef>
                <a:spcPct val="0"/>
              </a:spcBef>
              <a:buFontTx/>
              <a:buNone/>
            </a:pPr>
            <a:r>
              <a:rPr lang="en-US" altLang="en-US" sz="2000" dirty="0">
                <a:solidFill>
                  <a:srgbClr val="FFFF00"/>
                </a:solidFill>
                <a:latin typeface="Times New Roman" panose="02020603050405020304" pitchFamily="18" charset="0"/>
              </a:rPr>
              <a:t>green (0.6-1.0 keV) … SN fountains of hot gas </a:t>
            </a:r>
          </a:p>
          <a:p>
            <a:pPr eaLnBrk="1" hangingPunct="1">
              <a:spcBef>
                <a:spcPct val="0"/>
              </a:spcBef>
              <a:buFontTx/>
              <a:buNone/>
            </a:pPr>
            <a:r>
              <a:rPr lang="en-US" altLang="en-US" sz="2000" dirty="0">
                <a:solidFill>
                  <a:srgbClr val="FFFF00"/>
                </a:solidFill>
                <a:latin typeface="Times New Roman" panose="02020603050405020304" pitchFamily="18" charset="0"/>
              </a:rPr>
              <a:t>blue (1.0-2.3 keV) … high energies poke through</a:t>
            </a:r>
          </a:p>
          <a:p>
            <a:pPr eaLnBrk="1" hangingPunct="1">
              <a:spcBef>
                <a:spcPct val="0"/>
              </a:spcBef>
              <a:buFontTx/>
              <a:buNone/>
            </a:pPr>
            <a:r>
              <a:rPr lang="en-US" altLang="en-US" sz="2000" dirty="0">
                <a:solidFill>
                  <a:srgbClr val="FFFF00"/>
                </a:solidFill>
                <a:latin typeface="Times New Roman" panose="02020603050405020304" pitchFamily="18" charset="0"/>
              </a:rPr>
              <a:t>white dots ... ~ uniform distribution of AGN</a:t>
            </a:r>
          </a:p>
        </p:txBody>
      </p:sp>
      <p:sp>
        <p:nvSpPr>
          <p:cNvPr id="11" name="TextBox 10">
            <a:extLst>
              <a:ext uri="{FF2B5EF4-FFF2-40B4-BE49-F238E27FC236}">
                <a16:creationId xmlns:a16="http://schemas.microsoft.com/office/drawing/2014/main" id="{9C216962-AB5F-FF4B-97E9-2DECDE3EAE96}"/>
              </a:ext>
            </a:extLst>
          </p:cNvPr>
          <p:cNvSpPr txBox="1"/>
          <p:nvPr/>
        </p:nvSpPr>
        <p:spPr>
          <a:xfrm>
            <a:off x="152400" y="329625"/>
            <a:ext cx="2151038" cy="584775"/>
          </a:xfrm>
          <a:prstGeom prst="rect">
            <a:avLst/>
          </a:prstGeom>
          <a:noFill/>
        </p:spPr>
        <p:txBody>
          <a:bodyPr wrap="none" rtlCol="0">
            <a:spAutoFit/>
          </a:bodyPr>
          <a:lstStyle/>
          <a:p>
            <a:r>
              <a:rPr lang="en-US" dirty="0">
                <a:solidFill>
                  <a:srgbClr val="FF0000"/>
                </a:solidFill>
                <a:latin typeface="Times New Roman" panose="02020603050405020304" pitchFamily="18" charset="0"/>
                <a:cs typeface="Times New Roman" panose="02020603050405020304" pitchFamily="18" charset="0"/>
              </a:rPr>
              <a:t>Germany/Russia</a:t>
            </a:r>
          </a:p>
          <a:p>
            <a:r>
              <a:rPr lang="en-US" dirty="0">
                <a:solidFill>
                  <a:srgbClr val="FF0000"/>
                </a:solidFill>
                <a:latin typeface="Times New Roman" panose="02020603050405020304" pitchFamily="18" charset="0"/>
                <a:cs typeface="Times New Roman" panose="02020603050405020304" pitchFamily="18" charset="0"/>
              </a:rPr>
              <a:t>OCT 2019 to FEB 2022</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20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20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fade">
                                      <p:cBhvr>
                                        <p:cTn id="22" dur="20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fade">
                                      <p:cBhvr>
                                        <p:cTn id="27" dur="20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a:extLst>
            <a:ext uri="{FF2B5EF4-FFF2-40B4-BE49-F238E27FC236}">
              <a16:creationId xmlns:a16="http://schemas.microsoft.com/office/drawing/2014/main" id="{8868C7DB-2018-7C32-1240-5E899919A859}"/>
            </a:ext>
          </a:extLst>
        </p:cNvPr>
        <p:cNvGrpSpPr/>
        <p:nvPr/>
      </p:nvGrpSpPr>
      <p:grpSpPr>
        <a:xfrm>
          <a:off x="0" y="0"/>
          <a:ext cx="0" cy="0"/>
          <a:chOff x="0" y="0"/>
          <a:chExt cx="0" cy="0"/>
        </a:xfrm>
      </p:grpSpPr>
      <p:pic>
        <p:nvPicPr>
          <p:cNvPr id="98306" name="Picture 1" descr="Femri_5_year_2500x1407.jpg">
            <a:extLst>
              <a:ext uri="{FF2B5EF4-FFF2-40B4-BE49-F238E27FC236}">
                <a16:creationId xmlns:a16="http://schemas.microsoft.com/office/drawing/2014/main" id="{F0D279A4-5F6C-4D7B-FABC-0BA378CA378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55663"/>
            <a:ext cx="9144000"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2PSC_pulsars.jpg">
            <a:extLst>
              <a:ext uri="{FF2B5EF4-FFF2-40B4-BE49-F238E27FC236}">
                <a16:creationId xmlns:a16="http://schemas.microsoft.com/office/drawing/2014/main" id="{90420BB6-5D19-2BB5-148B-E9758CB62CA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B5F97CAC-2BDF-7EAC-A6FA-E7507E1B9DCE}"/>
              </a:ext>
            </a:extLst>
          </p:cNvPr>
          <p:cNvSpPr txBox="1">
            <a:spLocks noChangeArrowheads="1"/>
          </p:cNvSpPr>
          <p:nvPr/>
        </p:nvSpPr>
        <p:spPr bwMode="auto">
          <a:xfrm>
            <a:off x="7775575" y="5391150"/>
            <a:ext cx="911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pulsars</a:t>
            </a:r>
          </a:p>
        </p:txBody>
      </p:sp>
      <p:pic>
        <p:nvPicPr>
          <p:cNvPr id="9" name="Picture 8" descr="Femri_5_yr_with_SNRs.jpg">
            <a:extLst>
              <a:ext uri="{FF2B5EF4-FFF2-40B4-BE49-F238E27FC236}">
                <a16:creationId xmlns:a16="http://schemas.microsoft.com/office/drawing/2014/main" id="{02B95A49-03E6-9D74-F558-EEC10BC91C5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0" name="TextBox 6">
            <a:extLst>
              <a:ext uri="{FF2B5EF4-FFF2-40B4-BE49-F238E27FC236}">
                <a16:creationId xmlns:a16="http://schemas.microsoft.com/office/drawing/2014/main" id="{7C29D29A-1EBA-4420-ADE7-9F1FF4AD5353}"/>
              </a:ext>
            </a:extLst>
          </p:cNvPr>
          <p:cNvSpPr txBox="1">
            <a:spLocks noChangeArrowheads="1"/>
          </p:cNvSpPr>
          <p:nvPr/>
        </p:nvSpPr>
        <p:spPr bwMode="auto">
          <a:xfrm>
            <a:off x="644525" y="5791200"/>
            <a:ext cx="2022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Fermi 5-year map</a:t>
            </a:r>
          </a:p>
        </p:txBody>
      </p:sp>
      <p:sp>
        <p:nvSpPr>
          <p:cNvPr id="98311" name="Rectangle 2">
            <a:extLst>
              <a:ext uri="{FF2B5EF4-FFF2-40B4-BE49-F238E27FC236}">
                <a16:creationId xmlns:a16="http://schemas.microsoft.com/office/drawing/2014/main" id="{D71FCD5C-F39E-E530-8165-7414D25A795B}"/>
              </a:ext>
            </a:extLst>
          </p:cNvPr>
          <p:cNvSpPr>
            <a:spLocks noGrp="1" noChangeArrowheads="1"/>
          </p:cNvSpPr>
          <p:nvPr>
            <p:ph type="title"/>
          </p:nvPr>
        </p:nvSpPr>
        <p:spPr>
          <a:xfrm>
            <a:off x="0" y="0"/>
            <a:ext cx="9144000" cy="838200"/>
          </a:xfrm>
        </p:spPr>
        <p:txBody>
          <a:bodyPr/>
          <a:lstStyle/>
          <a:p>
            <a:pPr eaLnBrk="1" hangingPunct="1"/>
            <a:r>
              <a:rPr lang="en-US" altLang="en-US" b="1" dirty="0">
                <a:solidFill>
                  <a:schemeClr val="tx1"/>
                </a:solidFill>
                <a:latin typeface="Times New Roman" panose="02020603050405020304" pitchFamily="18" charset="0"/>
                <a:ea typeface="ＭＳ Ｐゴシック" panose="020B0600070205080204" pitchFamily="34" charset="-128"/>
              </a:rPr>
              <a:t>Milky Way: Gamma</a:t>
            </a:r>
          </a:p>
        </p:txBody>
      </p:sp>
      <p:sp>
        <p:nvSpPr>
          <p:cNvPr id="10" name="TextBox 9">
            <a:extLst>
              <a:ext uri="{FF2B5EF4-FFF2-40B4-BE49-F238E27FC236}">
                <a16:creationId xmlns:a16="http://schemas.microsoft.com/office/drawing/2014/main" id="{AB5A2BBC-081D-F06C-21AC-85D973627443}"/>
              </a:ext>
            </a:extLst>
          </p:cNvPr>
          <p:cNvSpPr txBox="1">
            <a:spLocks noChangeArrowheads="1"/>
          </p:cNvSpPr>
          <p:nvPr/>
        </p:nvSpPr>
        <p:spPr bwMode="auto">
          <a:xfrm>
            <a:off x="7170738" y="5391150"/>
            <a:ext cx="15160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SN remnants</a:t>
            </a:r>
          </a:p>
        </p:txBody>
      </p:sp>
      <p:sp>
        <p:nvSpPr>
          <p:cNvPr id="3" name="TextBox 2">
            <a:extLst>
              <a:ext uri="{FF2B5EF4-FFF2-40B4-BE49-F238E27FC236}">
                <a16:creationId xmlns:a16="http://schemas.microsoft.com/office/drawing/2014/main" id="{01BE1C9A-09E7-6415-2D39-4C4A1321A1E0}"/>
              </a:ext>
            </a:extLst>
          </p:cNvPr>
          <p:cNvSpPr txBox="1"/>
          <p:nvPr/>
        </p:nvSpPr>
        <p:spPr>
          <a:xfrm>
            <a:off x="6369145" y="6128009"/>
            <a:ext cx="2743200" cy="24622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https://</a:t>
            </a:r>
            <a:r>
              <a:rPr kumimoji="0" lang="en-US" sz="1000" b="0"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mn-cs"/>
              </a:rPr>
              <a:t>ishivvers.github.io</a:t>
            </a:r>
            <a:r>
              <a:rPr kumimoji="0" lang="en-US" sz="10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/maps/</a:t>
            </a:r>
            <a:r>
              <a:rPr kumimoji="0" lang="en-US" sz="1000" b="0"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mn-cs"/>
              </a:rPr>
              <a:t>pulsars.html</a:t>
            </a:r>
            <a:endParaRPr kumimoji="0" lang="en-US" sz="10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8" name="TextBox 7">
            <a:extLst>
              <a:ext uri="{FF2B5EF4-FFF2-40B4-BE49-F238E27FC236}">
                <a16:creationId xmlns:a16="http://schemas.microsoft.com/office/drawing/2014/main" id="{0DEA9024-660E-F70E-C3AE-CF9613FC7ADC}"/>
              </a:ext>
            </a:extLst>
          </p:cNvPr>
          <p:cNvSpPr txBox="1"/>
          <p:nvPr/>
        </p:nvSpPr>
        <p:spPr>
          <a:xfrm>
            <a:off x="6500590" y="6376790"/>
            <a:ext cx="2480310" cy="24622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https://</a:t>
            </a:r>
            <a:r>
              <a:rPr kumimoji="0" lang="en-US" sz="1000" b="0"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mn-cs"/>
              </a:rPr>
              <a:t>ishivvers.github.io</a:t>
            </a:r>
            <a:r>
              <a:rPr kumimoji="0" lang="en-US" sz="10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/maps/</a:t>
            </a:r>
            <a:r>
              <a:rPr kumimoji="0" lang="en-US" sz="1000" b="0"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mn-cs"/>
              </a:rPr>
              <a:t>sne.html</a:t>
            </a:r>
            <a:endParaRPr kumimoji="0" lang="en-US" sz="10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2" name="TextBox 1">
            <a:extLst>
              <a:ext uri="{FF2B5EF4-FFF2-40B4-BE49-F238E27FC236}">
                <a16:creationId xmlns:a16="http://schemas.microsoft.com/office/drawing/2014/main" id="{3BDEC630-F8BE-4428-7AFA-4F2C6D8587EF}"/>
              </a:ext>
            </a:extLst>
          </p:cNvPr>
          <p:cNvSpPr txBox="1">
            <a:spLocks noChangeArrowheads="1"/>
          </p:cNvSpPr>
          <p:nvPr/>
        </p:nvSpPr>
        <p:spPr bwMode="auto">
          <a:xfrm>
            <a:off x="6849205" y="3022937"/>
            <a:ext cx="229479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dirty="0">
                <a:solidFill>
                  <a:srgbClr val="FF0000"/>
                </a:solidFill>
                <a:latin typeface="Times New Roman" panose="02020603050405020304" pitchFamily="18" charset="0"/>
              </a:rPr>
              <a:t>                                           </a:t>
            </a:r>
            <a:r>
              <a:rPr lang="en-US" altLang="en-US" sz="1200" dirty="0">
                <a:latin typeface="Times New Roman" panose="02020603050405020304" pitchFamily="18" charset="0"/>
              </a:rPr>
              <a:t>Crab</a:t>
            </a:r>
          </a:p>
          <a:p>
            <a:pPr eaLnBrk="1" hangingPunct="1">
              <a:spcBef>
                <a:spcPct val="0"/>
              </a:spcBef>
              <a:buFontTx/>
              <a:buNone/>
            </a:pPr>
            <a:endParaRPr lang="en-US" altLang="en-US" sz="1200" dirty="0">
              <a:latin typeface="Times New Roman" panose="02020603050405020304" pitchFamily="18" charset="0"/>
            </a:endParaRPr>
          </a:p>
          <a:p>
            <a:pPr eaLnBrk="1" hangingPunct="1">
              <a:spcBef>
                <a:spcPct val="0"/>
              </a:spcBef>
              <a:buFontTx/>
              <a:buNone/>
            </a:pPr>
            <a:endParaRPr lang="en-US" altLang="en-US" sz="1200" dirty="0">
              <a:latin typeface="Times New Roman" panose="02020603050405020304" pitchFamily="18" charset="0"/>
            </a:endParaRPr>
          </a:p>
          <a:p>
            <a:pPr eaLnBrk="1" hangingPunct="1">
              <a:spcBef>
                <a:spcPct val="0"/>
              </a:spcBef>
              <a:buFontTx/>
              <a:buNone/>
            </a:pPr>
            <a:endParaRPr lang="en-US" altLang="en-US" sz="1200" dirty="0">
              <a:latin typeface="Times New Roman" panose="02020603050405020304" pitchFamily="18" charset="0"/>
            </a:endParaRPr>
          </a:p>
          <a:p>
            <a:pPr eaLnBrk="1" hangingPunct="1">
              <a:spcBef>
                <a:spcPct val="0"/>
              </a:spcBef>
              <a:buFontTx/>
              <a:buNone/>
            </a:pPr>
            <a:r>
              <a:rPr lang="en-US" altLang="en-US" sz="1200" dirty="0">
                <a:latin typeface="Times New Roman" panose="02020603050405020304" pitchFamily="18" charset="0"/>
              </a:rPr>
              <a:t>Vela.                               </a:t>
            </a:r>
            <a:r>
              <a:rPr lang="en-US" altLang="en-US" sz="1200" dirty="0" err="1">
                <a:latin typeface="Times New Roman" panose="02020603050405020304" pitchFamily="18" charset="0"/>
              </a:rPr>
              <a:t>Geminga</a:t>
            </a:r>
            <a:endParaRPr lang="en-US" altLang="en-US" sz="1200" dirty="0">
              <a:latin typeface="Times New Roman" panose="02020603050405020304" pitchFamily="18" charset="0"/>
            </a:endParaRPr>
          </a:p>
        </p:txBody>
      </p:sp>
    </p:spTree>
    <p:extLst>
      <p:ext uri="{BB962C8B-B14F-4D97-AF65-F5344CB8AC3E}">
        <p14:creationId xmlns:p14="http://schemas.microsoft.com/office/powerpoint/2010/main" val="79377901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2000"/>
                                        <p:tgtEl>
                                          <p:spTgt spid="2">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animEffect transition="in" filter="fade">
                                      <p:cBhvr>
                                        <p:cTn id="18" dur="2000"/>
                                        <p:tgtEl>
                                          <p:spTgt spid="2">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20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2000"/>
                                        <p:tgtEl>
                                          <p:spTgt spid="1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2000"/>
                                        <p:tgtEl>
                                          <p:spTgt spid="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3"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100354" name="Picture 3" descr="df3_fermi_bubble_art_labels.jpg">
            <a:extLst>
              <a:ext uri="{FF2B5EF4-FFF2-40B4-BE49-F238E27FC236}">
                <a16:creationId xmlns:a16="http://schemas.microsoft.com/office/drawing/2014/main" id="{95646B22-5DCB-A04F-84C9-96D59C4D6D2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7630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6" name="TextBox 6">
            <a:extLst>
              <a:ext uri="{FF2B5EF4-FFF2-40B4-BE49-F238E27FC236}">
                <a16:creationId xmlns:a16="http://schemas.microsoft.com/office/drawing/2014/main" id="{3BEF1E60-C92A-4045-AD66-3D48168D6DD6}"/>
              </a:ext>
            </a:extLst>
          </p:cNvPr>
          <p:cNvSpPr txBox="1">
            <a:spLocks noChangeArrowheads="1"/>
          </p:cNvSpPr>
          <p:nvPr/>
        </p:nvSpPr>
        <p:spPr bwMode="auto">
          <a:xfrm>
            <a:off x="685800" y="5162550"/>
            <a:ext cx="1701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Fermi Bubbles</a:t>
            </a:r>
          </a:p>
        </p:txBody>
      </p:sp>
      <p:sp>
        <p:nvSpPr>
          <p:cNvPr id="100357" name="Rectangle 2">
            <a:extLst>
              <a:ext uri="{FF2B5EF4-FFF2-40B4-BE49-F238E27FC236}">
                <a16:creationId xmlns:a16="http://schemas.microsoft.com/office/drawing/2014/main" id="{BCD2E179-139F-4D4E-B4DF-589F35191FE9}"/>
              </a:ext>
            </a:extLst>
          </p:cNvPr>
          <p:cNvSpPr>
            <a:spLocks noGrp="1" noChangeArrowheads="1"/>
          </p:cNvSpPr>
          <p:nvPr>
            <p:ph type="title"/>
          </p:nvPr>
        </p:nvSpPr>
        <p:spPr>
          <a:xfrm>
            <a:off x="0" y="0"/>
            <a:ext cx="9144000" cy="838200"/>
          </a:xfrm>
        </p:spPr>
        <p:txBody>
          <a:bodyPr/>
          <a:lstStyle/>
          <a:p>
            <a:pPr eaLnBrk="1" hangingPunct="1"/>
            <a:r>
              <a:rPr lang="en-US" altLang="en-US" b="1">
                <a:solidFill>
                  <a:schemeClr val="tx1"/>
                </a:solidFill>
                <a:latin typeface="Times New Roman" panose="02020603050405020304" pitchFamily="18" charset="0"/>
                <a:ea typeface="ＭＳ Ｐゴシック" panose="020B0600070205080204" pitchFamily="34" charset="-128"/>
              </a:rPr>
              <a:t>Milky Way Disk: Gamma</a:t>
            </a:r>
          </a:p>
        </p:txBody>
      </p:sp>
      <p:cxnSp>
        <p:nvCxnSpPr>
          <p:cNvPr id="3" name="Straight Arrow Connector 2">
            <a:extLst>
              <a:ext uri="{FF2B5EF4-FFF2-40B4-BE49-F238E27FC236}">
                <a16:creationId xmlns:a16="http://schemas.microsoft.com/office/drawing/2014/main" id="{B36FFEF0-F64C-B149-BA1A-50E77A2A814A}"/>
              </a:ext>
            </a:extLst>
          </p:cNvPr>
          <p:cNvCxnSpPr>
            <a:cxnSpLocks/>
          </p:cNvCxnSpPr>
          <p:nvPr/>
        </p:nvCxnSpPr>
        <p:spPr>
          <a:xfrm>
            <a:off x="4572000" y="3445397"/>
            <a:ext cx="2057400" cy="0"/>
          </a:xfrm>
          <a:prstGeom prst="straightConnector1">
            <a:avLst/>
          </a:prstGeom>
          <a:ln w="63500">
            <a:solidFill>
              <a:srgbClr val="FFFF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0D46B47A-AFAF-FA4C-ACB4-42C75CC793C4}"/>
              </a:ext>
            </a:extLst>
          </p:cNvPr>
          <p:cNvCxnSpPr>
            <a:cxnSpLocks/>
          </p:cNvCxnSpPr>
          <p:nvPr/>
        </p:nvCxnSpPr>
        <p:spPr>
          <a:xfrm flipV="1">
            <a:off x="4572000" y="1219200"/>
            <a:ext cx="0" cy="2209800"/>
          </a:xfrm>
          <a:prstGeom prst="straightConnector1">
            <a:avLst/>
          </a:prstGeom>
          <a:ln w="63500">
            <a:solidFill>
              <a:srgbClr val="FFFF00"/>
            </a:solidFill>
            <a:headEnd type="triangle"/>
            <a:tailEnd type="triangle"/>
          </a:ln>
        </p:spPr>
        <p:style>
          <a:lnRef idx="2">
            <a:schemeClr val="accent1"/>
          </a:lnRef>
          <a:fillRef idx="0">
            <a:schemeClr val="accent1"/>
          </a:fillRef>
          <a:effectRef idx="1">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strVal val="#ppt_w*0.70"/>
                                          </p:val>
                                        </p:tav>
                                        <p:tav tm="100000">
                                          <p:val>
                                            <p:strVal val="#ppt_w"/>
                                          </p:val>
                                        </p:tav>
                                      </p:tavLst>
                                    </p:anim>
                                    <p:anim calcmode="lin" valueType="num">
                                      <p:cBhvr>
                                        <p:cTn id="15" dur="1000" fill="hold"/>
                                        <p:tgtEl>
                                          <p:spTgt spid="9"/>
                                        </p:tgtEl>
                                        <p:attrNameLst>
                                          <p:attrName>ppt_h</p:attrName>
                                        </p:attrNameLst>
                                      </p:cBhvr>
                                      <p:tavLst>
                                        <p:tav tm="0">
                                          <p:val>
                                            <p:strVal val="#ppt_h"/>
                                          </p:val>
                                        </p:tav>
                                        <p:tav tm="100000">
                                          <p:val>
                                            <p:strVal val="#ppt_h"/>
                                          </p:val>
                                        </p:tav>
                                      </p:tavLst>
                                    </p:anim>
                                    <p:animEffect transition="in" filter="fade">
                                      <p:cBhvr>
                                        <p:cTn id="1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92162" name="Picture 1" descr="combined_mag8.jpg">
            <a:extLst>
              <a:ext uri="{FF2B5EF4-FFF2-40B4-BE49-F238E27FC236}">
                <a16:creationId xmlns:a16="http://schemas.microsoft.com/office/drawing/2014/main" id="{202DC81F-ADAA-4F40-9BBC-1A1E99DFD28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54100"/>
            <a:ext cx="9144000" cy="519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3" name="Rectangle 2">
            <a:extLst>
              <a:ext uri="{FF2B5EF4-FFF2-40B4-BE49-F238E27FC236}">
                <a16:creationId xmlns:a16="http://schemas.microsoft.com/office/drawing/2014/main" id="{43EA330D-F008-854C-9D6E-26D6072F1196}"/>
              </a:ext>
            </a:extLst>
          </p:cNvPr>
          <p:cNvSpPr>
            <a:spLocks noGrp="1" noChangeArrowheads="1"/>
          </p:cNvSpPr>
          <p:nvPr>
            <p:ph type="title"/>
          </p:nvPr>
        </p:nvSpPr>
        <p:spPr>
          <a:xfrm>
            <a:off x="0" y="0"/>
            <a:ext cx="9144000" cy="838200"/>
          </a:xfrm>
        </p:spPr>
        <p:txBody>
          <a:bodyPr/>
          <a:lstStyle/>
          <a:p>
            <a:pPr eaLnBrk="1" hangingPunct="1"/>
            <a:r>
              <a:rPr lang="en-US" altLang="en-US" b="1">
                <a:solidFill>
                  <a:schemeClr val="tx1"/>
                </a:solidFill>
                <a:latin typeface="Times New Roman" panose="02020603050405020304" pitchFamily="18" charset="0"/>
                <a:ea typeface="ＭＳ Ｐゴシック" panose="020B0600070205080204" pitchFamily="34" charset="-128"/>
              </a:rPr>
              <a:t>Milky Way Disk</a:t>
            </a:r>
          </a:p>
        </p:txBody>
      </p:sp>
      <p:sp>
        <p:nvSpPr>
          <p:cNvPr id="2" name="TextBox 1">
            <a:extLst>
              <a:ext uri="{FF2B5EF4-FFF2-40B4-BE49-F238E27FC236}">
                <a16:creationId xmlns:a16="http://schemas.microsoft.com/office/drawing/2014/main" id="{5D8A56C1-DEB3-E240-807D-1E6010DF70C4}"/>
              </a:ext>
            </a:extLst>
          </p:cNvPr>
          <p:cNvSpPr txBox="1">
            <a:spLocks noChangeArrowheads="1"/>
          </p:cNvSpPr>
          <p:nvPr/>
        </p:nvSpPr>
        <p:spPr bwMode="auto">
          <a:xfrm>
            <a:off x="152400" y="968375"/>
            <a:ext cx="509588" cy="547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3400">
                <a:solidFill>
                  <a:srgbClr val="FFFFFF"/>
                </a:solidFill>
                <a:latin typeface="Times New Roman" panose="02020603050405020304" pitchFamily="18" charset="0"/>
              </a:rPr>
              <a:t>R</a:t>
            </a:r>
          </a:p>
          <a:p>
            <a:pPr algn="ctr" eaLnBrk="1" hangingPunct="1">
              <a:spcBef>
                <a:spcPct val="0"/>
              </a:spcBef>
              <a:buFontTx/>
              <a:buNone/>
            </a:pPr>
            <a:r>
              <a:rPr lang="en-US" altLang="en-US" sz="3400">
                <a:solidFill>
                  <a:srgbClr val="FFFFFF"/>
                </a:solidFill>
                <a:latin typeface="Times New Roman" panose="02020603050405020304" pitchFamily="18" charset="0"/>
              </a:rPr>
              <a:t>R</a:t>
            </a:r>
          </a:p>
          <a:p>
            <a:pPr algn="ctr" eaLnBrk="1" hangingPunct="1">
              <a:spcBef>
                <a:spcPct val="0"/>
              </a:spcBef>
              <a:buFontTx/>
              <a:buNone/>
            </a:pPr>
            <a:r>
              <a:rPr lang="en-US" altLang="en-US" sz="3400">
                <a:solidFill>
                  <a:srgbClr val="FFFFFF"/>
                </a:solidFill>
                <a:latin typeface="Times New Roman" panose="02020603050405020304" pitchFamily="18" charset="0"/>
              </a:rPr>
              <a:t>R</a:t>
            </a:r>
          </a:p>
          <a:p>
            <a:pPr algn="ctr" eaLnBrk="1" hangingPunct="1">
              <a:spcBef>
                <a:spcPct val="0"/>
              </a:spcBef>
              <a:buFontTx/>
              <a:buNone/>
            </a:pPr>
            <a:r>
              <a:rPr lang="en-US" altLang="en-US" sz="3400">
                <a:solidFill>
                  <a:srgbClr val="FFFFFF"/>
                </a:solidFill>
                <a:latin typeface="Times New Roman" panose="02020603050405020304" pitchFamily="18" charset="0"/>
              </a:rPr>
              <a:t>R</a:t>
            </a:r>
          </a:p>
          <a:p>
            <a:pPr algn="ctr" eaLnBrk="1" hangingPunct="1">
              <a:spcBef>
                <a:spcPct val="0"/>
              </a:spcBef>
              <a:buFontTx/>
              <a:buNone/>
            </a:pPr>
            <a:r>
              <a:rPr lang="en-US" altLang="en-US" sz="3400">
                <a:solidFill>
                  <a:srgbClr val="FFFFFF"/>
                </a:solidFill>
                <a:latin typeface="Times New Roman" panose="02020603050405020304" pitchFamily="18" charset="0"/>
              </a:rPr>
              <a:t>I</a:t>
            </a:r>
          </a:p>
          <a:p>
            <a:pPr algn="ctr" eaLnBrk="1" hangingPunct="1">
              <a:spcBef>
                <a:spcPct val="0"/>
              </a:spcBef>
              <a:buFontTx/>
              <a:buNone/>
            </a:pPr>
            <a:r>
              <a:rPr lang="en-US" altLang="en-US" sz="3400">
                <a:solidFill>
                  <a:srgbClr val="FFFFFF"/>
                </a:solidFill>
                <a:latin typeface="Times New Roman" panose="02020603050405020304" pitchFamily="18" charset="0"/>
              </a:rPr>
              <a:t>I</a:t>
            </a:r>
          </a:p>
          <a:p>
            <a:pPr algn="ctr" eaLnBrk="1" hangingPunct="1">
              <a:spcBef>
                <a:spcPct val="0"/>
              </a:spcBef>
              <a:buFontTx/>
              <a:buNone/>
            </a:pPr>
            <a:r>
              <a:rPr lang="en-US" altLang="en-US" sz="3400">
                <a:solidFill>
                  <a:srgbClr val="FFFFFF"/>
                </a:solidFill>
                <a:latin typeface="Times New Roman" panose="02020603050405020304" pitchFamily="18" charset="0"/>
              </a:rPr>
              <a:t>I</a:t>
            </a:r>
          </a:p>
          <a:p>
            <a:pPr algn="ctr" eaLnBrk="1" hangingPunct="1">
              <a:spcBef>
                <a:spcPct val="0"/>
              </a:spcBef>
              <a:buFontTx/>
              <a:buNone/>
            </a:pPr>
            <a:r>
              <a:rPr lang="en-US" altLang="en-US" sz="3400">
                <a:solidFill>
                  <a:srgbClr val="FFFFFF"/>
                </a:solidFill>
                <a:latin typeface="Times New Roman" panose="02020603050405020304" pitchFamily="18" charset="0"/>
              </a:rPr>
              <a:t>V</a:t>
            </a:r>
          </a:p>
          <a:p>
            <a:pPr algn="ctr" eaLnBrk="1" hangingPunct="1">
              <a:spcBef>
                <a:spcPct val="0"/>
              </a:spcBef>
              <a:buFontTx/>
              <a:buNone/>
            </a:pPr>
            <a:r>
              <a:rPr lang="en-US" altLang="en-US" sz="3400">
                <a:solidFill>
                  <a:srgbClr val="FFFFFF"/>
                </a:solidFill>
                <a:latin typeface="Times New Roman" panose="02020603050405020304" pitchFamily="18" charset="0"/>
              </a:rPr>
              <a:t>X</a:t>
            </a:r>
          </a:p>
          <a:p>
            <a:pPr algn="ctr" eaLnBrk="1" hangingPunct="1">
              <a:spcBef>
                <a:spcPct val="0"/>
              </a:spcBef>
              <a:buFontTx/>
              <a:buNone/>
            </a:pPr>
            <a:r>
              <a:rPr lang="en-US" altLang="en-US" sz="3400">
                <a:solidFill>
                  <a:srgbClr val="FFFFFF"/>
                </a:solidFill>
                <a:latin typeface="Times New Roman" panose="02020603050405020304" pitchFamily="18" charset="0"/>
              </a:rPr>
              <a:t>G</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4" name="Picture 3" descr="A screenshot of a computer program&#10;&#10;AI-generated content may be incorrect.">
            <a:extLst>
              <a:ext uri="{FF2B5EF4-FFF2-40B4-BE49-F238E27FC236}">
                <a16:creationId xmlns:a16="http://schemas.microsoft.com/office/drawing/2014/main" id="{F4E28B1F-E19D-078E-BEBA-DC55CDC1DD64}"/>
              </a:ext>
            </a:extLst>
          </p:cNvPr>
          <p:cNvPicPr>
            <a:picLocks noChangeAspect="1"/>
          </p:cNvPicPr>
          <p:nvPr/>
        </p:nvPicPr>
        <p:blipFill>
          <a:blip r:embed="rId3"/>
          <a:stretch>
            <a:fillRect/>
          </a:stretch>
        </p:blipFill>
        <p:spPr>
          <a:xfrm>
            <a:off x="304800" y="-2057401"/>
            <a:ext cx="8458200" cy="10874828"/>
          </a:xfrm>
          <a:prstGeom prst="rect">
            <a:avLst/>
          </a:prstGeom>
        </p:spPr>
      </p:pic>
    </p:spTree>
    <p:extLst>
      <p:ext uri="{BB962C8B-B14F-4D97-AF65-F5344CB8AC3E}">
        <p14:creationId xmlns:p14="http://schemas.microsoft.com/office/powerpoint/2010/main" val="317710654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112644" name="Rectangle 2">
            <a:extLst>
              <a:ext uri="{FF2B5EF4-FFF2-40B4-BE49-F238E27FC236}">
                <a16:creationId xmlns:a16="http://schemas.microsoft.com/office/drawing/2014/main" id="{1FF83B01-8A3D-EDDF-F52C-EFFDC4E2BF8D}"/>
              </a:ext>
            </a:extLst>
          </p:cNvPr>
          <p:cNvSpPr>
            <a:spLocks noGrp="1" noChangeArrowheads="1"/>
          </p:cNvSpPr>
          <p:nvPr>
            <p:ph type="title"/>
          </p:nvPr>
        </p:nvSpPr>
        <p:spPr>
          <a:xfrm>
            <a:off x="0" y="34925"/>
            <a:ext cx="9144000" cy="841375"/>
          </a:xfrm>
        </p:spPr>
        <p:txBody>
          <a:bodyPr/>
          <a:lstStyle/>
          <a:p>
            <a:pPr eaLnBrk="1" hangingPunct="1"/>
            <a:r>
              <a:rPr lang="en-US" altLang="en-US" b="1" dirty="0">
                <a:solidFill>
                  <a:schemeClr val="tx1"/>
                </a:solidFill>
                <a:latin typeface="Times New Roman" panose="02020603050405020304" pitchFamily="18" charset="0"/>
                <a:ea typeface="ＭＳ Ｐゴシック" panose="020B0600070205080204" pitchFamily="34" charset="-128"/>
              </a:rPr>
              <a:t>Milky Way Neighborhood</a:t>
            </a:r>
          </a:p>
        </p:txBody>
      </p:sp>
      <p:pic>
        <p:nvPicPr>
          <p:cNvPr id="3" name="Picture 2" descr="A galaxy in space with stars&#10;&#10;Description automatically generated">
            <a:extLst>
              <a:ext uri="{FF2B5EF4-FFF2-40B4-BE49-F238E27FC236}">
                <a16:creationId xmlns:a16="http://schemas.microsoft.com/office/drawing/2014/main" id="{E13F5E19-9F45-ABA7-BA17-5B6F5F159BE5}"/>
              </a:ext>
            </a:extLst>
          </p:cNvPr>
          <p:cNvPicPr>
            <a:picLocks noChangeAspect="1"/>
          </p:cNvPicPr>
          <p:nvPr/>
        </p:nvPicPr>
        <p:blipFill>
          <a:blip r:embed="rId3"/>
          <a:stretch>
            <a:fillRect/>
          </a:stretch>
        </p:blipFill>
        <p:spPr>
          <a:xfrm>
            <a:off x="609600" y="1511300"/>
            <a:ext cx="3373185" cy="1765300"/>
          </a:xfrm>
          <a:prstGeom prst="rect">
            <a:avLst/>
          </a:prstGeom>
        </p:spPr>
      </p:pic>
      <p:sp>
        <p:nvSpPr>
          <p:cNvPr id="4" name="Rectangle 2">
            <a:extLst>
              <a:ext uri="{FF2B5EF4-FFF2-40B4-BE49-F238E27FC236}">
                <a16:creationId xmlns:a16="http://schemas.microsoft.com/office/drawing/2014/main" id="{F490E883-6FCE-A1E0-A0C0-129FF07D4B0E}"/>
              </a:ext>
            </a:extLst>
          </p:cNvPr>
          <p:cNvSpPr txBox="1">
            <a:spLocks noChangeArrowheads="1"/>
          </p:cNvSpPr>
          <p:nvPr/>
        </p:nvSpPr>
        <p:spPr bwMode="auto">
          <a:xfrm>
            <a:off x="533400" y="990600"/>
            <a:ext cx="350520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rPr>
              <a:t>Team Triangulum (M33)</a:t>
            </a:r>
          </a:p>
        </p:txBody>
      </p:sp>
      <p:pic>
        <p:nvPicPr>
          <p:cNvPr id="7" name="Picture 6" descr="A galaxy in space with stars&#10;&#10;Description automatically generated">
            <a:extLst>
              <a:ext uri="{FF2B5EF4-FFF2-40B4-BE49-F238E27FC236}">
                <a16:creationId xmlns:a16="http://schemas.microsoft.com/office/drawing/2014/main" id="{B12FD89C-4494-5045-1055-7A28619D41AD}"/>
              </a:ext>
            </a:extLst>
          </p:cNvPr>
          <p:cNvPicPr>
            <a:picLocks noChangeAspect="1"/>
          </p:cNvPicPr>
          <p:nvPr/>
        </p:nvPicPr>
        <p:blipFill>
          <a:blip r:embed="rId4"/>
          <a:stretch>
            <a:fillRect/>
          </a:stretch>
        </p:blipFill>
        <p:spPr>
          <a:xfrm>
            <a:off x="5181600" y="1447800"/>
            <a:ext cx="2883790" cy="1937546"/>
          </a:xfrm>
          <a:prstGeom prst="rect">
            <a:avLst/>
          </a:prstGeom>
        </p:spPr>
      </p:pic>
      <p:sp>
        <p:nvSpPr>
          <p:cNvPr id="9" name="Rectangle 2">
            <a:extLst>
              <a:ext uri="{FF2B5EF4-FFF2-40B4-BE49-F238E27FC236}">
                <a16:creationId xmlns:a16="http://schemas.microsoft.com/office/drawing/2014/main" id="{147EA745-57AF-BA95-451B-9D2AB97C8958}"/>
              </a:ext>
            </a:extLst>
          </p:cNvPr>
          <p:cNvSpPr txBox="1">
            <a:spLocks noChangeArrowheads="1"/>
          </p:cNvSpPr>
          <p:nvPr/>
        </p:nvSpPr>
        <p:spPr bwMode="auto">
          <a:xfrm>
            <a:off x="4867942" y="974725"/>
            <a:ext cx="350520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rPr>
              <a:t>Team </a:t>
            </a:r>
            <a:r>
              <a:rPr kumimoji="0" lang="en-US" altLang="en-US" sz="2400" b="1" i="0" u="none" strike="noStrike" kern="0" cap="none" spc="0" normalizeH="0" baseline="0" noProof="0" dirty="0" err="1">
                <a:ln>
                  <a:noFill/>
                </a:ln>
                <a:solidFill>
                  <a:srgbClr val="FFFFFF"/>
                </a:solidFill>
                <a:effectLst/>
                <a:uLnTx/>
                <a:uFillTx/>
                <a:latin typeface="Times New Roman" panose="02020603050405020304" pitchFamily="18" charset="0"/>
                <a:ea typeface="ＭＳ Ｐゴシック" panose="020B0600070205080204" pitchFamily="34" charset="-128"/>
              </a:rPr>
              <a:t>Bode’s</a:t>
            </a:r>
            <a:r>
              <a:rPr kumimoji="0" lang="en-US" altLang="en-US" sz="2400" b="1" i="0" u="none" strike="noStrike" kern="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rPr>
              <a:t> (M81)</a:t>
            </a:r>
          </a:p>
        </p:txBody>
      </p:sp>
      <p:sp>
        <p:nvSpPr>
          <p:cNvPr id="10" name="Rectangle 2">
            <a:extLst>
              <a:ext uri="{FF2B5EF4-FFF2-40B4-BE49-F238E27FC236}">
                <a16:creationId xmlns:a16="http://schemas.microsoft.com/office/drawing/2014/main" id="{2F378379-3BDC-729E-4B68-214634CDE06F}"/>
              </a:ext>
            </a:extLst>
          </p:cNvPr>
          <p:cNvSpPr txBox="1">
            <a:spLocks noChangeArrowheads="1"/>
          </p:cNvSpPr>
          <p:nvPr/>
        </p:nvSpPr>
        <p:spPr bwMode="auto">
          <a:xfrm>
            <a:off x="609600" y="3810000"/>
            <a:ext cx="350520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rPr>
              <a:t>Team Pinwheel (M101)</a:t>
            </a:r>
          </a:p>
        </p:txBody>
      </p:sp>
      <p:pic>
        <p:nvPicPr>
          <p:cNvPr id="13" name="Picture 12" descr="A spiral galaxy in space&#10;&#10;Description automatically generated">
            <a:extLst>
              <a:ext uri="{FF2B5EF4-FFF2-40B4-BE49-F238E27FC236}">
                <a16:creationId xmlns:a16="http://schemas.microsoft.com/office/drawing/2014/main" id="{5441F865-86AB-EE84-710E-65ABA0EC3CD7}"/>
              </a:ext>
            </a:extLst>
          </p:cNvPr>
          <p:cNvPicPr>
            <a:picLocks noChangeAspect="1"/>
          </p:cNvPicPr>
          <p:nvPr/>
        </p:nvPicPr>
        <p:blipFill>
          <a:blip r:embed="rId5"/>
          <a:stretch>
            <a:fillRect/>
          </a:stretch>
        </p:blipFill>
        <p:spPr>
          <a:xfrm>
            <a:off x="914400" y="4351735"/>
            <a:ext cx="2842260" cy="2220515"/>
          </a:xfrm>
          <a:prstGeom prst="rect">
            <a:avLst/>
          </a:prstGeom>
        </p:spPr>
      </p:pic>
      <p:pic>
        <p:nvPicPr>
          <p:cNvPr id="15" name="Picture 14" descr="A galaxy in space with stars&#10;&#10;Description automatically generated">
            <a:extLst>
              <a:ext uri="{FF2B5EF4-FFF2-40B4-BE49-F238E27FC236}">
                <a16:creationId xmlns:a16="http://schemas.microsoft.com/office/drawing/2014/main" id="{3F7D4434-B846-581E-A9DB-C79741763E06}"/>
              </a:ext>
            </a:extLst>
          </p:cNvPr>
          <p:cNvPicPr>
            <a:picLocks noChangeAspect="1"/>
          </p:cNvPicPr>
          <p:nvPr/>
        </p:nvPicPr>
        <p:blipFill>
          <a:blip r:embed="rId6"/>
          <a:stretch>
            <a:fillRect/>
          </a:stretch>
        </p:blipFill>
        <p:spPr>
          <a:xfrm>
            <a:off x="5184346" y="4512469"/>
            <a:ext cx="2969054" cy="2059781"/>
          </a:xfrm>
          <a:prstGeom prst="rect">
            <a:avLst/>
          </a:prstGeom>
        </p:spPr>
      </p:pic>
      <p:sp>
        <p:nvSpPr>
          <p:cNvPr id="16" name="Rectangle 2">
            <a:extLst>
              <a:ext uri="{FF2B5EF4-FFF2-40B4-BE49-F238E27FC236}">
                <a16:creationId xmlns:a16="http://schemas.microsoft.com/office/drawing/2014/main" id="{54101BCE-D9D2-DA0B-D50B-899D14CAC890}"/>
              </a:ext>
            </a:extLst>
          </p:cNvPr>
          <p:cNvSpPr txBox="1">
            <a:spLocks noChangeArrowheads="1"/>
          </p:cNvSpPr>
          <p:nvPr/>
        </p:nvSpPr>
        <p:spPr bwMode="auto">
          <a:xfrm>
            <a:off x="5003800" y="3810001"/>
            <a:ext cx="350520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rPr>
              <a:t>Team Whirlpool (M51)</a:t>
            </a:r>
          </a:p>
        </p:txBody>
      </p:sp>
    </p:spTree>
    <p:extLst>
      <p:ext uri="{BB962C8B-B14F-4D97-AF65-F5344CB8AC3E}">
        <p14:creationId xmlns:p14="http://schemas.microsoft.com/office/powerpoint/2010/main" val="161565241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4689" name="Rectangle 2">
            <a:extLst>
              <a:ext uri="{FF2B5EF4-FFF2-40B4-BE49-F238E27FC236}">
                <a16:creationId xmlns:a16="http://schemas.microsoft.com/office/drawing/2014/main" id="{D3A25EA5-C978-FDE3-130C-6AB30A422DED}"/>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000000"/>
                </a:solidFill>
                <a:latin typeface="Times New Roman" panose="02020603050405020304" pitchFamily="18" charset="0"/>
                <a:ea typeface="ＭＳ Ｐゴシック" panose="020B0600070205080204" pitchFamily="34" charset="-128"/>
              </a:rPr>
              <a:t>Milky Way Neighborhood (2024)</a:t>
            </a:r>
          </a:p>
        </p:txBody>
      </p:sp>
      <p:graphicFrame>
        <p:nvGraphicFramePr>
          <p:cNvPr id="3" name="Table 2">
            <a:extLst>
              <a:ext uri="{FF2B5EF4-FFF2-40B4-BE49-F238E27FC236}">
                <a16:creationId xmlns:a16="http://schemas.microsoft.com/office/drawing/2014/main" id="{DF8DDA07-3546-73D6-BA6D-5E560178C75B}"/>
              </a:ext>
            </a:extLst>
          </p:cNvPr>
          <p:cNvGraphicFramePr>
            <a:graphicFrameLocks noGrp="1"/>
          </p:cNvGraphicFramePr>
          <p:nvPr>
            <p:extLst>
              <p:ext uri="{D42A27DB-BD31-4B8C-83A1-F6EECF244321}">
                <p14:modId xmlns:p14="http://schemas.microsoft.com/office/powerpoint/2010/main" val="4221241462"/>
              </p:ext>
            </p:extLst>
          </p:nvPr>
        </p:nvGraphicFramePr>
        <p:xfrm>
          <a:off x="381000" y="990600"/>
          <a:ext cx="8382000" cy="5646739"/>
        </p:xfrm>
        <a:graphic>
          <a:graphicData uri="http://schemas.openxmlformats.org/drawingml/2006/table">
            <a:tbl>
              <a:tblPr firstRow="1" bandRow="1">
                <a:tableStyleId>{5C22544A-7EE6-4342-B048-85BDC9FD1C3A}</a:tableStyleId>
              </a:tblPr>
              <a:tblGrid>
                <a:gridCol w="1397000">
                  <a:extLst>
                    <a:ext uri="{9D8B030D-6E8A-4147-A177-3AD203B41FA5}">
                      <a16:colId xmlns:a16="http://schemas.microsoft.com/office/drawing/2014/main" val="20000"/>
                    </a:ext>
                  </a:extLst>
                </a:gridCol>
                <a:gridCol w="7366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762000">
                  <a:extLst>
                    <a:ext uri="{9D8B030D-6E8A-4147-A177-3AD203B41FA5}">
                      <a16:colId xmlns:a16="http://schemas.microsoft.com/office/drawing/2014/main" val="20003"/>
                    </a:ext>
                  </a:extLst>
                </a:gridCol>
                <a:gridCol w="762000">
                  <a:extLst>
                    <a:ext uri="{9D8B030D-6E8A-4147-A177-3AD203B41FA5}">
                      <a16:colId xmlns:a16="http://schemas.microsoft.com/office/drawing/2014/main" val="20004"/>
                    </a:ext>
                  </a:extLst>
                </a:gridCol>
                <a:gridCol w="3962400">
                  <a:extLst>
                    <a:ext uri="{9D8B030D-6E8A-4147-A177-3AD203B41FA5}">
                      <a16:colId xmlns:a16="http://schemas.microsoft.com/office/drawing/2014/main" val="20005"/>
                    </a:ext>
                  </a:extLst>
                </a:gridCol>
              </a:tblGrid>
              <a:tr h="750018">
                <a:tc>
                  <a:txBody>
                    <a:bodyPr/>
                    <a:lstStyle/>
                    <a:p>
                      <a:pPr algn="ctr"/>
                      <a:endParaRPr lang="en-US" sz="1800" b="1" dirty="0">
                        <a:solidFill>
                          <a:srgbClr val="000000"/>
                        </a:solidFill>
                        <a:latin typeface="Times New Roman"/>
                        <a:cs typeface="Times New Roman"/>
                      </a:endParaRP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1" dirty="0">
                          <a:solidFill>
                            <a:srgbClr val="000000"/>
                          </a:solidFill>
                          <a:latin typeface="Times New Roman"/>
                          <a:cs typeface="Times New Roman"/>
                        </a:rPr>
                        <a:t>RA</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1" dirty="0">
                          <a:solidFill>
                            <a:srgbClr val="000000"/>
                          </a:solidFill>
                          <a:latin typeface="Times New Roman"/>
                          <a:cs typeface="Times New Roman"/>
                        </a:rPr>
                        <a:t>DEC</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1" dirty="0">
                          <a:solidFill>
                            <a:srgbClr val="000000"/>
                          </a:solidFill>
                          <a:latin typeface="Times New Roman"/>
                          <a:cs typeface="Times New Roman"/>
                        </a:rPr>
                        <a:t>Size</a:t>
                      </a:r>
                    </a:p>
                    <a:p>
                      <a:pPr algn="ctr"/>
                      <a:r>
                        <a:rPr lang="en-US" sz="1800" b="1" dirty="0">
                          <a:solidFill>
                            <a:srgbClr val="000000"/>
                          </a:solidFill>
                          <a:latin typeface="Times New Roman"/>
                          <a:cs typeface="Times New Roman"/>
                        </a:rPr>
                        <a:t>(</a:t>
                      </a:r>
                      <a:r>
                        <a:rPr lang="en-US" sz="1800" b="1" dirty="0" err="1">
                          <a:solidFill>
                            <a:srgbClr val="000000"/>
                          </a:solidFill>
                          <a:latin typeface="Times New Roman"/>
                          <a:cs typeface="Times New Roman"/>
                        </a:rPr>
                        <a:t>kpc</a:t>
                      </a:r>
                      <a:r>
                        <a:rPr lang="en-US" sz="1800" b="1" dirty="0">
                          <a:solidFill>
                            <a:srgbClr val="000000"/>
                          </a:solidFill>
                          <a:latin typeface="Times New Roman"/>
                          <a:cs typeface="Times New Roman"/>
                        </a:rPr>
                        <a:t>)</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1" dirty="0" err="1">
                          <a:solidFill>
                            <a:srgbClr val="000000"/>
                          </a:solidFill>
                          <a:latin typeface="Times New Roman"/>
                          <a:cs typeface="Times New Roman"/>
                        </a:rPr>
                        <a:t>Dist</a:t>
                      </a:r>
                      <a:r>
                        <a:rPr lang="en-US" sz="1800" b="1" dirty="0">
                          <a:solidFill>
                            <a:srgbClr val="000000"/>
                          </a:solidFill>
                          <a:latin typeface="Times New Roman"/>
                          <a:cs typeface="Times New Roman"/>
                        </a:rPr>
                        <a:t> (kpc)</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1" dirty="0">
                          <a:solidFill>
                            <a:srgbClr val="000000"/>
                          </a:solidFill>
                          <a:latin typeface="Times New Roman"/>
                          <a:cs typeface="Times New Roman"/>
                        </a:rPr>
                        <a:t>Bits / # </a:t>
                      </a:r>
                      <a:r>
                        <a:rPr lang="en-US" sz="1800" b="1" dirty="0" err="1">
                          <a:solidFill>
                            <a:srgbClr val="000000"/>
                          </a:solidFill>
                          <a:latin typeface="Times New Roman"/>
                          <a:cs typeface="Times New Roman"/>
                        </a:rPr>
                        <a:t>Globulars</a:t>
                      </a:r>
                      <a:r>
                        <a:rPr lang="en-US" sz="1800" b="1" dirty="0">
                          <a:solidFill>
                            <a:srgbClr val="000000"/>
                          </a:solidFill>
                          <a:latin typeface="Times New Roman"/>
                          <a:cs typeface="Times New Roman"/>
                        </a:rPr>
                        <a:t> / References</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814753">
                <a:tc>
                  <a:txBody>
                    <a:bodyPr/>
                    <a:lstStyle/>
                    <a:p>
                      <a:pPr algn="ctr"/>
                      <a:r>
                        <a:rPr lang="en-US" sz="1800" b="1" dirty="0">
                          <a:solidFill>
                            <a:srgbClr val="000000"/>
                          </a:solidFill>
                          <a:latin typeface="Times New Roman"/>
                          <a:cs typeface="Times New Roman"/>
                        </a:rPr>
                        <a:t>Milky Way</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i="0" dirty="0">
                          <a:solidFill>
                            <a:srgbClr val="000000"/>
                          </a:solidFill>
                          <a:latin typeface="Times New Roman"/>
                          <a:cs typeface="Times New Roman"/>
                        </a:rPr>
                        <a:t>---</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latin typeface="Times New Roman"/>
                          <a:cs typeface="Times New Roman"/>
                        </a:rPr>
                        <a:t>---</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latin typeface="Times New Roman"/>
                          <a:cs typeface="Times New Roman"/>
                        </a:rPr>
                        <a:t>40</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latin typeface="Times New Roman"/>
                          <a:cs typeface="Times New Roman"/>
                        </a:rPr>
                        <a:t>0</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l"/>
                      <a:r>
                        <a:rPr lang="en-US" sz="1200" i="0" dirty="0">
                          <a:solidFill>
                            <a:srgbClr val="000000"/>
                          </a:solidFill>
                          <a:latin typeface="Times New Roman"/>
                          <a:cs typeface="Times New Roman"/>
                        </a:rPr>
                        <a:t>warp, bar, 2-4 arms, LMC, SMC, </a:t>
                      </a:r>
                      <a:r>
                        <a:rPr lang="en-US" sz="1200" i="0" dirty="0" err="1">
                          <a:solidFill>
                            <a:srgbClr val="000000"/>
                          </a:solidFill>
                          <a:latin typeface="Times New Roman"/>
                          <a:cs typeface="Times New Roman"/>
                        </a:rPr>
                        <a:t>Sgr</a:t>
                      </a:r>
                      <a:r>
                        <a:rPr lang="en-US" sz="1200" i="0" dirty="0">
                          <a:solidFill>
                            <a:srgbClr val="000000"/>
                          </a:solidFill>
                          <a:latin typeface="Times New Roman"/>
                          <a:cs typeface="Times New Roman"/>
                        </a:rPr>
                        <a:t> </a:t>
                      </a:r>
                      <a:r>
                        <a:rPr lang="en-US" sz="1200" i="0" dirty="0" err="1">
                          <a:solidFill>
                            <a:srgbClr val="000000"/>
                          </a:solidFill>
                          <a:latin typeface="Times New Roman"/>
                          <a:cs typeface="Times New Roman"/>
                        </a:rPr>
                        <a:t>dSph</a:t>
                      </a:r>
                      <a:r>
                        <a:rPr lang="en-US" sz="1200" i="0" dirty="0">
                          <a:solidFill>
                            <a:srgbClr val="000000"/>
                          </a:solidFill>
                          <a:latin typeface="Times New Roman"/>
                          <a:cs typeface="Times New Roman"/>
                        </a:rPr>
                        <a:t>, ~150 </a:t>
                      </a:r>
                      <a:r>
                        <a:rPr lang="en-US" sz="1200" i="0" dirty="0" err="1">
                          <a:solidFill>
                            <a:srgbClr val="000000"/>
                          </a:solidFill>
                          <a:latin typeface="Times New Roman"/>
                          <a:cs typeface="Times New Roman"/>
                        </a:rPr>
                        <a:t>globulars</a:t>
                      </a:r>
                      <a:endParaRPr lang="en-US" sz="1200" i="0" dirty="0">
                        <a:solidFill>
                          <a:srgbClr val="000000"/>
                        </a:solidFill>
                        <a:latin typeface="Times New Roman"/>
                        <a:cs typeface="Times New Roman"/>
                      </a:endParaRP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r h="814753">
                <a:tc>
                  <a:txBody>
                    <a:bodyPr/>
                    <a:lstStyle/>
                    <a:p>
                      <a:pPr algn="ctr"/>
                      <a:r>
                        <a:rPr lang="en-US" sz="1800" b="1" dirty="0">
                          <a:solidFill>
                            <a:srgbClr val="000000"/>
                          </a:solidFill>
                          <a:latin typeface="Times New Roman"/>
                          <a:cs typeface="Times New Roman"/>
                        </a:rPr>
                        <a:t>Andromeda</a:t>
                      </a:r>
                    </a:p>
                    <a:p>
                      <a:pPr algn="ctr"/>
                      <a:r>
                        <a:rPr lang="en-US" sz="1800" b="1" dirty="0">
                          <a:solidFill>
                            <a:srgbClr val="000000"/>
                          </a:solidFill>
                          <a:latin typeface="Times New Roman"/>
                          <a:cs typeface="Times New Roman"/>
                        </a:rPr>
                        <a:t>M31</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i="0" dirty="0">
                          <a:solidFill>
                            <a:srgbClr val="000000"/>
                          </a:solidFill>
                          <a:latin typeface="Times New Roman"/>
                          <a:cs typeface="Times New Roman"/>
                        </a:rPr>
                        <a:t>00:43</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latin typeface="Times New Roman"/>
                          <a:cs typeface="Times New Roman"/>
                        </a:rPr>
                        <a:t>+41:16</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latin typeface="Times New Roman"/>
                          <a:cs typeface="Times New Roman"/>
                        </a:rPr>
                        <a:t>50</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latin typeface="Times New Roman"/>
                          <a:cs typeface="Times New Roman"/>
                        </a:rPr>
                        <a:t>730</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l"/>
                      <a:r>
                        <a:rPr lang="en-US" sz="1200" i="0" dirty="0">
                          <a:solidFill>
                            <a:srgbClr val="000000"/>
                          </a:solidFill>
                          <a:latin typeface="Times New Roman"/>
                          <a:cs typeface="Times New Roman"/>
                        </a:rPr>
                        <a:t>warp, bar, 2? arm / ring, M32, M110, ~460 </a:t>
                      </a:r>
                      <a:r>
                        <a:rPr lang="en-US" sz="1200" i="0" dirty="0" err="1">
                          <a:solidFill>
                            <a:srgbClr val="000000"/>
                          </a:solidFill>
                          <a:latin typeface="Times New Roman"/>
                          <a:cs typeface="Times New Roman"/>
                        </a:rPr>
                        <a:t>globulars</a:t>
                      </a:r>
                      <a:r>
                        <a:rPr lang="en-US" sz="1200" i="0" dirty="0">
                          <a:solidFill>
                            <a:srgbClr val="000000"/>
                          </a:solidFill>
                          <a:latin typeface="Times New Roman"/>
                          <a:cs typeface="Times New Roman"/>
                        </a:rPr>
                        <a:t> </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822956">
                <a:tc>
                  <a:txBody>
                    <a:bodyPr/>
                    <a:lstStyle/>
                    <a:p>
                      <a:pPr algn="ctr"/>
                      <a:r>
                        <a:rPr lang="en-US" sz="1800" b="1" dirty="0">
                          <a:solidFill>
                            <a:srgbClr val="000000"/>
                          </a:solidFill>
                          <a:latin typeface="Times New Roman"/>
                          <a:cs typeface="Times New Roman"/>
                        </a:rPr>
                        <a:t>Triangulum</a:t>
                      </a:r>
                    </a:p>
                    <a:p>
                      <a:pPr algn="ctr"/>
                      <a:r>
                        <a:rPr lang="en-US" sz="1800" b="1" dirty="0">
                          <a:solidFill>
                            <a:srgbClr val="000000"/>
                          </a:solidFill>
                          <a:latin typeface="Times New Roman"/>
                          <a:cs typeface="Times New Roman"/>
                        </a:rPr>
                        <a:t>M33</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i="0" dirty="0">
                          <a:solidFill>
                            <a:srgbClr val="000000"/>
                          </a:solidFill>
                          <a:latin typeface="Times New Roman"/>
                          <a:cs typeface="Times New Roman"/>
                        </a:rPr>
                        <a:t>01:33</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latin typeface="Times New Roman"/>
                          <a:cs typeface="Times New Roman"/>
                        </a:rPr>
                        <a:t>+30:39</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latin typeface="Times New Roman"/>
                          <a:cs typeface="Times New Roman"/>
                        </a:rPr>
                        <a:t>19</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latin typeface="Times New Roman"/>
                          <a:cs typeface="Times New Roman"/>
                        </a:rPr>
                        <a:t>912</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l"/>
                      <a:r>
                        <a:rPr lang="en-US" sz="1200" i="0" dirty="0">
                          <a:solidFill>
                            <a:srgbClr val="000000"/>
                          </a:solidFill>
                          <a:latin typeface="Times New Roman"/>
                          <a:cs typeface="Times New Roman"/>
                        </a:rPr>
                        <a:t>AGN, flocculent, 54 </a:t>
                      </a:r>
                      <a:r>
                        <a:rPr lang="en-US" sz="1200" i="0" dirty="0" err="1">
                          <a:solidFill>
                            <a:srgbClr val="000000"/>
                          </a:solidFill>
                          <a:latin typeface="Times New Roman"/>
                          <a:cs typeface="Times New Roman"/>
                        </a:rPr>
                        <a:t>globulars</a:t>
                      </a:r>
                      <a:endParaRPr lang="en-US" sz="1200" i="0" dirty="0">
                        <a:solidFill>
                          <a:srgbClr val="000000"/>
                        </a:solidFill>
                        <a:latin typeface="Times New Roman"/>
                        <a:cs typeface="Times New Roman"/>
                      </a:endParaRP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r h="814753">
                <a:tc>
                  <a:txBody>
                    <a:bodyPr/>
                    <a:lstStyle/>
                    <a:p>
                      <a:pPr algn="ctr"/>
                      <a:r>
                        <a:rPr lang="en-US" sz="1800" b="1" dirty="0" err="1">
                          <a:solidFill>
                            <a:srgbClr val="000000"/>
                          </a:solidFill>
                          <a:latin typeface="Times New Roman"/>
                          <a:cs typeface="Times New Roman"/>
                        </a:rPr>
                        <a:t>Bode’s</a:t>
                      </a:r>
                      <a:endParaRPr lang="en-US" sz="1800" b="1" dirty="0">
                        <a:solidFill>
                          <a:srgbClr val="000000"/>
                        </a:solidFill>
                        <a:latin typeface="Times New Roman"/>
                        <a:cs typeface="Times New Roman"/>
                      </a:endParaRPr>
                    </a:p>
                    <a:p>
                      <a:pPr algn="ctr"/>
                      <a:r>
                        <a:rPr lang="en-US" sz="1800" b="1" dirty="0">
                          <a:solidFill>
                            <a:srgbClr val="000000"/>
                          </a:solidFill>
                          <a:latin typeface="Times New Roman"/>
                          <a:cs typeface="Times New Roman"/>
                        </a:rPr>
                        <a:t>M81</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i="0" dirty="0">
                          <a:solidFill>
                            <a:srgbClr val="000000"/>
                          </a:solidFill>
                          <a:latin typeface="Times New Roman"/>
                          <a:cs typeface="Times New Roman"/>
                        </a:rPr>
                        <a:t>09:55</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latin typeface="Times New Roman"/>
                          <a:cs typeface="Times New Roman"/>
                        </a:rPr>
                        <a:t>+69:03</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latin typeface="Times New Roman"/>
                          <a:cs typeface="Times New Roman"/>
                        </a:rPr>
                        <a:t>27</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latin typeface="Times New Roman"/>
                          <a:cs typeface="Times New Roman"/>
                        </a:rPr>
                        <a:t>3675</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l"/>
                      <a:r>
                        <a:rPr lang="en-US" sz="1200" i="0" dirty="0">
                          <a:solidFill>
                            <a:srgbClr val="000000"/>
                          </a:solidFill>
                          <a:latin typeface="Times New Roman"/>
                          <a:cs typeface="Times New Roman"/>
                        </a:rPr>
                        <a:t>AGN low-luminosity, thick disk only?, N </a:t>
                      </a:r>
                      <a:r>
                        <a:rPr lang="en-US" sz="1200" i="0" dirty="0" err="1">
                          <a:solidFill>
                            <a:srgbClr val="000000"/>
                          </a:solidFill>
                          <a:latin typeface="Times New Roman"/>
                          <a:cs typeface="Times New Roman"/>
                        </a:rPr>
                        <a:t>globulars</a:t>
                      </a:r>
                      <a:endParaRPr lang="en-US" sz="1200" i="0" dirty="0">
                        <a:solidFill>
                          <a:srgbClr val="000000"/>
                        </a:solidFill>
                        <a:latin typeface="Times New Roman"/>
                        <a:cs typeface="Times New Roman"/>
                      </a:endParaRP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extLst>
                  <a:ext uri="{0D108BD9-81ED-4DB2-BD59-A6C34878D82A}">
                    <a16:rowId xmlns:a16="http://schemas.microsoft.com/office/drawing/2014/main" val="10004"/>
                  </a:ext>
                </a:extLst>
              </a:tr>
              <a:tr h="814753">
                <a:tc>
                  <a:txBody>
                    <a:bodyPr/>
                    <a:lstStyle/>
                    <a:p>
                      <a:pPr algn="ctr"/>
                      <a:r>
                        <a:rPr lang="en-US" sz="1800" b="1" dirty="0">
                          <a:solidFill>
                            <a:srgbClr val="000000"/>
                          </a:solidFill>
                          <a:latin typeface="Times New Roman"/>
                          <a:cs typeface="Times New Roman"/>
                        </a:rPr>
                        <a:t>Pinwheel</a:t>
                      </a:r>
                    </a:p>
                    <a:p>
                      <a:pPr algn="ctr"/>
                      <a:r>
                        <a:rPr lang="en-US" sz="1800" b="1" dirty="0">
                          <a:solidFill>
                            <a:srgbClr val="000000"/>
                          </a:solidFill>
                          <a:latin typeface="Times New Roman"/>
                          <a:cs typeface="Times New Roman"/>
                        </a:rPr>
                        <a:t>M101</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i="0" dirty="0">
                          <a:solidFill>
                            <a:srgbClr val="000000"/>
                          </a:solidFill>
                          <a:highlight>
                            <a:srgbClr val="FFFF00"/>
                          </a:highlight>
                          <a:latin typeface="Times New Roman"/>
                          <a:cs typeface="Times New Roman"/>
                        </a:rPr>
                        <a:t>14:03</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highlight>
                            <a:srgbClr val="FFFF00"/>
                          </a:highlight>
                          <a:latin typeface="Times New Roman"/>
                          <a:cs typeface="Times New Roman"/>
                        </a:rPr>
                        <a:t>+54:20</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highlight>
                            <a:srgbClr val="FFFF00"/>
                          </a:highlight>
                          <a:latin typeface="Times New Roman"/>
                          <a:cs typeface="Times New Roman"/>
                        </a:rPr>
                        <a:t>59</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highlight>
                            <a:srgbClr val="FFFF00"/>
                          </a:highlight>
                          <a:latin typeface="Times New Roman"/>
                          <a:cs typeface="Times New Roman"/>
                        </a:rPr>
                        <a:t>6500</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l"/>
                      <a:r>
                        <a:rPr lang="en-US" sz="1200" i="0" dirty="0">
                          <a:solidFill>
                            <a:srgbClr val="000000"/>
                          </a:solidFill>
                          <a:highlight>
                            <a:srgbClr val="FFFF00"/>
                          </a:highlight>
                          <a:latin typeface="Times New Roman"/>
                          <a:cs typeface="Times New Roman"/>
                        </a:rPr>
                        <a:t>Nearly face-on, circular, &gt; 10^12 stars, 150 </a:t>
                      </a:r>
                      <a:r>
                        <a:rPr lang="en-US" sz="1200" i="0" dirty="0" err="1">
                          <a:solidFill>
                            <a:srgbClr val="000000"/>
                          </a:solidFill>
                          <a:highlight>
                            <a:srgbClr val="FFFF00"/>
                          </a:highlight>
                          <a:latin typeface="Times New Roman"/>
                          <a:cs typeface="Times New Roman"/>
                        </a:rPr>
                        <a:t>globulars</a:t>
                      </a:r>
                      <a:endParaRPr lang="en-US" sz="1200" i="0" dirty="0">
                        <a:solidFill>
                          <a:srgbClr val="000000"/>
                        </a:solidFill>
                        <a:highlight>
                          <a:srgbClr val="FFFF00"/>
                        </a:highlight>
                        <a:latin typeface="Times New Roman"/>
                        <a:cs typeface="Times New Roman"/>
                      </a:endParaRP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extLst>
                  <a:ext uri="{0D108BD9-81ED-4DB2-BD59-A6C34878D82A}">
                    <a16:rowId xmlns:a16="http://schemas.microsoft.com/office/drawing/2014/main" val="10005"/>
                  </a:ext>
                </a:extLst>
              </a:tr>
              <a:tr h="814753">
                <a:tc>
                  <a:txBody>
                    <a:bodyPr/>
                    <a:lstStyle/>
                    <a:p>
                      <a:pPr algn="ctr"/>
                      <a:r>
                        <a:rPr lang="en-US" sz="1800" b="1" dirty="0">
                          <a:solidFill>
                            <a:srgbClr val="000000"/>
                          </a:solidFill>
                          <a:latin typeface="Times New Roman"/>
                          <a:cs typeface="Times New Roman"/>
                        </a:rPr>
                        <a:t>Whirlpool</a:t>
                      </a:r>
                    </a:p>
                    <a:p>
                      <a:pPr algn="ctr"/>
                      <a:r>
                        <a:rPr lang="en-US" sz="1800" b="1" dirty="0">
                          <a:solidFill>
                            <a:srgbClr val="000000"/>
                          </a:solidFill>
                          <a:latin typeface="Times New Roman"/>
                          <a:cs typeface="Times New Roman"/>
                        </a:rPr>
                        <a:t>M51</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i="0" dirty="0">
                          <a:solidFill>
                            <a:srgbClr val="000000"/>
                          </a:solidFill>
                          <a:highlight>
                            <a:srgbClr val="FFFF00"/>
                          </a:highlight>
                          <a:latin typeface="Times New Roman"/>
                          <a:cs typeface="Times New Roman"/>
                        </a:rPr>
                        <a:t>13:30</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highlight>
                            <a:srgbClr val="FFFF00"/>
                          </a:highlight>
                          <a:latin typeface="Times New Roman"/>
                          <a:cs typeface="Times New Roman"/>
                        </a:rPr>
                        <a:t>+47:13</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a:solidFill>
                            <a:srgbClr val="000000"/>
                          </a:solidFill>
                          <a:highlight>
                            <a:srgbClr val="FFFF00"/>
                          </a:highlight>
                          <a:latin typeface="Times New Roman"/>
                          <a:cs typeface="Times New Roman"/>
                        </a:rPr>
                        <a:t>38</a:t>
                      </a:r>
                      <a:endParaRPr lang="en-US" sz="1600" i="0" dirty="0">
                        <a:solidFill>
                          <a:srgbClr val="000000"/>
                        </a:solidFill>
                        <a:highlight>
                          <a:srgbClr val="FFFF00"/>
                        </a:highlight>
                        <a:latin typeface="Times New Roman"/>
                        <a:cs typeface="Times New Roman"/>
                      </a:endParaRP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highlight>
                            <a:srgbClr val="FFFF00"/>
                          </a:highlight>
                          <a:latin typeface="Times New Roman"/>
                          <a:cs typeface="Times New Roman"/>
                        </a:rPr>
                        <a:t>7800</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l"/>
                      <a:r>
                        <a:rPr lang="en-US" sz="1200" i="0" dirty="0">
                          <a:solidFill>
                            <a:srgbClr val="000000"/>
                          </a:solidFill>
                          <a:highlight>
                            <a:srgbClr val="FFFF00"/>
                          </a:highlight>
                          <a:latin typeface="Times New Roman"/>
                          <a:cs typeface="Times New Roman"/>
                        </a:rPr>
                        <a:t>M52 companion</a:t>
                      </a:r>
                      <a:r>
                        <a:rPr lang="en-US" sz="1200" i="0">
                          <a:solidFill>
                            <a:srgbClr val="000000"/>
                          </a:solidFill>
                          <a:highlight>
                            <a:srgbClr val="FFFF00"/>
                          </a:highlight>
                          <a:latin typeface="Times New Roman"/>
                          <a:cs typeface="Times New Roman"/>
                        </a:rPr>
                        <a:t>, bridge starburst</a:t>
                      </a:r>
                      <a:endParaRPr lang="en-US" sz="1200" i="0" dirty="0">
                        <a:solidFill>
                          <a:srgbClr val="000000"/>
                        </a:solidFill>
                        <a:highlight>
                          <a:srgbClr val="FFFF00"/>
                        </a:highlight>
                        <a:latin typeface="Times New Roman"/>
                        <a:cs typeface="Times New Roman"/>
                      </a:endParaRP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extLst>
                  <a:ext uri="{0D108BD9-81ED-4DB2-BD59-A6C34878D82A}">
                    <a16:rowId xmlns:a16="http://schemas.microsoft.com/office/drawing/2014/main" val="10006"/>
                  </a:ext>
                </a:extLst>
              </a:tr>
            </a:tbl>
          </a:graphicData>
        </a:graphic>
      </p:graphicFrame>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4689" name="Rectangle 2">
            <a:extLst>
              <a:ext uri="{FF2B5EF4-FFF2-40B4-BE49-F238E27FC236}">
                <a16:creationId xmlns:a16="http://schemas.microsoft.com/office/drawing/2014/main" id="{D3A25EA5-C978-FDE3-130C-6AB30A422DED}"/>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000000"/>
                </a:solidFill>
                <a:latin typeface="Times New Roman" panose="02020603050405020304" pitchFamily="18" charset="0"/>
                <a:ea typeface="ＭＳ Ｐゴシック" panose="020B0600070205080204" pitchFamily="34" charset="-128"/>
              </a:rPr>
              <a:t>Milky Way Neighborhood (2026)</a:t>
            </a:r>
          </a:p>
        </p:txBody>
      </p:sp>
      <p:graphicFrame>
        <p:nvGraphicFramePr>
          <p:cNvPr id="3" name="Table 2">
            <a:extLst>
              <a:ext uri="{FF2B5EF4-FFF2-40B4-BE49-F238E27FC236}">
                <a16:creationId xmlns:a16="http://schemas.microsoft.com/office/drawing/2014/main" id="{DF8DDA07-3546-73D6-BA6D-5E560178C75B}"/>
              </a:ext>
            </a:extLst>
          </p:cNvPr>
          <p:cNvGraphicFramePr>
            <a:graphicFrameLocks noGrp="1"/>
          </p:cNvGraphicFramePr>
          <p:nvPr>
            <p:extLst>
              <p:ext uri="{D42A27DB-BD31-4B8C-83A1-F6EECF244321}">
                <p14:modId xmlns:p14="http://schemas.microsoft.com/office/powerpoint/2010/main" val="1572797517"/>
              </p:ext>
            </p:extLst>
          </p:nvPr>
        </p:nvGraphicFramePr>
        <p:xfrm>
          <a:off x="381000" y="990600"/>
          <a:ext cx="8382000" cy="5646739"/>
        </p:xfrm>
        <a:graphic>
          <a:graphicData uri="http://schemas.openxmlformats.org/drawingml/2006/table">
            <a:tbl>
              <a:tblPr firstRow="1" bandRow="1">
                <a:tableStyleId>{5C22544A-7EE6-4342-B048-85BDC9FD1C3A}</a:tableStyleId>
              </a:tblPr>
              <a:tblGrid>
                <a:gridCol w="1397000">
                  <a:extLst>
                    <a:ext uri="{9D8B030D-6E8A-4147-A177-3AD203B41FA5}">
                      <a16:colId xmlns:a16="http://schemas.microsoft.com/office/drawing/2014/main" val="20000"/>
                    </a:ext>
                  </a:extLst>
                </a:gridCol>
                <a:gridCol w="7366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762000">
                  <a:extLst>
                    <a:ext uri="{9D8B030D-6E8A-4147-A177-3AD203B41FA5}">
                      <a16:colId xmlns:a16="http://schemas.microsoft.com/office/drawing/2014/main" val="20003"/>
                    </a:ext>
                  </a:extLst>
                </a:gridCol>
                <a:gridCol w="762000">
                  <a:extLst>
                    <a:ext uri="{9D8B030D-6E8A-4147-A177-3AD203B41FA5}">
                      <a16:colId xmlns:a16="http://schemas.microsoft.com/office/drawing/2014/main" val="20004"/>
                    </a:ext>
                  </a:extLst>
                </a:gridCol>
                <a:gridCol w="3962400">
                  <a:extLst>
                    <a:ext uri="{9D8B030D-6E8A-4147-A177-3AD203B41FA5}">
                      <a16:colId xmlns:a16="http://schemas.microsoft.com/office/drawing/2014/main" val="20005"/>
                    </a:ext>
                  </a:extLst>
                </a:gridCol>
              </a:tblGrid>
              <a:tr h="750018">
                <a:tc>
                  <a:txBody>
                    <a:bodyPr/>
                    <a:lstStyle/>
                    <a:p>
                      <a:pPr algn="ctr"/>
                      <a:endParaRPr lang="en-US" sz="1800" b="1" dirty="0">
                        <a:solidFill>
                          <a:srgbClr val="000000"/>
                        </a:solidFill>
                        <a:latin typeface="Times New Roman"/>
                        <a:cs typeface="Times New Roman"/>
                      </a:endParaRP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1" dirty="0">
                          <a:solidFill>
                            <a:srgbClr val="000000"/>
                          </a:solidFill>
                          <a:latin typeface="Times New Roman"/>
                          <a:cs typeface="Times New Roman"/>
                        </a:rPr>
                        <a:t>RA</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1" dirty="0">
                          <a:solidFill>
                            <a:srgbClr val="000000"/>
                          </a:solidFill>
                          <a:latin typeface="Times New Roman"/>
                          <a:cs typeface="Times New Roman"/>
                        </a:rPr>
                        <a:t>DEC</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1" dirty="0">
                          <a:solidFill>
                            <a:srgbClr val="000000"/>
                          </a:solidFill>
                          <a:latin typeface="Times New Roman"/>
                          <a:cs typeface="Times New Roman"/>
                        </a:rPr>
                        <a:t>Size</a:t>
                      </a:r>
                    </a:p>
                    <a:p>
                      <a:pPr algn="ctr"/>
                      <a:r>
                        <a:rPr lang="en-US" sz="1800" b="1" dirty="0">
                          <a:solidFill>
                            <a:srgbClr val="000000"/>
                          </a:solidFill>
                          <a:latin typeface="Times New Roman"/>
                          <a:cs typeface="Times New Roman"/>
                        </a:rPr>
                        <a:t>(</a:t>
                      </a:r>
                      <a:r>
                        <a:rPr lang="en-US" sz="1800" b="1" dirty="0" err="1">
                          <a:solidFill>
                            <a:srgbClr val="000000"/>
                          </a:solidFill>
                          <a:latin typeface="Times New Roman"/>
                          <a:cs typeface="Times New Roman"/>
                        </a:rPr>
                        <a:t>kpc</a:t>
                      </a:r>
                      <a:r>
                        <a:rPr lang="en-US" sz="1800" b="1" dirty="0">
                          <a:solidFill>
                            <a:srgbClr val="000000"/>
                          </a:solidFill>
                          <a:latin typeface="Times New Roman"/>
                          <a:cs typeface="Times New Roman"/>
                        </a:rPr>
                        <a:t>)</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1" dirty="0" err="1">
                          <a:solidFill>
                            <a:srgbClr val="000000"/>
                          </a:solidFill>
                          <a:latin typeface="Times New Roman"/>
                          <a:cs typeface="Times New Roman"/>
                        </a:rPr>
                        <a:t>Dist</a:t>
                      </a:r>
                      <a:r>
                        <a:rPr lang="en-US" sz="1800" b="1" dirty="0">
                          <a:solidFill>
                            <a:srgbClr val="000000"/>
                          </a:solidFill>
                          <a:latin typeface="Times New Roman"/>
                          <a:cs typeface="Times New Roman"/>
                        </a:rPr>
                        <a:t> (kpc)</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1" dirty="0">
                          <a:solidFill>
                            <a:srgbClr val="000000"/>
                          </a:solidFill>
                          <a:latin typeface="Times New Roman"/>
                          <a:cs typeface="Times New Roman"/>
                        </a:rPr>
                        <a:t>Bits / # </a:t>
                      </a:r>
                      <a:r>
                        <a:rPr lang="en-US" sz="1800" b="1" dirty="0" err="1">
                          <a:solidFill>
                            <a:srgbClr val="000000"/>
                          </a:solidFill>
                          <a:latin typeface="Times New Roman"/>
                          <a:cs typeface="Times New Roman"/>
                        </a:rPr>
                        <a:t>Globulars</a:t>
                      </a:r>
                      <a:r>
                        <a:rPr lang="en-US" sz="1800" b="1" dirty="0">
                          <a:solidFill>
                            <a:srgbClr val="000000"/>
                          </a:solidFill>
                          <a:latin typeface="Times New Roman"/>
                          <a:cs typeface="Times New Roman"/>
                        </a:rPr>
                        <a:t> / References</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814753">
                <a:tc>
                  <a:txBody>
                    <a:bodyPr/>
                    <a:lstStyle/>
                    <a:p>
                      <a:pPr algn="ctr"/>
                      <a:r>
                        <a:rPr lang="en-US" sz="1800" b="1" dirty="0">
                          <a:solidFill>
                            <a:srgbClr val="000000"/>
                          </a:solidFill>
                          <a:latin typeface="Times New Roman"/>
                          <a:cs typeface="Times New Roman"/>
                        </a:rPr>
                        <a:t>Milky Way</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b="0" dirty="0">
                          <a:solidFill>
                            <a:srgbClr val="000000"/>
                          </a:solidFill>
                          <a:latin typeface="Times New Roman"/>
                          <a:cs typeface="Times New Roman"/>
                        </a:rPr>
                        <a:t>Todd</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i="0" dirty="0">
                          <a:solidFill>
                            <a:srgbClr val="000000"/>
                          </a:solidFill>
                          <a:latin typeface="Times New Roman"/>
                          <a:cs typeface="Times New Roman"/>
                        </a:rPr>
                        <a:t>---</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latin typeface="Times New Roman"/>
                          <a:cs typeface="Times New Roman"/>
                        </a:rPr>
                        <a:t>---</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latin typeface="Times New Roman"/>
                          <a:cs typeface="Times New Roman"/>
                        </a:rPr>
                        <a:t>60</a:t>
                      </a:r>
                    </a:p>
                    <a:p>
                      <a:pPr algn="ctr"/>
                      <a:r>
                        <a:rPr lang="en-US" sz="1000" i="0" dirty="0">
                          <a:solidFill>
                            <a:srgbClr val="000000"/>
                          </a:solidFill>
                          <a:latin typeface="Times New Roman"/>
                          <a:cs typeface="Times New Roman"/>
                        </a:rPr>
                        <a:t>20 in</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latin typeface="Times New Roman"/>
                          <a:cs typeface="Times New Roman"/>
                        </a:rPr>
                        <a:t>0</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l"/>
                      <a:r>
                        <a:rPr lang="en-US" sz="1200" i="0" dirty="0">
                          <a:solidFill>
                            <a:srgbClr val="000000"/>
                          </a:solidFill>
                          <a:latin typeface="Times New Roman"/>
                          <a:cs typeface="Times New Roman"/>
                        </a:rPr>
                        <a:t>warp, bar, 2-4 arms, LMC, SMC, </a:t>
                      </a:r>
                      <a:r>
                        <a:rPr lang="en-US" sz="1200" i="0" dirty="0" err="1">
                          <a:solidFill>
                            <a:srgbClr val="000000"/>
                          </a:solidFill>
                          <a:latin typeface="Times New Roman"/>
                          <a:cs typeface="Times New Roman"/>
                        </a:rPr>
                        <a:t>Sgr</a:t>
                      </a:r>
                      <a:r>
                        <a:rPr lang="en-US" sz="1200" i="0" dirty="0">
                          <a:solidFill>
                            <a:srgbClr val="000000"/>
                          </a:solidFill>
                          <a:latin typeface="Times New Roman"/>
                          <a:cs typeface="Times New Roman"/>
                        </a:rPr>
                        <a:t> </a:t>
                      </a:r>
                      <a:r>
                        <a:rPr lang="en-US" sz="1200" i="0" dirty="0" err="1">
                          <a:solidFill>
                            <a:srgbClr val="000000"/>
                          </a:solidFill>
                          <a:latin typeface="Times New Roman"/>
                          <a:cs typeface="Times New Roman"/>
                        </a:rPr>
                        <a:t>dSph</a:t>
                      </a:r>
                      <a:r>
                        <a:rPr lang="en-US" sz="1200" i="0" dirty="0">
                          <a:solidFill>
                            <a:srgbClr val="000000"/>
                          </a:solidFill>
                          <a:latin typeface="Times New Roman"/>
                          <a:cs typeface="Times New Roman"/>
                        </a:rPr>
                        <a:t>, 50+ small galaxies, ~150 </a:t>
                      </a:r>
                      <a:r>
                        <a:rPr lang="en-US" sz="1200" i="0" dirty="0" err="1">
                          <a:solidFill>
                            <a:srgbClr val="000000"/>
                          </a:solidFill>
                          <a:latin typeface="Times New Roman"/>
                          <a:cs typeface="Times New Roman"/>
                        </a:rPr>
                        <a:t>globulars</a:t>
                      </a:r>
                      <a:r>
                        <a:rPr lang="en-US" sz="1200" i="0" dirty="0">
                          <a:solidFill>
                            <a:srgbClr val="000000"/>
                          </a:solidFill>
                          <a:latin typeface="Times New Roman"/>
                          <a:cs typeface="Times New Roman"/>
                        </a:rPr>
                        <a:t>, Earth, Ryland Grace + Rocky, 40 Eri ABC (</a:t>
                      </a:r>
                      <a:r>
                        <a:rPr lang="en-US" sz="1200" i="0" dirty="0" err="1">
                          <a:solidFill>
                            <a:srgbClr val="000000"/>
                          </a:solidFill>
                          <a:latin typeface="Times New Roman"/>
                          <a:cs typeface="Times New Roman"/>
                        </a:rPr>
                        <a:t>wd+K+M</a:t>
                      </a:r>
                      <a:r>
                        <a:rPr lang="en-US" sz="1200" i="0">
                          <a:solidFill>
                            <a:srgbClr val="000000"/>
                          </a:solidFill>
                          <a:latin typeface="Times New Roman"/>
                          <a:cs typeface="Times New Roman"/>
                        </a:rPr>
                        <a:t>) = </a:t>
                      </a:r>
                      <a:r>
                        <a:rPr lang="en-US" sz="1200" i="0" dirty="0">
                          <a:solidFill>
                            <a:srgbClr val="000000"/>
                          </a:solidFill>
                          <a:latin typeface="Times New Roman"/>
                          <a:cs typeface="Times New Roman"/>
                        </a:rPr>
                        <a:t>home of Rocky, Vulcan, tau Ceti (G)</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r h="814753">
                <a:tc>
                  <a:txBody>
                    <a:bodyPr/>
                    <a:lstStyle/>
                    <a:p>
                      <a:pPr algn="ctr"/>
                      <a:r>
                        <a:rPr lang="en-US" sz="1800" b="1" dirty="0">
                          <a:solidFill>
                            <a:srgbClr val="000000"/>
                          </a:solidFill>
                          <a:latin typeface="Times New Roman"/>
                          <a:cs typeface="Times New Roman"/>
                        </a:rPr>
                        <a:t>Andromeda</a:t>
                      </a:r>
                    </a:p>
                    <a:p>
                      <a:pPr algn="ctr"/>
                      <a:r>
                        <a:rPr lang="en-US" sz="1800" b="1" dirty="0">
                          <a:solidFill>
                            <a:srgbClr val="000000"/>
                          </a:solidFill>
                          <a:latin typeface="Times New Roman"/>
                          <a:cs typeface="Times New Roman"/>
                        </a:rPr>
                        <a:t>M31</a:t>
                      </a:r>
                    </a:p>
                    <a:p>
                      <a:pPr algn="ctr"/>
                      <a:r>
                        <a:rPr lang="en-US" sz="1000" b="0" dirty="0">
                          <a:solidFill>
                            <a:srgbClr val="000000"/>
                          </a:solidFill>
                          <a:latin typeface="Times New Roman"/>
                          <a:cs typeface="Times New Roman"/>
                        </a:rPr>
                        <a:t>Roger + Ben</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i="0" dirty="0">
                          <a:solidFill>
                            <a:srgbClr val="000000"/>
                          </a:solidFill>
                          <a:latin typeface="Times New Roman"/>
                          <a:cs typeface="Times New Roman"/>
                        </a:rPr>
                        <a:t>00:43</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latin typeface="Times New Roman"/>
                          <a:cs typeface="Times New Roman"/>
                        </a:rPr>
                        <a:t>+41:16</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latin typeface="Times New Roman"/>
                          <a:cs typeface="Times New Roman"/>
                        </a:rPr>
                        <a:t>67</a:t>
                      </a:r>
                    </a:p>
                    <a:p>
                      <a:pPr algn="ctr"/>
                      <a:r>
                        <a:rPr lang="en-US" sz="1000" i="0" dirty="0">
                          <a:solidFill>
                            <a:srgbClr val="000000"/>
                          </a:solidFill>
                          <a:latin typeface="Times New Roman"/>
                          <a:cs typeface="Times New Roman"/>
                        </a:rPr>
                        <a:t>22 in</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latin typeface="Times New Roman"/>
                          <a:cs typeface="Times New Roman"/>
                        </a:rPr>
                        <a:t>780</a:t>
                      </a:r>
                    </a:p>
                    <a:p>
                      <a:pPr algn="ctr"/>
                      <a:r>
                        <a:rPr lang="en-US" sz="1000" i="0" dirty="0">
                          <a:solidFill>
                            <a:srgbClr val="000000"/>
                          </a:solidFill>
                          <a:latin typeface="Times New Roman"/>
                          <a:cs typeface="Times New Roman"/>
                        </a:rPr>
                        <a:t>22 ft</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l"/>
                      <a:r>
                        <a:rPr lang="en-US" sz="1200" i="0" dirty="0">
                          <a:solidFill>
                            <a:srgbClr val="000000"/>
                          </a:solidFill>
                          <a:latin typeface="Times New Roman"/>
                          <a:cs typeface="Times New Roman"/>
                        </a:rPr>
                        <a:t>SB(</a:t>
                      </a:r>
                      <a:r>
                        <a:rPr lang="en-US" sz="1200" i="0" dirty="0" err="1">
                          <a:solidFill>
                            <a:srgbClr val="000000"/>
                          </a:solidFill>
                          <a:latin typeface="Times New Roman"/>
                          <a:cs typeface="Times New Roman"/>
                        </a:rPr>
                        <a:t>rs</a:t>
                      </a:r>
                      <a:r>
                        <a:rPr lang="en-US" sz="1200" i="0" dirty="0">
                          <a:solidFill>
                            <a:srgbClr val="000000"/>
                          </a:solidFill>
                          <a:latin typeface="Times New Roman"/>
                          <a:cs typeface="Times New Roman"/>
                        </a:rPr>
                        <a:t>)b --- bulge, bar, 2ish spiral arms, massive dust ring circle around outer edge, 500+ </a:t>
                      </a:r>
                      <a:r>
                        <a:rPr lang="en-US" sz="1200" i="0" dirty="0" err="1">
                          <a:solidFill>
                            <a:srgbClr val="000000"/>
                          </a:solidFill>
                          <a:latin typeface="Times New Roman"/>
                          <a:cs typeface="Times New Roman"/>
                        </a:rPr>
                        <a:t>globulars</a:t>
                      </a:r>
                      <a:r>
                        <a:rPr lang="en-US" sz="1200" i="0" dirty="0">
                          <a:solidFill>
                            <a:srgbClr val="000000"/>
                          </a:solidFill>
                          <a:latin typeface="Times New Roman"/>
                          <a:cs typeface="Times New Roman"/>
                        </a:rPr>
                        <a:t>, oldest stars 12 Gyr, headed for MW crash in 6 Gyr</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822956">
                <a:tc>
                  <a:txBody>
                    <a:bodyPr/>
                    <a:lstStyle/>
                    <a:p>
                      <a:pPr algn="ctr"/>
                      <a:r>
                        <a:rPr lang="en-US" sz="1800" b="1" dirty="0">
                          <a:solidFill>
                            <a:srgbClr val="000000"/>
                          </a:solidFill>
                          <a:latin typeface="Times New Roman"/>
                          <a:cs typeface="Times New Roman"/>
                        </a:rPr>
                        <a:t>Triangulum</a:t>
                      </a:r>
                    </a:p>
                    <a:p>
                      <a:pPr algn="ctr"/>
                      <a:r>
                        <a:rPr lang="en-US" sz="1800" b="1" dirty="0">
                          <a:solidFill>
                            <a:srgbClr val="000000"/>
                          </a:solidFill>
                          <a:latin typeface="Times New Roman"/>
                          <a:cs typeface="Times New Roman"/>
                        </a:rPr>
                        <a:t>M33</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imes New Roman"/>
                          <a:ea typeface="+mn-ea"/>
                          <a:cs typeface="Times New Roman"/>
                        </a:rPr>
                        <a:t>Megan + Ella</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i="0" dirty="0">
                          <a:solidFill>
                            <a:srgbClr val="000000"/>
                          </a:solidFill>
                          <a:latin typeface="Times New Roman"/>
                          <a:cs typeface="Times New Roman"/>
                        </a:rPr>
                        <a:t>01:33</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latin typeface="Times New Roman"/>
                          <a:cs typeface="Times New Roman"/>
                        </a:rPr>
                        <a:t>+30:39</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latin typeface="Times New Roman"/>
                          <a:cs typeface="Times New Roman"/>
                        </a:rPr>
                        <a:t>18x16</a:t>
                      </a:r>
                    </a:p>
                    <a:p>
                      <a:pPr algn="ctr"/>
                      <a:r>
                        <a:rPr lang="en-US" sz="1000" i="0" dirty="0">
                          <a:solidFill>
                            <a:srgbClr val="000000"/>
                          </a:solidFill>
                          <a:latin typeface="Times New Roman"/>
                          <a:cs typeface="Times New Roman"/>
                        </a:rPr>
                        <a:t>3 in</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latin typeface="Times New Roman"/>
                          <a:cs typeface="Times New Roman"/>
                        </a:rPr>
                        <a:t>840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imes New Roman"/>
                          <a:ea typeface="+mn-ea"/>
                          <a:cs typeface="Times New Roman"/>
                        </a:rPr>
                        <a:t>23 ft</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l"/>
                      <a:r>
                        <a:rPr lang="en-US" sz="1200" i="0" dirty="0">
                          <a:solidFill>
                            <a:srgbClr val="000000"/>
                          </a:solidFill>
                          <a:latin typeface="Times New Roman"/>
                          <a:cs typeface="Times New Roman"/>
                        </a:rPr>
                        <a:t>SA(s)cd --- flocculent spiral (loose arms/mess), late-type, Triangulum tango with MW + And, small but bulge &gt; MW, 100+ star clusters, 1 cluster with 200 O/B stars</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r h="814753">
                <a:tc>
                  <a:txBody>
                    <a:bodyPr/>
                    <a:lstStyle/>
                    <a:p>
                      <a:pPr algn="ctr"/>
                      <a:r>
                        <a:rPr lang="en-US" sz="1800" b="1" dirty="0" err="1">
                          <a:solidFill>
                            <a:srgbClr val="000000"/>
                          </a:solidFill>
                          <a:latin typeface="Times New Roman"/>
                          <a:cs typeface="Times New Roman"/>
                        </a:rPr>
                        <a:t>Bode’s</a:t>
                      </a:r>
                      <a:endParaRPr lang="en-US" sz="1800" b="1" dirty="0">
                        <a:solidFill>
                          <a:srgbClr val="000000"/>
                        </a:solidFill>
                        <a:latin typeface="Times New Roman"/>
                        <a:cs typeface="Times New Roman"/>
                      </a:endParaRPr>
                    </a:p>
                    <a:p>
                      <a:pPr algn="ctr"/>
                      <a:r>
                        <a:rPr lang="en-US" sz="1800" b="1" dirty="0">
                          <a:solidFill>
                            <a:srgbClr val="000000"/>
                          </a:solidFill>
                          <a:latin typeface="Times New Roman"/>
                          <a:cs typeface="Times New Roman"/>
                        </a:rPr>
                        <a:t>M81</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imes New Roman"/>
                          <a:ea typeface="+mn-ea"/>
                          <a:cs typeface="Times New Roman"/>
                        </a:rPr>
                        <a:t>Madeline + Akshat</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i="0" dirty="0">
                          <a:solidFill>
                            <a:srgbClr val="000000"/>
                          </a:solidFill>
                          <a:latin typeface="Times New Roman"/>
                          <a:cs typeface="Times New Roman"/>
                        </a:rPr>
                        <a:t>09:55</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latin typeface="Times New Roman"/>
                          <a:cs typeface="Times New Roman"/>
                        </a:rPr>
                        <a:t>+69:03</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latin typeface="Times New Roman"/>
                          <a:cs typeface="Times New Roman"/>
                        </a:rPr>
                        <a:t>29</a:t>
                      </a:r>
                    </a:p>
                    <a:p>
                      <a:pPr algn="ctr"/>
                      <a:r>
                        <a:rPr lang="en-US" sz="1000" i="0" dirty="0">
                          <a:solidFill>
                            <a:srgbClr val="000000"/>
                          </a:solidFill>
                          <a:latin typeface="Times New Roman"/>
                          <a:cs typeface="Times New Roman"/>
                        </a:rPr>
                        <a:t>10 in</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latin typeface="Times New Roman"/>
                          <a:cs typeface="Times New Roman"/>
                        </a:rPr>
                        <a:t>3700</a:t>
                      </a:r>
                    </a:p>
                    <a:p>
                      <a:pPr algn="ctr"/>
                      <a:r>
                        <a:rPr lang="en-US" sz="1000" i="0" dirty="0">
                          <a:solidFill>
                            <a:srgbClr val="000000"/>
                          </a:solidFill>
                          <a:latin typeface="Times New Roman"/>
                          <a:cs typeface="Times New Roman"/>
                        </a:rPr>
                        <a:t>103 ft</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l"/>
                      <a:r>
                        <a:rPr lang="en-US" sz="1200" i="0" dirty="0">
                          <a:solidFill>
                            <a:srgbClr val="000000"/>
                          </a:solidFill>
                          <a:latin typeface="Times New Roman"/>
                          <a:cs typeface="Times New Roman"/>
                        </a:rPr>
                        <a:t>SA(s)ab --- 2 tight arms grand design spiral, Large bulge, 7x10^6 central SMBH, 74+ </a:t>
                      </a:r>
                      <a:r>
                        <a:rPr lang="en-US" sz="1200" i="0" dirty="0" err="1">
                          <a:solidFill>
                            <a:srgbClr val="000000"/>
                          </a:solidFill>
                          <a:latin typeface="Times New Roman"/>
                          <a:cs typeface="Times New Roman"/>
                        </a:rPr>
                        <a:t>globulars</a:t>
                      </a:r>
                      <a:r>
                        <a:rPr lang="en-US" sz="1200" i="0" dirty="0">
                          <a:solidFill>
                            <a:srgbClr val="000000"/>
                          </a:solidFill>
                          <a:latin typeface="Times New Roman"/>
                          <a:cs typeface="Times New Roman"/>
                        </a:rPr>
                        <a:t>, 2 big irregular galaxies, ~150 </a:t>
                      </a:r>
                      <a:r>
                        <a:rPr lang="en-US" sz="1200" i="0" dirty="0" err="1">
                          <a:solidFill>
                            <a:srgbClr val="000000"/>
                          </a:solidFill>
                          <a:latin typeface="Times New Roman"/>
                          <a:cs typeface="Times New Roman"/>
                        </a:rPr>
                        <a:t>globulars</a:t>
                      </a:r>
                      <a:r>
                        <a:rPr lang="en-US" sz="1200" i="0" dirty="0">
                          <a:solidFill>
                            <a:srgbClr val="000000"/>
                          </a:solidFill>
                          <a:latin typeface="Times New Roman"/>
                          <a:cs typeface="Times New Roman"/>
                        </a:rPr>
                        <a:t>, 2000-3000 open clusters</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extLst>
                  <a:ext uri="{0D108BD9-81ED-4DB2-BD59-A6C34878D82A}">
                    <a16:rowId xmlns:a16="http://schemas.microsoft.com/office/drawing/2014/main" val="10004"/>
                  </a:ext>
                </a:extLst>
              </a:tr>
              <a:tr h="814753">
                <a:tc>
                  <a:txBody>
                    <a:bodyPr/>
                    <a:lstStyle/>
                    <a:p>
                      <a:pPr algn="ctr"/>
                      <a:r>
                        <a:rPr lang="en-US" sz="1800" b="1" dirty="0">
                          <a:solidFill>
                            <a:srgbClr val="000000"/>
                          </a:solidFill>
                          <a:latin typeface="Times New Roman"/>
                          <a:cs typeface="Times New Roman"/>
                        </a:rPr>
                        <a:t>Pinwheel</a:t>
                      </a:r>
                    </a:p>
                    <a:p>
                      <a:pPr algn="ctr"/>
                      <a:r>
                        <a:rPr lang="en-US" sz="1800" b="1" dirty="0">
                          <a:solidFill>
                            <a:srgbClr val="000000"/>
                          </a:solidFill>
                          <a:latin typeface="Times New Roman"/>
                          <a:cs typeface="Times New Roman"/>
                        </a:rPr>
                        <a:t>M101</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imes New Roman"/>
                          <a:ea typeface="+mn-ea"/>
                          <a:cs typeface="Times New Roman"/>
                        </a:rPr>
                        <a:t>Karina + AJ</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i="0" dirty="0">
                          <a:solidFill>
                            <a:srgbClr val="000000"/>
                          </a:solidFill>
                          <a:highlight>
                            <a:srgbClr val="FFFF00"/>
                          </a:highlight>
                          <a:latin typeface="Times New Roman"/>
                          <a:cs typeface="Times New Roman"/>
                        </a:rPr>
                        <a:t>14:03</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highlight>
                            <a:srgbClr val="FFFF00"/>
                          </a:highlight>
                          <a:latin typeface="Times New Roman"/>
                          <a:cs typeface="Times New Roman"/>
                        </a:rPr>
                        <a:t>+54:20</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highlight>
                            <a:srgbClr val="FFFF00"/>
                          </a:highlight>
                          <a:latin typeface="Times New Roman"/>
                          <a:cs typeface="Times New Roman"/>
                        </a:rPr>
                        <a:t>77</a:t>
                      </a:r>
                    </a:p>
                    <a:p>
                      <a:pPr algn="ctr"/>
                      <a:r>
                        <a:rPr lang="en-US" sz="1000" i="0" dirty="0">
                          <a:solidFill>
                            <a:srgbClr val="000000"/>
                          </a:solidFill>
                          <a:highlight>
                            <a:srgbClr val="FFFF00"/>
                          </a:highlight>
                          <a:latin typeface="Times New Roman"/>
                          <a:cs typeface="Times New Roman"/>
                        </a:rPr>
                        <a:t>26 in</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highlight>
                            <a:srgbClr val="FFFF00"/>
                          </a:highlight>
                          <a:latin typeface="Times New Roman"/>
                          <a:cs typeface="Times New Roman"/>
                        </a:rPr>
                        <a:t>6644</a:t>
                      </a:r>
                    </a:p>
                    <a:p>
                      <a:pPr algn="ctr"/>
                      <a:r>
                        <a:rPr lang="en-US" sz="1000" i="0" dirty="0">
                          <a:solidFill>
                            <a:srgbClr val="000000"/>
                          </a:solidFill>
                          <a:highlight>
                            <a:srgbClr val="FFFF00"/>
                          </a:highlight>
                          <a:latin typeface="Times New Roman"/>
                          <a:cs typeface="Times New Roman"/>
                        </a:rPr>
                        <a:t>185 ft</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l"/>
                      <a:r>
                        <a:rPr lang="en-US" sz="1200" i="0" dirty="0">
                          <a:solidFill>
                            <a:srgbClr val="000000"/>
                          </a:solidFill>
                          <a:highlight>
                            <a:srgbClr val="FFFF00"/>
                          </a:highlight>
                          <a:latin typeface="Times New Roman"/>
                          <a:cs typeface="Times New Roman"/>
                        </a:rPr>
                        <a:t>SAB(</a:t>
                      </a:r>
                      <a:r>
                        <a:rPr lang="en-US" sz="1200" i="0" dirty="0" err="1">
                          <a:solidFill>
                            <a:srgbClr val="000000"/>
                          </a:solidFill>
                          <a:highlight>
                            <a:srgbClr val="FFFF00"/>
                          </a:highlight>
                          <a:latin typeface="Times New Roman"/>
                          <a:cs typeface="Times New Roman"/>
                        </a:rPr>
                        <a:t>rs</a:t>
                      </a:r>
                      <a:r>
                        <a:rPr lang="en-US" sz="1200" i="0" dirty="0">
                          <a:solidFill>
                            <a:srgbClr val="000000"/>
                          </a:solidFill>
                          <a:highlight>
                            <a:srgbClr val="FFFF00"/>
                          </a:highlight>
                          <a:latin typeface="Times New Roman"/>
                          <a:cs typeface="Times New Roman"/>
                        </a:rPr>
                        <a:t>)cd --- 2000-3000 open clusters, six 3-13 kpc companions caused a lot of star formation, NON-rotating Pinwheel</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extLst>
                  <a:ext uri="{0D108BD9-81ED-4DB2-BD59-A6C34878D82A}">
                    <a16:rowId xmlns:a16="http://schemas.microsoft.com/office/drawing/2014/main" val="10005"/>
                  </a:ext>
                </a:extLst>
              </a:tr>
              <a:tr h="814753">
                <a:tc>
                  <a:txBody>
                    <a:bodyPr/>
                    <a:lstStyle/>
                    <a:p>
                      <a:pPr algn="ctr"/>
                      <a:r>
                        <a:rPr lang="en-US" sz="1800" b="1" dirty="0">
                          <a:solidFill>
                            <a:srgbClr val="000000"/>
                          </a:solidFill>
                          <a:latin typeface="Times New Roman"/>
                          <a:cs typeface="Times New Roman"/>
                        </a:rPr>
                        <a:t>Whirlpool</a:t>
                      </a:r>
                    </a:p>
                    <a:p>
                      <a:pPr algn="ctr"/>
                      <a:r>
                        <a:rPr lang="en-US" sz="1800" b="1" dirty="0">
                          <a:solidFill>
                            <a:srgbClr val="000000"/>
                          </a:solidFill>
                          <a:latin typeface="Times New Roman"/>
                          <a:cs typeface="Times New Roman"/>
                        </a:rPr>
                        <a:t>M51</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imes New Roman"/>
                          <a:ea typeface="+mn-ea"/>
                          <a:cs typeface="Times New Roman"/>
                        </a:rPr>
                        <a:t>Madison + Mahir</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i="0" dirty="0">
                          <a:solidFill>
                            <a:srgbClr val="000000"/>
                          </a:solidFill>
                          <a:highlight>
                            <a:srgbClr val="FFFF00"/>
                          </a:highlight>
                          <a:latin typeface="Times New Roman"/>
                          <a:cs typeface="Times New Roman"/>
                        </a:rPr>
                        <a:t>13:30</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highlight>
                            <a:srgbClr val="FFFF00"/>
                          </a:highlight>
                          <a:latin typeface="Times New Roman"/>
                          <a:cs typeface="Times New Roman"/>
                        </a:rPr>
                        <a:t>+47:13</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highlight>
                            <a:srgbClr val="FFFF00"/>
                          </a:highlight>
                          <a:latin typeface="Times New Roman"/>
                          <a:cs typeface="Times New Roman"/>
                        </a:rPr>
                        <a:t>30</a:t>
                      </a:r>
                    </a:p>
                    <a:p>
                      <a:pPr algn="ctr"/>
                      <a:r>
                        <a:rPr lang="en-US" sz="1000" i="0" dirty="0">
                          <a:solidFill>
                            <a:srgbClr val="000000"/>
                          </a:solidFill>
                          <a:highlight>
                            <a:srgbClr val="FFFF00"/>
                          </a:highlight>
                          <a:latin typeface="Times New Roman"/>
                          <a:cs typeface="Times New Roman"/>
                        </a:rPr>
                        <a:t>10 in</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highlight>
                            <a:srgbClr val="FFFF00"/>
                          </a:highlight>
                          <a:latin typeface="Times New Roman"/>
                          <a:cs typeface="Times New Roman"/>
                        </a:rPr>
                        <a:t>7500</a:t>
                      </a:r>
                    </a:p>
                    <a:p>
                      <a:pPr algn="ctr"/>
                      <a:r>
                        <a:rPr lang="en-US" sz="1000" i="0" dirty="0">
                          <a:solidFill>
                            <a:srgbClr val="000000"/>
                          </a:solidFill>
                          <a:highlight>
                            <a:srgbClr val="FFFF00"/>
                          </a:highlight>
                          <a:latin typeface="Times New Roman"/>
                          <a:cs typeface="Times New Roman"/>
                        </a:rPr>
                        <a:t>208 ft</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l"/>
                      <a:r>
                        <a:rPr lang="en-US" sz="1200" i="0" dirty="0" err="1">
                          <a:solidFill>
                            <a:srgbClr val="000000"/>
                          </a:solidFill>
                          <a:highlight>
                            <a:srgbClr val="FFFF00"/>
                          </a:highlight>
                          <a:latin typeface="Times New Roman"/>
                          <a:cs typeface="Times New Roman"/>
                        </a:rPr>
                        <a:t>SAbc</a:t>
                      </a:r>
                      <a:r>
                        <a:rPr lang="en-US" sz="1200" i="0" dirty="0">
                          <a:solidFill>
                            <a:srgbClr val="000000"/>
                          </a:solidFill>
                          <a:highlight>
                            <a:srgbClr val="FFFF00"/>
                          </a:highlight>
                          <a:latin typeface="Times New Roman"/>
                          <a:cs typeface="Times New Roman"/>
                        </a:rPr>
                        <a:t> --- grand design, Seyfert 2 AGN, interacting with NGC 5195 (18 kpc, passing behind) with bridge 8 kpc … boosted star formation</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extLst>
                  <a:ext uri="{0D108BD9-81ED-4DB2-BD59-A6C34878D82A}">
                    <a16:rowId xmlns:a16="http://schemas.microsoft.com/office/drawing/2014/main" val="10006"/>
                  </a:ext>
                </a:extLst>
              </a:tr>
            </a:tbl>
          </a:graphicData>
        </a:graphic>
      </p:graphicFrame>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3A07A1D7-16C4-A5C1-0DD8-8AF103D18F76}"/>
            </a:ext>
          </a:extLst>
        </p:cNvPr>
        <p:cNvGrpSpPr/>
        <p:nvPr/>
      </p:nvGrpSpPr>
      <p:grpSpPr>
        <a:xfrm>
          <a:off x="0" y="0"/>
          <a:ext cx="0" cy="0"/>
          <a:chOff x="0" y="0"/>
          <a:chExt cx="0" cy="0"/>
        </a:xfrm>
      </p:grpSpPr>
      <p:sp>
        <p:nvSpPr>
          <p:cNvPr id="114689" name="Rectangle 2">
            <a:extLst>
              <a:ext uri="{FF2B5EF4-FFF2-40B4-BE49-F238E27FC236}">
                <a16:creationId xmlns:a16="http://schemas.microsoft.com/office/drawing/2014/main" id="{D19E14A4-11C8-1BBC-7C76-9F28186D0AF4}"/>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000000"/>
                </a:solidFill>
                <a:latin typeface="Times New Roman" panose="02020603050405020304" pitchFamily="18" charset="0"/>
                <a:ea typeface="ＭＳ Ｐゴシック" panose="020B0600070205080204" pitchFamily="34" charset="-128"/>
              </a:rPr>
              <a:t>Milky Way Neighborhood (2026)</a:t>
            </a:r>
          </a:p>
        </p:txBody>
      </p:sp>
      <p:graphicFrame>
        <p:nvGraphicFramePr>
          <p:cNvPr id="3" name="Table 2">
            <a:extLst>
              <a:ext uri="{FF2B5EF4-FFF2-40B4-BE49-F238E27FC236}">
                <a16:creationId xmlns:a16="http://schemas.microsoft.com/office/drawing/2014/main" id="{4EC49542-2540-94DB-77DB-610FCD42B04C}"/>
              </a:ext>
            </a:extLst>
          </p:cNvPr>
          <p:cNvGraphicFramePr>
            <a:graphicFrameLocks noGrp="1"/>
          </p:cNvGraphicFramePr>
          <p:nvPr>
            <p:extLst>
              <p:ext uri="{D42A27DB-BD31-4B8C-83A1-F6EECF244321}">
                <p14:modId xmlns:p14="http://schemas.microsoft.com/office/powerpoint/2010/main" val="841798274"/>
              </p:ext>
            </p:extLst>
          </p:nvPr>
        </p:nvGraphicFramePr>
        <p:xfrm>
          <a:off x="381000" y="990600"/>
          <a:ext cx="8382000" cy="5646739"/>
        </p:xfrm>
        <a:graphic>
          <a:graphicData uri="http://schemas.openxmlformats.org/drawingml/2006/table">
            <a:tbl>
              <a:tblPr firstRow="1" bandRow="1">
                <a:tableStyleId>{5C22544A-7EE6-4342-B048-85BDC9FD1C3A}</a:tableStyleId>
              </a:tblPr>
              <a:tblGrid>
                <a:gridCol w="1397000">
                  <a:extLst>
                    <a:ext uri="{9D8B030D-6E8A-4147-A177-3AD203B41FA5}">
                      <a16:colId xmlns:a16="http://schemas.microsoft.com/office/drawing/2014/main" val="20000"/>
                    </a:ext>
                  </a:extLst>
                </a:gridCol>
                <a:gridCol w="7366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762000">
                  <a:extLst>
                    <a:ext uri="{9D8B030D-6E8A-4147-A177-3AD203B41FA5}">
                      <a16:colId xmlns:a16="http://schemas.microsoft.com/office/drawing/2014/main" val="20003"/>
                    </a:ext>
                  </a:extLst>
                </a:gridCol>
                <a:gridCol w="762000">
                  <a:extLst>
                    <a:ext uri="{9D8B030D-6E8A-4147-A177-3AD203B41FA5}">
                      <a16:colId xmlns:a16="http://schemas.microsoft.com/office/drawing/2014/main" val="20004"/>
                    </a:ext>
                  </a:extLst>
                </a:gridCol>
                <a:gridCol w="3962400">
                  <a:extLst>
                    <a:ext uri="{9D8B030D-6E8A-4147-A177-3AD203B41FA5}">
                      <a16:colId xmlns:a16="http://schemas.microsoft.com/office/drawing/2014/main" val="20005"/>
                    </a:ext>
                  </a:extLst>
                </a:gridCol>
              </a:tblGrid>
              <a:tr h="750018">
                <a:tc>
                  <a:txBody>
                    <a:bodyPr/>
                    <a:lstStyle/>
                    <a:p>
                      <a:pPr algn="ctr"/>
                      <a:endParaRPr lang="en-US" sz="1800" b="1" dirty="0">
                        <a:solidFill>
                          <a:srgbClr val="000000"/>
                        </a:solidFill>
                        <a:latin typeface="Times New Roman"/>
                        <a:cs typeface="Times New Roman"/>
                      </a:endParaRP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1" dirty="0">
                          <a:solidFill>
                            <a:srgbClr val="000000"/>
                          </a:solidFill>
                          <a:latin typeface="Times New Roman"/>
                          <a:cs typeface="Times New Roman"/>
                        </a:rPr>
                        <a:t>RA</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1" dirty="0">
                          <a:solidFill>
                            <a:srgbClr val="000000"/>
                          </a:solidFill>
                          <a:latin typeface="Times New Roman"/>
                          <a:cs typeface="Times New Roman"/>
                        </a:rPr>
                        <a:t>DEC</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1" dirty="0">
                          <a:solidFill>
                            <a:srgbClr val="000000"/>
                          </a:solidFill>
                          <a:latin typeface="Times New Roman"/>
                          <a:cs typeface="Times New Roman"/>
                        </a:rPr>
                        <a:t>Size</a:t>
                      </a:r>
                    </a:p>
                    <a:p>
                      <a:pPr algn="ctr"/>
                      <a:r>
                        <a:rPr lang="en-US" sz="1800" b="1" dirty="0">
                          <a:solidFill>
                            <a:srgbClr val="000000"/>
                          </a:solidFill>
                          <a:latin typeface="Times New Roman"/>
                          <a:cs typeface="Times New Roman"/>
                        </a:rPr>
                        <a:t>(</a:t>
                      </a:r>
                      <a:r>
                        <a:rPr lang="en-US" sz="1800" b="1" dirty="0" err="1">
                          <a:solidFill>
                            <a:srgbClr val="000000"/>
                          </a:solidFill>
                          <a:latin typeface="Times New Roman"/>
                          <a:cs typeface="Times New Roman"/>
                        </a:rPr>
                        <a:t>kpc</a:t>
                      </a:r>
                      <a:r>
                        <a:rPr lang="en-US" sz="1800" b="1" dirty="0">
                          <a:solidFill>
                            <a:srgbClr val="000000"/>
                          </a:solidFill>
                          <a:latin typeface="Times New Roman"/>
                          <a:cs typeface="Times New Roman"/>
                        </a:rPr>
                        <a:t>)</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1" dirty="0" err="1">
                          <a:solidFill>
                            <a:srgbClr val="000000"/>
                          </a:solidFill>
                          <a:latin typeface="Times New Roman"/>
                          <a:cs typeface="Times New Roman"/>
                        </a:rPr>
                        <a:t>Dist</a:t>
                      </a:r>
                      <a:r>
                        <a:rPr lang="en-US" sz="1800" b="1" dirty="0">
                          <a:solidFill>
                            <a:srgbClr val="000000"/>
                          </a:solidFill>
                          <a:latin typeface="Times New Roman"/>
                          <a:cs typeface="Times New Roman"/>
                        </a:rPr>
                        <a:t> (kpc)</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1" dirty="0">
                          <a:solidFill>
                            <a:srgbClr val="000000"/>
                          </a:solidFill>
                          <a:latin typeface="Times New Roman"/>
                          <a:cs typeface="Times New Roman"/>
                        </a:rPr>
                        <a:t>Relative Size</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814753">
                <a:tc>
                  <a:txBody>
                    <a:bodyPr/>
                    <a:lstStyle/>
                    <a:p>
                      <a:pPr algn="ctr"/>
                      <a:r>
                        <a:rPr lang="en-US" sz="1800" b="1" dirty="0">
                          <a:solidFill>
                            <a:srgbClr val="000000"/>
                          </a:solidFill>
                          <a:latin typeface="Times New Roman"/>
                          <a:cs typeface="Times New Roman"/>
                        </a:rPr>
                        <a:t>Milky Way</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b="0" dirty="0">
                          <a:solidFill>
                            <a:srgbClr val="000000"/>
                          </a:solidFill>
                          <a:latin typeface="Times New Roman"/>
                          <a:cs typeface="Times New Roman"/>
                        </a:rPr>
                        <a:t>Todd</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i="0" dirty="0">
                          <a:solidFill>
                            <a:srgbClr val="000000"/>
                          </a:solidFill>
                          <a:latin typeface="Times New Roman"/>
                          <a:cs typeface="Times New Roman"/>
                        </a:rPr>
                        <a:t>---</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latin typeface="Times New Roman"/>
                          <a:cs typeface="Times New Roman"/>
                        </a:rPr>
                        <a:t>---</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latin typeface="Times New Roman"/>
                          <a:cs typeface="Times New Roman"/>
                        </a:rPr>
                        <a:t>60</a:t>
                      </a:r>
                    </a:p>
                    <a:p>
                      <a:pPr algn="ctr"/>
                      <a:r>
                        <a:rPr lang="en-US" sz="1000" i="0" dirty="0">
                          <a:solidFill>
                            <a:srgbClr val="000000"/>
                          </a:solidFill>
                          <a:latin typeface="Times New Roman"/>
                          <a:cs typeface="Times New Roman"/>
                        </a:rPr>
                        <a:t>20 in</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latin typeface="Times New Roman"/>
                          <a:cs typeface="Times New Roman"/>
                        </a:rPr>
                        <a:t>0</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2800" i="0" dirty="0">
                          <a:solidFill>
                            <a:srgbClr val="000000"/>
                          </a:solidFill>
                          <a:latin typeface="Times New Roman"/>
                          <a:cs typeface="Times New Roman"/>
                        </a:rPr>
                        <a:t>1.0</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r h="814753">
                <a:tc>
                  <a:txBody>
                    <a:bodyPr/>
                    <a:lstStyle/>
                    <a:p>
                      <a:pPr algn="ctr"/>
                      <a:r>
                        <a:rPr lang="en-US" sz="1800" b="1" dirty="0">
                          <a:solidFill>
                            <a:srgbClr val="000000"/>
                          </a:solidFill>
                          <a:latin typeface="Times New Roman"/>
                          <a:cs typeface="Times New Roman"/>
                        </a:rPr>
                        <a:t>Andromeda</a:t>
                      </a:r>
                    </a:p>
                    <a:p>
                      <a:pPr algn="ctr"/>
                      <a:r>
                        <a:rPr lang="en-US" sz="1800" b="1" dirty="0">
                          <a:solidFill>
                            <a:srgbClr val="000000"/>
                          </a:solidFill>
                          <a:latin typeface="Times New Roman"/>
                          <a:cs typeface="Times New Roman"/>
                        </a:rPr>
                        <a:t>M31</a:t>
                      </a:r>
                    </a:p>
                    <a:p>
                      <a:pPr algn="ctr"/>
                      <a:r>
                        <a:rPr lang="en-US" sz="1000" b="0" dirty="0">
                          <a:solidFill>
                            <a:srgbClr val="000000"/>
                          </a:solidFill>
                          <a:latin typeface="Times New Roman"/>
                          <a:cs typeface="Times New Roman"/>
                        </a:rPr>
                        <a:t>Roger + Ben</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i="0" dirty="0">
                          <a:solidFill>
                            <a:srgbClr val="000000"/>
                          </a:solidFill>
                          <a:latin typeface="Times New Roman"/>
                          <a:cs typeface="Times New Roman"/>
                        </a:rPr>
                        <a:t>00:43</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latin typeface="Times New Roman"/>
                          <a:cs typeface="Times New Roman"/>
                        </a:rPr>
                        <a:t>+41:16</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latin typeface="Times New Roman"/>
                          <a:cs typeface="Times New Roman"/>
                        </a:rPr>
                        <a:t>67</a:t>
                      </a:r>
                    </a:p>
                    <a:p>
                      <a:pPr algn="ctr"/>
                      <a:r>
                        <a:rPr lang="en-US" sz="1000" i="0" dirty="0">
                          <a:solidFill>
                            <a:srgbClr val="000000"/>
                          </a:solidFill>
                          <a:latin typeface="Times New Roman"/>
                          <a:cs typeface="Times New Roman"/>
                        </a:rPr>
                        <a:t>22 in</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latin typeface="Times New Roman"/>
                          <a:cs typeface="Times New Roman"/>
                        </a:rPr>
                        <a:t>780</a:t>
                      </a:r>
                    </a:p>
                    <a:p>
                      <a:pPr algn="ctr"/>
                      <a:r>
                        <a:rPr lang="en-US" sz="1000" i="0" dirty="0">
                          <a:solidFill>
                            <a:srgbClr val="000000"/>
                          </a:solidFill>
                          <a:latin typeface="Times New Roman"/>
                          <a:cs typeface="Times New Roman"/>
                        </a:rPr>
                        <a:t>22 ft</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2800" i="0" dirty="0">
                          <a:solidFill>
                            <a:srgbClr val="000000"/>
                          </a:solidFill>
                          <a:latin typeface="Times New Roman"/>
                          <a:cs typeface="Times New Roman"/>
                        </a:rPr>
                        <a:t>1.1</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822956">
                <a:tc>
                  <a:txBody>
                    <a:bodyPr/>
                    <a:lstStyle/>
                    <a:p>
                      <a:pPr algn="ctr"/>
                      <a:r>
                        <a:rPr lang="en-US" sz="1800" b="1" dirty="0">
                          <a:solidFill>
                            <a:srgbClr val="000000"/>
                          </a:solidFill>
                          <a:latin typeface="Times New Roman"/>
                          <a:cs typeface="Times New Roman"/>
                        </a:rPr>
                        <a:t>Triangulum</a:t>
                      </a:r>
                    </a:p>
                    <a:p>
                      <a:pPr algn="ctr"/>
                      <a:r>
                        <a:rPr lang="en-US" sz="1800" b="1" dirty="0">
                          <a:solidFill>
                            <a:srgbClr val="000000"/>
                          </a:solidFill>
                          <a:latin typeface="Times New Roman"/>
                          <a:cs typeface="Times New Roman"/>
                        </a:rPr>
                        <a:t>M33</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imes New Roman"/>
                          <a:ea typeface="+mn-ea"/>
                          <a:cs typeface="Times New Roman"/>
                        </a:rPr>
                        <a:t>Megan + Ella</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i="0" dirty="0">
                          <a:solidFill>
                            <a:srgbClr val="000000"/>
                          </a:solidFill>
                          <a:latin typeface="Times New Roman"/>
                          <a:cs typeface="Times New Roman"/>
                        </a:rPr>
                        <a:t>01:33</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latin typeface="Times New Roman"/>
                          <a:cs typeface="Times New Roman"/>
                        </a:rPr>
                        <a:t>+30:39</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latin typeface="Times New Roman"/>
                          <a:cs typeface="Times New Roman"/>
                        </a:rPr>
                        <a:t>18x16</a:t>
                      </a:r>
                    </a:p>
                    <a:p>
                      <a:pPr algn="ctr"/>
                      <a:r>
                        <a:rPr lang="en-US" sz="1000" i="0" dirty="0">
                          <a:solidFill>
                            <a:srgbClr val="000000"/>
                          </a:solidFill>
                          <a:latin typeface="Times New Roman"/>
                          <a:cs typeface="Times New Roman"/>
                        </a:rPr>
                        <a:t>3 in</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latin typeface="Times New Roman"/>
                          <a:cs typeface="Times New Roman"/>
                        </a:rPr>
                        <a:t>840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imes New Roman"/>
                          <a:ea typeface="+mn-ea"/>
                          <a:cs typeface="Times New Roman"/>
                        </a:rPr>
                        <a:t>23 ft</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2800" i="0" dirty="0">
                          <a:solidFill>
                            <a:srgbClr val="000000"/>
                          </a:solidFill>
                          <a:latin typeface="Times New Roman"/>
                          <a:cs typeface="Times New Roman"/>
                        </a:rPr>
                        <a:t>0.4</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r h="814753">
                <a:tc>
                  <a:txBody>
                    <a:bodyPr/>
                    <a:lstStyle/>
                    <a:p>
                      <a:pPr algn="ctr"/>
                      <a:r>
                        <a:rPr lang="en-US" sz="1800" b="1" dirty="0" err="1">
                          <a:solidFill>
                            <a:srgbClr val="000000"/>
                          </a:solidFill>
                          <a:latin typeface="Times New Roman"/>
                          <a:cs typeface="Times New Roman"/>
                        </a:rPr>
                        <a:t>Bode’s</a:t>
                      </a:r>
                      <a:endParaRPr lang="en-US" sz="1800" b="1" dirty="0">
                        <a:solidFill>
                          <a:srgbClr val="000000"/>
                        </a:solidFill>
                        <a:latin typeface="Times New Roman"/>
                        <a:cs typeface="Times New Roman"/>
                      </a:endParaRPr>
                    </a:p>
                    <a:p>
                      <a:pPr algn="ctr"/>
                      <a:r>
                        <a:rPr lang="en-US" sz="1800" b="1" dirty="0">
                          <a:solidFill>
                            <a:srgbClr val="000000"/>
                          </a:solidFill>
                          <a:latin typeface="Times New Roman"/>
                          <a:cs typeface="Times New Roman"/>
                        </a:rPr>
                        <a:t>M81</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imes New Roman"/>
                          <a:ea typeface="+mn-ea"/>
                          <a:cs typeface="Times New Roman"/>
                        </a:rPr>
                        <a:t>Madeline + Akshat</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i="0" dirty="0">
                          <a:solidFill>
                            <a:srgbClr val="000000"/>
                          </a:solidFill>
                          <a:latin typeface="Times New Roman"/>
                          <a:cs typeface="Times New Roman"/>
                        </a:rPr>
                        <a:t>09:55</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latin typeface="Times New Roman"/>
                          <a:cs typeface="Times New Roman"/>
                        </a:rPr>
                        <a:t>+69:03</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latin typeface="Times New Roman"/>
                          <a:cs typeface="Times New Roman"/>
                        </a:rPr>
                        <a:t>29</a:t>
                      </a:r>
                    </a:p>
                    <a:p>
                      <a:pPr algn="ctr"/>
                      <a:r>
                        <a:rPr lang="en-US" sz="1000" i="0" dirty="0">
                          <a:solidFill>
                            <a:srgbClr val="000000"/>
                          </a:solidFill>
                          <a:latin typeface="Times New Roman"/>
                          <a:cs typeface="Times New Roman"/>
                        </a:rPr>
                        <a:t>10 in</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latin typeface="Times New Roman"/>
                          <a:cs typeface="Times New Roman"/>
                        </a:rPr>
                        <a:t>3700</a:t>
                      </a:r>
                    </a:p>
                    <a:p>
                      <a:pPr algn="ctr"/>
                      <a:r>
                        <a:rPr lang="en-US" sz="1000" i="0" dirty="0">
                          <a:solidFill>
                            <a:srgbClr val="000000"/>
                          </a:solidFill>
                          <a:latin typeface="Times New Roman"/>
                          <a:cs typeface="Times New Roman"/>
                        </a:rPr>
                        <a:t>103 ft</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2800" i="0" dirty="0">
                          <a:solidFill>
                            <a:srgbClr val="000000"/>
                          </a:solidFill>
                          <a:latin typeface="Times New Roman"/>
                          <a:cs typeface="Times New Roman"/>
                        </a:rPr>
                        <a:t>0.5</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extLst>
                  <a:ext uri="{0D108BD9-81ED-4DB2-BD59-A6C34878D82A}">
                    <a16:rowId xmlns:a16="http://schemas.microsoft.com/office/drawing/2014/main" val="10004"/>
                  </a:ext>
                </a:extLst>
              </a:tr>
              <a:tr h="814753">
                <a:tc>
                  <a:txBody>
                    <a:bodyPr/>
                    <a:lstStyle/>
                    <a:p>
                      <a:pPr algn="ctr"/>
                      <a:r>
                        <a:rPr lang="en-US" sz="1800" b="1" dirty="0">
                          <a:solidFill>
                            <a:srgbClr val="000000"/>
                          </a:solidFill>
                          <a:latin typeface="Times New Roman"/>
                          <a:cs typeface="Times New Roman"/>
                        </a:rPr>
                        <a:t>Pinwheel</a:t>
                      </a:r>
                    </a:p>
                    <a:p>
                      <a:pPr algn="ctr"/>
                      <a:r>
                        <a:rPr lang="en-US" sz="1800" b="1" dirty="0">
                          <a:solidFill>
                            <a:srgbClr val="000000"/>
                          </a:solidFill>
                          <a:latin typeface="Times New Roman"/>
                          <a:cs typeface="Times New Roman"/>
                        </a:rPr>
                        <a:t>M101</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imes New Roman"/>
                          <a:ea typeface="+mn-ea"/>
                          <a:cs typeface="Times New Roman"/>
                        </a:rPr>
                        <a:t>Karina + AJ</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i="0" dirty="0">
                          <a:solidFill>
                            <a:srgbClr val="000000"/>
                          </a:solidFill>
                          <a:highlight>
                            <a:srgbClr val="FFFF00"/>
                          </a:highlight>
                          <a:latin typeface="Times New Roman"/>
                          <a:cs typeface="Times New Roman"/>
                        </a:rPr>
                        <a:t>14:03</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highlight>
                            <a:srgbClr val="FFFF00"/>
                          </a:highlight>
                          <a:latin typeface="Times New Roman"/>
                          <a:cs typeface="Times New Roman"/>
                        </a:rPr>
                        <a:t>+54:20</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highlight>
                            <a:srgbClr val="FFFF00"/>
                          </a:highlight>
                          <a:latin typeface="Times New Roman"/>
                          <a:cs typeface="Times New Roman"/>
                        </a:rPr>
                        <a:t>77</a:t>
                      </a:r>
                    </a:p>
                    <a:p>
                      <a:pPr algn="ctr"/>
                      <a:r>
                        <a:rPr lang="en-US" sz="1000" i="0" dirty="0">
                          <a:solidFill>
                            <a:srgbClr val="000000"/>
                          </a:solidFill>
                          <a:highlight>
                            <a:srgbClr val="FFFF00"/>
                          </a:highlight>
                          <a:latin typeface="Times New Roman"/>
                          <a:cs typeface="Times New Roman"/>
                        </a:rPr>
                        <a:t>26 in</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highlight>
                            <a:srgbClr val="FFFF00"/>
                          </a:highlight>
                          <a:latin typeface="Times New Roman"/>
                          <a:cs typeface="Times New Roman"/>
                        </a:rPr>
                        <a:t>6644</a:t>
                      </a:r>
                    </a:p>
                    <a:p>
                      <a:pPr algn="ctr"/>
                      <a:r>
                        <a:rPr lang="en-US" sz="1000" i="0" dirty="0">
                          <a:solidFill>
                            <a:srgbClr val="000000"/>
                          </a:solidFill>
                          <a:highlight>
                            <a:srgbClr val="FFFF00"/>
                          </a:highlight>
                          <a:latin typeface="Times New Roman"/>
                          <a:cs typeface="Times New Roman"/>
                        </a:rPr>
                        <a:t>185 ft</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2800" i="0" dirty="0">
                          <a:solidFill>
                            <a:srgbClr val="000000"/>
                          </a:solidFill>
                          <a:highlight>
                            <a:srgbClr val="FFFF00"/>
                          </a:highlight>
                          <a:latin typeface="Times New Roman"/>
                          <a:cs typeface="Times New Roman"/>
                        </a:rPr>
                        <a:t>1.2</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extLst>
                  <a:ext uri="{0D108BD9-81ED-4DB2-BD59-A6C34878D82A}">
                    <a16:rowId xmlns:a16="http://schemas.microsoft.com/office/drawing/2014/main" val="10005"/>
                  </a:ext>
                </a:extLst>
              </a:tr>
              <a:tr h="814753">
                <a:tc>
                  <a:txBody>
                    <a:bodyPr/>
                    <a:lstStyle/>
                    <a:p>
                      <a:pPr algn="ctr"/>
                      <a:r>
                        <a:rPr lang="en-US" sz="1800" b="1" dirty="0">
                          <a:solidFill>
                            <a:srgbClr val="000000"/>
                          </a:solidFill>
                          <a:latin typeface="Times New Roman"/>
                          <a:cs typeface="Times New Roman"/>
                        </a:rPr>
                        <a:t>Whirlpool</a:t>
                      </a:r>
                    </a:p>
                    <a:p>
                      <a:pPr algn="ctr"/>
                      <a:r>
                        <a:rPr lang="en-US" sz="1800" b="1" dirty="0">
                          <a:solidFill>
                            <a:srgbClr val="000000"/>
                          </a:solidFill>
                          <a:latin typeface="Times New Roman"/>
                          <a:cs typeface="Times New Roman"/>
                        </a:rPr>
                        <a:t>M51</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imes New Roman"/>
                          <a:ea typeface="+mn-ea"/>
                          <a:cs typeface="Times New Roman"/>
                        </a:rPr>
                        <a:t>Madison + Mahir</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i="0" dirty="0">
                          <a:solidFill>
                            <a:srgbClr val="000000"/>
                          </a:solidFill>
                          <a:highlight>
                            <a:srgbClr val="FFFF00"/>
                          </a:highlight>
                          <a:latin typeface="Times New Roman"/>
                          <a:cs typeface="Times New Roman"/>
                        </a:rPr>
                        <a:t>13:30</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highlight>
                            <a:srgbClr val="FFFF00"/>
                          </a:highlight>
                          <a:latin typeface="Times New Roman"/>
                          <a:cs typeface="Times New Roman"/>
                        </a:rPr>
                        <a:t>+47:13</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highlight>
                            <a:srgbClr val="FFFF00"/>
                          </a:highlight>
                          <a:latin typeface="Times New Roman"/>
                          <a:cs typeface="Times New Roman"/>
                        </a:rPr>
                        <a:t>30</a:t>
                      </a:r>
                    </a:p>
                    <a:p>
                      <a:pPr algn="ctr"/>
                      <a:r>
                        <a:rPr lang="en-US" sz="1000" i="0" dirty="0">
                          <a:solidFill>
                            <a:srgbClr val="000000"/>
                          </a:solidFill>
                          <a:highlight>
                            <a:srgbClr val="FFFF00"/>
                          </a:highlight>
                          <a:latin typeface="Times New Roman"/>
                          <a:cs typeface="Times New Roman"/>
                        </a:rPr>
                        <a:t>10 in</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highlight>
                            <a:srgbClr val="FFFF00"/>
                          </a:highlight>
                          <a:latin typeface="Times New Roman"/>
                          <a:cs typeface="Times New Roman"/>
                        </a:rPr>
                        <a:t>7500</a:t>
                      </a:r>
                    </a:p>
                    <a:p>
                      <a:pPr algn="ctr"/>
                      <a:r>
                        <a:rPr lang="en-US" sz="1000" i="0" dirty="0">
                          <a:solidFill>
                            <a:srgbClr val="000000"/>
                          </a:solidFill>
                          <a:highlight>
                            <a:srgbClr val="FFFF00"/>
                          </a:highlight>
                          <a:latin typeface="Times New Roman"/>
                          <a:cs typeface="Times New Roman"/>
                        </a:rPr>
                        <a:t>208 ft</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2800" i="0" dirty="0">
                          <a:solidFill>
                            <a:srgbClr val="000000"/>
                          </a:solidFill>
                          <a:highlight>
                            <a:srgbClr val="FFFF00"/>
                          </a:highlight>
                          <a:latin typeface="Times New Roman"/>
                          <a:cs typeface="Times New Roman"/>
                        </a:rPr>
                        <a:t>0.5</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81606188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a:extLst>
            <a:ext uri="{FF2B5EF4-FFF2-40B4-BE49-F238E27FC236}">
              <a16:creationId xmlns:a16="http://schemas.microsoft.com/office/drawing/2014/main" id="{394E4CC6-946C-E33D-64A9-A35799BD8CD6}"/>
            </a:ext>
          </a:extLst>
        </p:cNvPr>
        <p:cNvGrpSpPr/>
        <p:nvPr/>
      </p:nvGrpSpPr>
      <p:grpSpPr>
        <a:xfrm>
          <a:off x="0" y="0"/>
          <a:ext cx="0" cy="0"/>
          <a:chOff x="0" y="0"/>
          <a:chExt cx="0" cy="0"/>
        </a:xfrm>
      </p:grpSpPr>
      <p:sp>
        <p:nvSpPr>
          <p:cNvPr id="112644" name="Rectangle 2">
            <a:extLst>
              <a:ext uri="{FF2B5EF4-FFF2-40B4-BE49-F238E27FC236}">
                <a16:creationId xmlns:a16="http://schemas.microsoft.com/office/drawing/2014/main" id="{A319A1C3-80B3-EAE3-0BE3-D81DBDD9E8D8}"/>
              </a:ext>
            </a:extLst>
          </p:cNvPr>
          <p:cNvSpPr>
            <a:spLocks noGrp="1" noChangeArrowheads="1"/>
          </p:cNvSpPr>
          <p:nvPr>
            <p:ph type="title"/>
          </p:nvPr>
        </p:nvSpPr>
        <p:spPr>
          <a:xfrm>
            <a:off x="0" y="34925"/>
            <a:ext cx="9144000" cy="841375"/>
          </a:xfrm>
        </p:spPr>
        <p:txBody>
          <a:bodyPr/>
          <a:lstStyle/>
          <a:p>
            <a:pPr eaLnBrk="1" hangingPunct="1"/>
            <a:r>
              <a:rPr lang="en-US" altLang="en-US" b="1" dirty="0">
                <a:solidFill>
                  <a:schemeClr val="tx1"/>
                </a:solidFill>
                <a:latin typeface="Times New Roman" panose="02020603050405020304" pitchFamily="18" charset="0"/>
                <a:ea typeface="ＭＳ Ｐゴシック" panose="020B0600070205080204" pitchFamily="34" charset="-128"/>
              </a:rPr>
              <a:t>Milky Way Neighborhood</a:t>
            </a:r>
          </a:p>
        </p:txBody>
      </p:sp>
      <p:pic>
        <p:nvPicPr>
          <p:cNvPr id="3" name="Picture 2" descr="A galaxy in space with stars&#10;&#10;Description automatically generated">
            <a:extLst>
              <a:ext uri="{FF2B5EF4-FFF2-40B4-BE49-F238E27FC236}">
                <a16:creationId xmlns:a16="http://schemas.microsoft.com/office/drawing/2014/main" id="{3966E6E2-B421-347C-FDF2-62917C4519DB}"/>
              </a:ext>
            </a:extLst>
          </p:cNvPr>
          <p:cNvPicPr>
            <a:picLocks noChangeAspect="1"/>
          </p:cNvPicPr>
          <p:nvPr/>
        </p:nvPicPr>
        <p:blipFill>
          <a:blip r:embed="rId3"/>
          <a:stretch>
            <a:fillRect/>
          </a:stretch>
        </p:blipFill>
        <p:spPr>
          <a:xfrm>
            <a:off x="727780" y="2210028"/>
            <a:ext cx="1447800" cy="757682"/>
          </a:xfrm>
          <a:prstGeom prst="rect">
            <a:avLst/>
          </a:prstGeom>
        </p:spPr>
      </p:pic>
      <p:sp>
        <p:nvSpPr>
          <p:cNvPr id="4" name="Rectangle 2">
            <a:extLst>
              <a:ext uri="{FF2B5EF4-FFF2-40B4-BE49-F238E27FC236}">
                <a16:creationId xmlns:a16="http://schemas.microsoft.com/office/drawing/2014/main" id="{4D208273-9A41-0D73-929F-E7699439A3AB}"/>
              </a:ext>
            </a:extLst>
          </p:cNvPr>
          <p:cNvSpPr txBox="1">
            <a:spLocks noChangeArrowheads="1"/>
          </p:cNvSpPr>
          <p:nvPr/>
        </p:nvSpPr>
        <p:spPr bwMode="auto">
          <a:xfrm>
            <a:off x="95952" y="1098712"/>
            <a:ext cx="281940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rPr>
              <a:t>Triangulum (M33)</a:t>
            </a:r>
          </a:p>
        </p:txBody>
      </p:sp>
      <p:pic>
        <p:nvPicPr>
          <p:cNvPr id="7" name="Picture 6" descr="A galaxy in space with stars&#10;&#10;Description automatically generated">
            <a:extLst>
              <a:ext uri="{FF2B5EF4-FFF2-40B4-BE49-F238E27FC236}">
                <a16:creationId xmlns:a16="http://schemas.microsoft.com/office/drawing/2014/main" id="{5F2D74AC-3A56-0F6C-279C-1BC2AEBC91E6}"/>
              </a:ext>
            </a:extLst>
          </p:cNvPr>
          <p:cNvPicPr>
            <a:picLocks noChangeAspect="1"/>
          </p:cNvPicPr>
          <p:nvPr/>
        </p:nvPicPr>
        <p:blipFill>
          <a:blip r:embed="rId4"/>
          <a:stretch>
            <a:fillRect/>
          </a:stretch>
        </p:blipFill>
        <p:spPr>
          <a:xfrm>
            <a:off x="3457610" y="1844278"/>
            <a:ext cx="1905000" cy="1279922"/>
          </a:xfrm>
          <a:prstGeom prst="rect">
            <a:avLst/>
          </a:prstGeom>
        </p:spPr>
      </p:pic>
      <p:sp>
        <p:nvSpPr>
          <p:cNvPr id="9" name="Rectangle 2">
            <a:extLst>
              <a:ext uri="{FF2B5EF4-FFF2-40B4-BE49-F238E27FC236}">
                <a16:creationId xmlns:a16="http://schemas.microsoft.com/office/drawing/2014/main" id="{7647F419-3E5E-2670-E4C7-5DB87EE7AF9E}"/>
              </a:ext>
            </a:extLst>
          </p:cNvPr>
          <p:cNvSpPr txBox="1">
            <a:spLocks noChangeArrowheads="1"/>
          </p:cNvSpPr>
          <p:nvPr/>
        </p:nvSpPr>
        <p:spPr bwMode="auto">
          <a:xfrm>
            <a:off x="3158591" y="1098713"/>
            <a:ext cx="2447258"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rPr>
              <a:t>Bode’s (M81)</a:t>
            </a:r>
          </a:p>
        </p:txBody>
      </p:sp>
      <p:sp>
        <p:nvSpPr>
          <p:cNvPr id="10" name="Rectangle 2">
            <a:extLst>
              <a:ext uri="{FF2B5EF4-FFF2-40B4-BE49-F238E27FC236}">
                <a16:creationId xmlns:a16="http://schemas.microsoft.com/office/drawing/2014/main" id="{7285B70F-698D-E3D9-929C-1BE86D050834}"/>
              </a:ext>
            </a:extLst>
          </p:cNvPr>
          <p:cNvSpPr txBox="1">
            <a:spLocks noChangeArrowheads="1"/>
          </p:cNvSpPr>
          <p:nvPr/>
        </p:nvSpPr>
        <p:spPr bwMode="auto">
          <a:xfrm>
            <a:off x="6232955" y="6096000"/>
            <a:ext cx="243840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rPr>
              <a:t>Pinwheel (M101)</a:t>
            </a:r>
          </a:p>
        </p:txBody>
      </p:sp>
      <p:pic>
        <p:nvPicPr>
          <p:cNvPr id="13" name="Picture 12" descr="A spiral galaxy in space&#10;&#10;Description automatically generated">
            <a:extLst>
              <a:ext uri="{FF2B5EF4-FFF2-40B4-BE49-F238E27FC236}">
                <a16:creationId xmlns:a16="http://schemas.microsoft.com/office/drawing/2014/main" id="{96007CC9-0583-36D9-60AB-EB6FD7B0152B}"/>
              </a:ext>
            </a:extLst>
          </p:cNvPr>
          <p:cNvPicPr>
            <a:picLocks noChangeAspect="1"/>
          </p:cNvPicPr>
          <p:nvPr/>
        </p:nvPicPr>
        <p:blipFill>
          <a:blip r:embed="rId5"/>
          <a:stretch>
            <a:fillRect/>
          </a:stretch>
        </p:blipFill>
        <p:spPr>
          <a:xfrm>
            <a:off x="5738417" y="3429000"/>
            <a:ext cx="3134868" cy="2449115"/>
          </a:xfrm>
          <a:prstGeom prst="rect">
            <a:avLst/>
          </a:prstGeom>
        </p:spPr>
      </p:pic>
      <p:pic>
        <p:nvPicPr>
          <p:cNvPr id="15" name="Picture 14" descr="A galaxy in space with stars&#10;&#10;Description automatically generated">
            <a:extLst>
              <a:ext uri="{FF2B5EF4-FFF2-40B4-BE49-F238E27FC236}">
                <a16:creationId xmlns:a16="http://schemas.microsoft.com/office/drawing/2014/main" id="{941EBC0B-28F6-301E-6AAD-0538C9206B69}"/>
              </a:ext>
            </a:extLst>
          </p:cNvPr>
          <p:cNvPicPr>
            <a:picLocks noChangeAspect="1"/>
          </p:cNvPicPr>
          <p:nvPr/>
        </p:nvPicPr>
        <p:blipFill>
          <a:blip r:embed="rId6"/>
          <a:stretch>
            <a:fillRect/>
          </a:stretch>
        </p:blipFill>
        <p:spPr>
          <a:xfrm>
            <a:off x="6629400" y="1828800"/>
            <a:ext cx="1894703" cy="1314450"/>
          </a:xfrm>
          <a:prstGeom prst="rect">
            <a:avLst/>
          </a:prstGeom>
        </p:spPr>
      </p:pic>
      <p:sp>
        <p:nvSpPr>
          <p:cNvPr id="16" name="Rectangle 2">
            <a:extLst>
              <a:ext uri="{FF2B5EF4-FFF2-40B4-BE49-F238E27FC236}">
                <a16:creationId xmlns:a16="http://schemas.microsoft.com/office/drawing/2014/main" id="{251C1AEA-E734-C7B9-C7A8-B7E1B23C0E70}"/>
              </a:ext>
            </a:extLst>
          </p:cNvPr>
          <p:cNvSpPr txBox="1">
            <a:spLocks noChangeArrowheads="1"/>
          </p:cNvSpPr>
          <p:nvPr/>
        </p:nvSpPr>
        <p:spPr bwMode="auto">
          <a:xfrm>
            <a:off x="6375402" y="1098711"/>
            <a:ext cx="243840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rPr>
              <a:t>Whirlpool (M51)</a:t>
            </a:r>
          </a:p>
        </p:txBody>
      </p:sp>
      <p:pic>
        <p:nvPicPr>
          <p:cNvPr id="2" name="Picture 5" descr="milkyway">
            <a:extLst>
              <a:ext uri="{FF2B5EF4-FFF2-40B4-BE49-F238E27FC236}">
                <a16:creationId xmlns:a16="http://schemas.microsoft.com/office/drawing/2014/main" id="{3BE397D9-9A05-F8D7-9989-E18BD204DCB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9416" y="4047627"/>
            <a:ext cx="2202437" cy="146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A galaxy in space with stars&#10;&#10;AI-generated content may be incorrect.">
            <a:extLst>
              <a:ext uri="{FF2B5EF4-FFF2-40B4-BE49-F238E27FC236}">
                <a16:creationId xmlns:a16="http://schemas.microsoft.com/office/drawing/2014/main" id="{DB390466-D6A1-AF04-264E-6F243EFBAAC7}"/>
              </a:ext>
            </a:extLst>
          </p:cNvPr>
          <p:cNvPicPr>
            <a:picLocks noChangeAspect="1"/>
          </p:cNvPicPr>
          <p:nvPr/>
        </p:nvPicPr>
        <p:blipFill>
          <a:blip r:embed="rId8"/>
          <a:stretch>
            <a:fillRect/>
          </a:stretch>
        </p:blipFill>
        <p:spPr>
          <a:xfrm>
            <a:off x="3031738" y="3864544"/>
            <a:ext cx="2438400" cy="1645920"/>
          </a:xfrm>
          <a:prstGeom prst="rect">
            <a:avLst/>
          </a:prstGeom>
        </p:spPr>
      </p:pic>
      <p:sp>
        <p:nvSpPr>
          <p:cNvPr id="14" name="Rectangle 2">
            <a:extLst>
              <a:ext uri="{FF2B5EF4-FFF2-40B4-BE49-F238E27FC236}">
                <a16:creationId xmlns:a16="http://schemas.microsoft.com/office/drawing/2014/main" id="{D85D5908-CBF4-4658-2F41-A070BD94DC82}"/>
              </a:ext>
            </a:extLst>
          </p:cNvPr>
          <p:cNvSpPr txBox="1">
            <a:spLocks noChangeArrowheads="1"/>
          </p:cNvSpPr>
          <p:nvPr/>
        </p:nvSpPr>
        <p:spPr bwMode="auto">
          <a:xfrm>
            <a:off x="3063446" y="6096000"/>
            <a:ext cx="2727754"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rPr>
              <a:t>Andromeda (M31)</a:t>
            </a:r>
          </a:p>
        </p:txBody>
      </p:sp>
      <p:sp>
        <p:nvSpPr>
          <p:cNvPr id="17" name="Rectangle 2">
            <a:extLst>
              <a:ext uri="{FF2B5EF4-FFF2-40B4-BE49-F238E27FC236}">
                <a16:creationId xmlns:a16="http://schemas.microsoft.com/office/drawing/2014/main" id="{2A36ED4C-CAF8-2908-208F-D6C7FA8334A8}"/>
              </a:ext>
            </a:extLst>
          </p:cNvPr>
          <p:cNvSpPr txBox="1">
            <a:spLocks noChangeArrowheads="1"/>
          </p:cNvSpPr>
          <p:nvPr/>
        </p:nvSpPr>
        <p:spPr bwMode="auto">
          <a:xfrm>
            <a:off x="343747" y="6092825"/>
            <a:ext cx="2323253"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rPr>
              <a:t>Milky Way</a:t>
            </a:r>
          </a:p>
        </p:txBody>
      </p:sp>
    </p:spTree>
    <p:extLst>
      <p:ext uri="{BB962C8B-B14F-4D97-AF65-F5344CB8AC3E}">
        <p14:creationId xmlns:p14="http://schemas.microsoft.com/office/powerpoint/2010/main" val="10276131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20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2000"/>
                                        <p:tgtEl>
                                          <p:spTgt spid="2"/>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2000"/>
                                        <p:tgtEl>
                                          <p:spTgt spid="12"/>
                                        </p:tgtEl>
                                      </p:cBhvr>
                                    </p:animEffect>
                                  </p:childTnLst>
                                </p:cTn>
                              </p:par>
                              <p:par>
                                <p:cTn id="22" presetID="10"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20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20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20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20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20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20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6" grpId="0"/>
      <p:bldP spid="14"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657528D7-53C3-3264-FB78-C2762783FC3E}"/>
              </a:ext>
            </a:extLst>
          </p:cNvPr>
          <p:cNvSpPr>
            <a:spLocks noGrp="1" noChangeArrowheads="1"/>
          </p:cNvSpPr>
          <p:nvPr>
            <p:ph type="title"/>
          </p:nvPr>
        </p:nvSpPr>
        <p:spPr>
          <a:xfrm>
            <a:off x="0" y="0"/>
            <a:ext cx="9144000" cy="838200"/>
          </a:xfrm>
        </p:spPr>
        <p:txBody>
          <a:bodyPr/>
          <a:lstStyle/>
          <a:p>
            <a:pPr eaLnBrk="1" hangingPunct="1"/>
            <a:r>
              <a:rPr lang="en-US" altLang="en-US" b="1" dirty="0">
                <a:solidFill>
                  <a:schemeClr val="tx1"/>
                </a:solidFill>
                <a:latin typeface="Times New Roman" panose="02020603050405020304" pitchFamily="18" charset="0"/>
                <a:ea typeface="ＭＳ Ｐゴシック" panose="020B0600070205080204" pitchFamily="34" charset="-128"/>
              </a:rPr>
              <a:t>Largest Galaxy (?)</a:t>
            </a:r>
          </a:p>
        </p:txBody>
      </p:sp>
      <p:pic>
        <p:nvPicPr>
          <p:cNvPr id="122883" name="Picture 2" descr="A picture containing outdoor object, star, light&#10;&#10;Description automatically generated">
            <a:extLst>
              <a:ext uri="{FF2B5EF4-FFF2-40B4-BE49-F238E27FC236}">
                <a16:creationId xmlns:a16="http://schemas.microsoft.com/office/drawing/2014/main" id="{7DA9EB41-E5D6-E449-7CF0-5ADD572458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882650"/>
            <a:ext cx="5092700" cy="509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DE20DA23-9F52-F95D-0A87-23A7D808F86C}"/>
              </a:ext>
            </a:extLst>
          </p:cNvPr>
          <p:cNvSpPr txBox="1"/>
          <p:nvPr/>
        </p:nvSpPr>
        <p:spPr>
          <a:xfrm>
            <a:off x="5559425" y="1271588"/>
            <a:ext cx="3508375" cy="4554537"/>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t>
            </a:r>
            <a:r>
              <a:rPr kumimoji="0" lang="en-US" sz="1600" b="0" i="0" u="none" strike="noStrike" kern="1200" cap="none" spc="0" normalizeH="0" baseline="0" noProof="0" dirty="0" err="1">
                <a:ln>
                  <a:noFill/>
                </a:ln>
                <a:solidFill>
                  <a:srgbClr val="FFFF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Alcyoneus</a:t>
            </a:r>
            <a:r>
              <a:rPr kumimoji="0" lang="en-US" sz="16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err="1">
                <a:ln>
                  <a:noFill/>
                </a:ln>
                <a:solidFill>
                  <a:srgbClr val="FFFF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Alcyoneus</a:t>
            </a:r>
            <a:r>
              <a:rPr kumimoji="0" lang="en-US" sz="1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was the son of Ouranos, the Greek primordial god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of the sky.  He was also one of the greatest of the Gigantes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(Giants), and a challenger to Heracles during the Gigantomachy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the battle between the Giants and the Olympian gods for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supremacy over the Cosmos.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giant radio galaxy</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host at z = 0.25</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elliptical … 2.4 x 10</a:t>
            </a:r>
            <a:r>
              <a:rPr kumimoji="0" lang="en-US" sz="1600" b="0" i="0" u="none" strike="noStrike" kern="1200" cap="none" spc="0" normalizeH="0" baseline="3000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11</a:t>
            </a:r>
            <a:r>
              <a:rPr kumimoji="0" lang="en-US" sz="16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sz="1600" b="0" i="0" u="none" strike="noStrike" kern="1200" cap="none" spc="0" normalizeH="0" baseline="0" noProof="0" dirty="0" err="1">
                <a:ln>
                  <a:noFill/>
                </a:ln>
                <a:solidFill>
                  <a:srgbClr val="FFFF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a:t>
            </a:r>
            <a:r>
              <a:rPr kumimoji="0" lang="en-US" sz="1600" b="0" i="0" u="none" strike="noStrike" kern="1200" cap="none" spc="0" normalizeH="0" baseline="-25000" noProof="0" dirty="0" err="1">
                <a:ln>
                  <a:noFill/>
                </a:ln>
                <a:solidFill>
                  <a:srgbClr val="FFFF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sun</a:t>
            </a:r>
            <a:endParaRPr kumimoji="0" lang="en-US" sz="1600" b="0" i="0" u="none" strike="noStrike" kern="1200" cap="none" spc="0" normalizeH="0" baseline="-2500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SMBH … 4 x 10</a:t>
            </a:r>
            <a:r>
              <a:rPr kumimoji="0" lang="en-US" sz="1600" b="0" i="0" u="none" strike="noStrike" kern="1200" cap="none" spc="0" normalizeH="0" baseline="3000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8</a:t>
            </a:r>
            <a:r>
              <a:rPr kumimoji="0" lang="en-US" sz="16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sz="1600" b="0" i="0" u="none" strike="noStrike" kern="1200" cap="none" spc="0" normalizeH="0" baseline="0" noProof="0" dirty="0" err="1">
                <a:ln>
                  <a:noFill/>
                </a:ln>
                <a:solidFill>
                  <a:srgbClr val="FFFF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a:t>
            </a:r>
            <a:r>
              <a:rPr kumimoji="0" lang="en-US" sz="1600" b="0" i="0" u="none" strike="noStrike" kern="1200" cap="none" spc="0" normalizeH="0" baseline="-25000" noProof="0" dirty="0" err="1">
                <a:ln>
                  <a:noFill/>
                </a:ln>
                <a:solidFill>
                  <a:srgbClr val="FFFF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sun</a:t>
            </a:r>
            <a:r>
              <a:rPr kumimoji="0" lang="en-US" sz="16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projected length 4.99 </a:t>
            </a:r>
            <a:r>
              <a:rPr kumimoji="0" lang="en-US" sz="1600" b="0" i="0" u="none" strike="noStrike" kern="1200" cap="none" spc="0" normalizeH="0" baseline="0" noProof="0" dirty="0" err="1">
                <a:ln>
                  <a:noFill/>
                </a:ln>
                <a:solidFill>
                  <a:srgbClr val="FFFF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Mpc</a:t>
            </a:r>
            <a:endParaRPr kumimoji="0" lang="en-US" sz="16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 </a:t>
            </a:r>
            <a:r>
              <a:rPr kumimoji="0" lang="en-US" sz="1600" b="0" i="0" u="none" strike="noStrike" kern="1200" cap="none" spc="0" normalizeH="0" baseline="0" noProof="0" dirty="0" err="1">
                <a:ln>
                  <a:noFill/>
                </a:ln>
                <a:solidFill>
                  <a:srgbClr val="FFFF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Oei</a:t>
            </a:r>
            <a:r>
              <a:rPr kumimoji="0" lang="en-US" sz="16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(2022)</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122885" name="TextBox 7">
            <a:extLst>
              <a:ext uri="{FF2B5EF4-FFF2-40B4-BE49-F238E27FC236}">
                <a16:creationId xmlns:a16="http://schemas.microsoft.com/office/drawing/2014/main" id="{C748A80B-8C08-47AD-22F1-64D7876026F3}"/>
              </a:ext>
            </a:extLst>
          </p:cNvPr>
          <p:cNvSpPr txBox="1">
            <a:spLocks noChangeArrowheads="1"/>
          </p:cNvSpPr>
          <p:nvPr/>
        </p:nvSpPr>
        <p:spPr bwMode="auto">
          <a:xfrm>
            <a:off x="914400" y="6248400"/>
            <a:ext cx="41370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joint radio (orange) infrared WISE (blue) image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fade">
                                      <p:cBhvr>
                                        <p:cTn id="10" dur="2000"/>
                                        <p:tgtEl>
                                          <p:spTgt spid="4">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fade">
                                      <p:cBhvr>
                                        <p:cTn id="13" dur="2000"/>
                                        <p:tgtEl>
                                          <p:spTgt spid="4">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4" end="4"/>
                                            </p:txEl>
                                          </p:spTgt>
                                        </p:tgtEl>
                                        <p:attrNameLst>
                                          <p:attrName>style.visibility</p:attrName>
                                        </p:attrNameLst>
                                      </p:cBhvr>
                                      <p:to>
                                        <p:strVal val="visible"/>
                                      </p:to>
                                    </p:set>
                                    <p:animEffect transition="in" filter="fade">
                                      <p:cBhvr>
                                        <p:cTn id="16" dur="2000"/>
                                        <p:tgtEl>
                                          <p:spTgt spid="4">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animEffect transition="in" filter="fade">
                                      <p:cBhvr>
                                        <p:cTn id="19" dur="2000"/>
                                        <p:tgtEl>
                                          <p:spTgt spid="4">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fade">
                                      <p:cBhvr>
                                        <p:cTn id="22" dur="2000"/>
                                        <p:tgtEl>
                                          <p:spTgt spid="4">
                                            <p:txEl>
                                              <p:pRg st="6" end="6"/>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
                                            <p:txEl>
                                              <p:pRg st="18" end="18"/>
                                            </p:txEl>
                                          </p:spTgt>
                                        </p:tgtEl>
                                        <p:attrNameLst>
                                          <p:attrName>style.visibility</p:attrName>
                                        </p:attrNameLst>
                                      </p:cBhvr>
                                      <p:to>
                                        <p:strVal val="visible"/>
                                      </p:to>
                                    </p:set>
                                    <p:animEffect transition="in" filter="fade">
                                      <p:cBhvr>
                                        <p:cTn id="25" dur="2000"/>
                                        <p:tgtEl>
                                          <p:spTgt spid="4">
                                            <p:txEl>
                                              <p:pRg st="18" end="18"/>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4">
                                            <p:txEl>
                                              <p:pRg st="9" end="9"/>
                                            </p:txEl>
                                          </p:spTgt>
                                        </p:tgtEl>
                                        <p:attrNameLst>
                                          <p:attrName>style.visibility</p:attrName>
                                        </p:attrNameLst>
                                      </p:cBhvr>
                                      <p:to>
                                        <p:strVal val="visible"/>
                                      </p:to>
                                    </p:set>
                                    <p:animEffect transition="in" filter="fade">
                                      <p:cBhvr>
                                        <p:cTn id="30" dur="2000"/>
                                        <p:tgtEl>
                                          <p:spTgt spid="4">
                                            <p:txEl>
                                              <p:pRg st="9" end="9"/>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4">
                                            <p:txEl>
                                              <p:pRg st="10" end="10"/>
                                            </p:txEl>
                                          </p:spTgt>
                                        </p:tgtEl>
                                        <p:attrNameLst>
                                          <p:attrName>style.visibility</p:attrName>
                                        </p:attrNameLst>
                                      </p:cBhvr>
                                      <p:to>
                                        <p:strVal val="visible"/>
                                      </p:to>
                                    </p:set>
                                    <p:animEffect transition="in" filter="fade">
                                      <p:cBhvr>
                                        <p:cTn id="33" dur="2000"/>
                                        <p:tgtEl>
                                          <p:spTgt spid="4">
                                            <p:txEl>
                                              <p:pRg st="10" end="10"/>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4">
                                            <p:txEl>
                                              <p:pRg st="11" end="11"/>
                                            </p:txEl>
                                          </p:spTgt>
                                        </p:tgtEl>
                                        <p:attrNameLst>
                                          <p:attrName>style.visibility</p:attrName>
                                        </p:attrNameLst>
                                      </p:cBhvr>
                                      <p:to>
                                        <p:strVal val="visible"/>
                                      </p:to>
                                    </p:set>
                                    <p:animEffect transition="in" filter="fade">
                                      <p:cBhvr>
                                        <p:cTn id="36" dur="2000"/>
                                        <p:tgtEl>
                                          <p:spTgt spid="4">
                                            <p:txEl>
                                              <p:pRg st="11" end="11"/>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4">
                                            <p:txEl>
                                              <p:pRg st="12" end="12"/>
                                            </p:txEl>
                                          </p:spTgt>
                                        </p:tgtEl>
                                        <p:attrNameLst>
                                          <p:attrName>style.visibility</p:attrName>
                                        </p:attrNameLst>
                                      </p:cBhvr>
                                      <p:to>
                                        <p:strVal val="visible"/>
                                      </p:to>
                                    </p:set>
                                    <p:animEffect transition="in" filter="fade">
                                      <p:cBhvr>
                                        <p:cTn id="39" dur="2000"/>
                                        <p:tgtEl>
                                          <p:spTgt spid="4">
                                            <p:txEl>
                                              <p:pRg st="12" end="1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4">
                                            <p:txEl>
                                              <p:pRg st="15" end="15"/>
                                            </p:txEl>
                                          </p:spTgt>
                                        </p:tgtEl>
                                        <p:attrNameLst>
                                          <p:attrName>style.visibility</p:attrName>
                                        </p:attrNameLst>
                                      </p:cBhvr>
                                      <p:to>
                                        <p:strVal val="visible"/>
                                      </p:to>
                                    </p:set>
                                    <p:animEffect transition="in" filter="fade">
                                      <p:cBhvr>
                                        <p:cTn id="44" dur="2000"/>
                                        <p:tgtEl>
                                          <p:spTgt spid="4">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5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7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14633</TotalTime>
  <Words>2076</Words>
  <Application>Microsoft Macintosh PowerPoint</Application>
  <PresentationFormat>On-screen Show (4:3)</PresentationFormat>
  <Paragraphs>379</Paragraphs>
  <Slides>25</Slides>
  <Notes>25</Notes>
  <HiddenSlides>0</HiddenSlides>
  <MMClips>0</MMClips>
  <ScaleCrop>false</ScaleCrop>
  <HeadingPairs>
    <vt:vector size="6" baseType="variant">
      <vt:variant>
        <vt:lpstr>Fonts Used</vt:lpstr>
      </vt:variant>
      <vt:variant>
        <vt:i4>2</vt:i4>
      </vt:variant>
      <vt:variant>
        <vt:lpstr>Theme</vt:lpstr>
      </vt:variant>
      <vt:variant>
        <vt:i4>6</vt:i4>
      </vt:variant>
      <vt:variant>
        <vt:lpstr>Slide Titles</vt:lpstr>
      </vt:variant>
      <vt:variant>
        <vt:i4>25</vt:i4>
      </vt:variant>
    </vt:vector>
  </HeadingPairs>
  <TitlesOfParts>
    <vt:vector size="33" baseType="lpstr">
      <vt:lpstr>Arial</vt:lpstr>
      <vt:lpstr>Times New Roman</vt:lpstr>
      <vt:lpstr>2_Default Design</vt:lpstr>
      <vt:lpstr>5_Default Design</vt:lpstr>
      <vt:lpstr>7_Default Design</vt:lpstr>
      <vt:lpstr>6_Default Design</vt:lpstr>
      <vt:lpstr>3_Default Design</vt:lpstr>
      <vt:lpstr>8_Default Design</vt:lpstr>
      <vt:lpstr>Milky Way Disk</vt:lpstr>
      <vt:lpstr>Assignments</vt:lpstr>
      <vt:lpstr>PowerPoint Presentation</vt:lpstr>
      <vt:lpstr>Milky Way Neighborhood</vt:lpstr>
      <vt:lpstr>Milky Way Neighborhood (2024)</vt:lpstr>
      <vt:lpstr>Milky Way Neighborhood (2026)</vt:lpstr>
      <vt:lpstr>Milky Way Neighborhood (2026)</vt:lpstr>
      <vt:lpstr>Milky Way Neighborhood</vt:lpstr>
      <vt:lpstr>Largest Galaxy (?)</vt:lpstr>
      <vt:lpstr>Milky Way Today</vt:lpstr>
      <vt:lpstr>Local Group</vt:lpstr>
      <vt:lpstr>Milky Way Disk</vt:lpstr>
      <vt:lpstr>Milky Way Disk</vt:lpstr>
      <vt:lpstr>Milky Way Disk</vt:lpstr>
      <vt:lpstr>Milky Way Disk</vt:lpstr>
      <vt:lpstr>Milky Way Disk</vt:lpstr>
      <vt:lpstr>Milky Way Disk</vt:lpstr>
      <vt:lpstr>Milky Way: Radio 21cm</vt:lpstr>
      <vt:lpstr>Milky Way: IR 9 microns</vt:lpstr>
      <vt:lpstr>Milky Way: Infrared 2MASS</vt:lpstr>
      <vt:lpstr>Milky Way: X-ray</vt:lpstr>
      <vt:lpstr>Milky Way: Gamma</vt:lpstr>
      <vt:lpstr>Milky Way Disk: Gamma</vt:lpstr>
      <vt:lpstr>Milky Way Disk</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Henry</dc:creator>
  <cp:lastModifiedBy>Manzano Pisco</cp:lastModifiedBy>
  <cp:revision>1131</cp:revision>
  <cp:lastPrinted>2020-02-11T04:43:19Z</cp:lastPrinted>
  <dcterms:created xsi:type="dcterms:W3CDTF">2013-03-14T16:04:26Z</dcterms:created>
  <dcterms:modified xsi:type="dcterms:W3CDTF">2026-03-02T04:22:20Z</dcterms:modified>
</cp:coreProperties>
</file>