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49" r:id="rId2"/>
    <p:sldMasterId id="2147483672" r:id="rId3"/>
    <p:sldMasterId id="2147483684" r:id="rId4"/>
    <p:sldMasterId id="2147483921" r:id="rId5"/>
    <p:sldMasterId id="2147483933" r:id="rId6"/>
  </p:sldMasterIdLst>
  <p:notesMasterIdLst>
    <p:notesMasterId r:id="rId33"/>
  </p:notesMasterIdLst>
  <p:sldIdLst>
    <p:sldId id="402" r:id="rId7"/>
    <p:sldId id="446" r:id="rId8"/>
    <p:sldId id="388" r:id="rId9"/>
    <p:sldId id="389" r:id="rId10"/>
    <p:sldId id="382" r:id="rId11"/>
    <p:sldId id="390" r:id="rId12"/>
    <p:sldId id="324" r:id="rId13"/>
    <p:sldId id="383" r:id="rId14"/>
    <p:sldId id="447" r:id="rId15"/>
    <p:sldId id="448" r:id="rId16"/>
    <p:sldId id="449" r:id="rId17"/>
    <p:sldId id="450" r:id="rId18"/>
    <p:sldId id="451" r:id="rId19"/>
    <p:sldId id="452" r:id="rId20"/>
    <p:sldId id="453" r:id="rId21"/>
    <p:sldId id="477" r:id="rId22"/>
    <p:sldId id="478" r:id="rId23"/>
    <p:sldId id="479" r:id="rId24"/>
    <p:sldId id="480" r:id="rId25"/>
    <p:sldId id="481" r:id="rId26"/>
    <p:sldId id="482" r:id="rId27"/>
    <p:sldId id="483" r:id="rId28"/>
    <p:sldId id="484" r:id="rId29"/>
    <p:sldId id="445" r:id="rId30"/>
    <p:sldId id="431" r:id="rId31"/>
    <p:sldId id="407" r:id="rId3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86"/>
    <p:restoredTop sz="91007"/>
  </p:normalViewPr>
  <p:slideViewPr>
    <p:cSldViewPr>
      <p:cViewPr varScale="1">
        <p:scale>
          <a:sx n="169" d="100"/>
          <a:sy n="169" d="100"/>
        </p:scale>
        <p:origin x="184" y="776"/>
      </p:cViewPr>
      <p:guideLst>
        <p:guide orient="horz" pos="2160"/>
        <p:guide pos="2880"/>
      </p:guideLst>
    </p:cSldViewPr>
  </p:slideViewPr>
  <p:outlineViewPr>
    <p:cViewPr>
      <p:scale>
        <a:sx n="25" d="100"/>
        <a:sy n="25" d="100"/>
      </p:scale>
      <p:origin x="0" y="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B9A923E-00B6-2F79-5BF9-83A259B2225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3ECC064F-A60D-8320-7A0A-A45D85D852FA}"/>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0"/>
                <a:cs typeface="ＭＳ Ｐゴシック" charset="0"/>
              </a:defRPr>
            </a:lvl1pPr>
          </a:lstStyle>
          <a:p>
            <a:pPr>
              <a:defRPr/>
            </a:pPr>
            <a:endParaRPr lang="en-US"/>
          </a:p>
        </p:txBody>
      </p:sp>
      <p:sp>
        <p:nvSpPr>
          <p:cNvPr id="62468" name="Rectangle 4">
            <a:extLst>
              <a:ext uri="{FF2B5EF4-FFF2-40B4-BE49-F238E27FC236}">
                <a16:creationId xmlns:a16="http://schemas.microsoft.com/office/drawing/2014/main" id="{52CA7C70-8777-30C8-4F2D-17A9813C050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99D7B8A6-C425-CF25-396E-1887969285D6}"/>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25C7C583-5B8B-7886-F272-1BCEA38870F6}"/>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35B34574-F2A3-64BF-7D68-18633907E85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E195FFF-01C7-6F42-8C29-281327D13F1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photojournal.jpl.nasa.gov/catalog/PIA18430"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photojournal.jpl.nasa.gov/catalog/PIA17031" TargetMode="External"/><Relationship Id="rId4" Type="http://schemas.openxmlformats.org/officeDocument/2006/relationships/hyperlink" Target="http://photojournal.jpl.nasa.gov/catalog/PIA19047"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6">
            <a:extLst>
              <a:ext uri="{FF2B5EF4-FFF2-40B4-BE49-F238E27FC236}">
                <a16:creationId xmlns:a16="http://schemas.microsoft.com/office/drawing/2014/main" id="{4F55F171-5A5F-451A-483F-937109B780F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64514" name="Rectangle 7">
            <a:extLst>
              <a:ext uri="{FF2B5EF4-FFF2-40B4-BE49-F238E27FC236}">
                <a16:creationId xmlns:a16="http://schemas.microsoft.com/office/drawing/2014/main" id="{C07B3BE2-09EF-8897-A650-8049527ED3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2901230-3AB8-C24E-9C60-7F19A89DDAFC}" type="slidenum">
              <a:rPr lang="en-US" altLang="en-US" smtClean="0"/>
              <a:pPr>
                <a:spcBef>
                  <a:spcPct val="0"/>
                </a:spcBef>
              </a:pPr>
              <a:t>1</a:t>
            </a:fld>
            <a:endParaRPr lang="en-US" altLang="en-US"/>
          </a:p>
        </p:txBody>
      </p:sp>
      <p:sp>
        <p:nvSpPr>
          <p:cNvPr id="64515" name="Rectangle 2">
            <a:extLst>
              <a:ext uri="{FF2B5EF4-FFF2-40B4-BE49-F238E27FC236}">
                <a16:creationId xmlns:a16="http://schemas.microsoft.com/office/drawing/2014/main" id="{A0A63081-5CDB-9DC6-23D5-14971647323F}"/>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74C27D53-7BCC-C82F-CD4C-C23152AF50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TITAN BY CASSINI: These images from the Radar instrument aboard NASA's Cassini spacecraft show the evolution of a transient feature in the large hydrocarbon sea named Ligeia Mare on Saturn's moon Titan. </a:t>
            </a:r>
          </a:p>
          <a:p>
            <a:r>
              <a:rPr lang="en-US" altLang="en-US" dirty="0">
                <a:latin typeface="Times New Roman" panose="02020603050405020304" pitchFamily="18" charset="0"/>
                <a:ea typeface="ＭＳ Ｐゴシック" panose="020B0600070205080204" pitchFamily="34" charset="-128"/>
              </a:rPr>
              <a:t>Analysis by Cassini scientists indicates that the bright features, informally known as the "magic island," are a phenomenon that changes over time. They conclude that the brightening is due to either waves, solids at or beneath the surface or bubbles, with waves thought to be the most likely explanation. They think tides, sea level and seafloor changes are unlikely to be responsible for the brightening.</a:t>
            </a:r>
          </a:p>
          <a:p>
            <a:r>
              <a:rPr lang="en-US" altLang="en-US" dirty="0">
                <a:latin typeface="Times New Roman" panose="02020603050405020304" pitchFamily="18" charset="0"/>
                <a:ea typeface="ＭＳ Ｐゴシック" panose="020B0600070205080204" pitchFamily="34" charset="-128"/>
              </a:rPr>
              <a:t>The images in the column at left show the same region of Ligeia Mare as seen by Cassini's radar during flybys in (from top to bottom) 2007, 2013, 2014 and 2015.</a:t>
            </a:r>
          </a:p>
          <a:p>
            <a:r>
              <a:rPr lang="en-US" altLang="en-US" dirty="0">
                <a:latin typeface="Times New Roman" panose="02020603050405020304" pitchFamily="18" charset="0"/>
                <a:ea typeface="ＭＳ Ｐゴシック" panose="020B0600070205080204" pitchFamily="34" charset="-128"/>
              </a:rPr>
              <a:t>The bottom image was acquired by Cassini on Jan. 11, 2015, and adds another snapshot in time as Cassini continues to monitor the ephemeral feature (previously highlighted in </a:t>
            </a:r>
            <a:r>
              <a:rPr lang="en-US" altLang="en-US" dirty="0">
                <a:latin typeface="Times New Roman" panose="02020603050405020304" pitchFamily="18" charset="0"/>
                <a:ea typeface="ＭＳ Ｐゴシック" panose="020B0600070205080204" pitchFamily="34" charset="-128"/>
                <a:hlinkClick r:id="rId3"/>
              </a:rPr>
              <a:t>PIA18430</a:t>
            </a:r>
            <a:r>
              <a:rPr lang="en-US" altLang="en-US" dirty="0">
                <a:latin typeface="Times New Roman" panose="02020603050405020304" pitchFamily="18" charset="0"/>
                <a:ea typeface="ＭＳ Ｐゴシック" panose="020B0600070205080204" pitchFamily="34" charset="-128"/>
              </a:rPr>
              <a:t>). The feature is apparent in the images from 2013 and 2014, but it is not present in other images of the region.</a:t>
            </a:r>
          </a:p>
          <a:p>
            <a:r>
              <a:rPr lang="en-US" altLang="en-US" dirty="0">
                <a:latin typeface="Times New Roman" panose="02020603050405020304" pitchFamily="18" charset="0"/>
                <a:ea typeface="ＭＳ Ｐゴシック" panose="020B0600070205080204" pitchFamily="34" charset="-128"/>
              </a:rPr>
              <a:t>Cassini has observed similar transient features elsewhere in Ligeia Mare, and also in Kraken Mare (see </a:t>
            </a:r>
            <a:r>
              <a:rPr lang="en-US" altLang="en-US" dirty="0">
                <a:latin typeface="Times New Roman" panose="02020603050405020304" pitchFamily="18" charset="0"/>
                <a:ea typeface="ＭＳ Ｐゴシック" panose="020B0600070205080204" pitchFamily="34" charset="-128"/>
                <a:hlinkClick r:id="rId4"/>
              </a:rPr>
              <a:t>PIA19047</a:t>
            </a:r>
            <a:r>
              <a:rPr lang="en-US" altLang="en-US" dirty="0">
                <a:latin typeface="Times New Roman" panose="02020603050405020304" pitchFamily="18" charset="0"/>
                <a:ea typeface="ＭＳ Ｐゴシック" panose="020B0600070205080204" pitchFamily="34" charset="-128"/>
              </a:rPr>
              <a:t>). These features are the first instances of active processes in Titan's lakes and seas to be confirmed by multiple detections. Their changing nature demonstrates that Titan's seas are not stagnant, but rather, dynamic environments.</a:t>
            </a:r>
          </a:p>
          <a:p>
            <a:r>
              <a:rPr lang="en-US" altLang="en-US" dirty="0">
                <a:latin typeface="Times New Roman" panose="02020603050405020304" pitchFamily="18" charset="0"/>
                <a:ea typeface="ＭＳ Ｐゴシック" panose="020B0600070205080204" pitchFamily="34" charset="-128"/>
              </a:rPr>
              <a:t>The Cassini radar team plans to re-observe this particular region of Ligeia Mare one more time during Cassini's final close flyby of Titan in April 2017. The results may further illuminate the phenomenon responsible for the appearance of the transient features.</a:t>
            </a:r>
          </a:p>
          <a:p>
            <a:r>
              <a:rPr lang="en-US" altLang="en-US" dirty="0">
                <a:latin typeface="Times New Roman" panose="02020603050405020304" pitchFamily="18" charset="0"/>
                <a:ea typeface="ＭＳ Ｐゴシック" panose="020B0600070205080204" pitchFamily="34" charset="-128"/>
              </a:rPr>
              <a:t>The large image panel shows Ligeia Mare in its entirety. Ligeia is Titan's second-largest liquid hydrocarbon sea, and has a total area of about 50,000 square miles (130,000 square kilometers), making it 50 percent larger than Lake Superior on Earth. This panel is a mosaic of five synthetic aperture radar images acquired by Cassini between 2007 and 2014. It shows a region approximately 330 by 305 miles (530 by 490 kilometers) in area. </a:t>
            </a:r>
          </a:p>
          <a:p>
            <a:r>
              <a:rPr lang="en-US" altLang="en-US" dirty="0">
                <a:latin typeface="Times New Roman" panose="02020603050405020304" pitchFamily="18" charset="0"/>
                <a:ea typeface="ＭＳ Ｐゴシック" panose="020B0600070205080204" pitchFamily="34" charset="-128"/>
              </a:rPr>
              <a:t>An earlier version of the mosaic was released as </a:t>
            </a:r>
            <a:r>
              <a:rPr lang="en-US" altLang="en-US" dirty="0">
                <a:latin typeface="Times New Roman" panose="02020603050405020304" pitchFamily="18" charset="0"/>
                <a:ea typeface="ＭＳ Ｐゴシック" panose="020B0600070205080204" pitchFamily="34" charset="-128"/>
                <a:hlinkClick r:id="rId5"/>
              </a:rPr>
              <a:t>PIA17031</a:t>
            </a:r>
            <a:r>
              <a:rPr lang="en-US" altLang="en-US" dirty="0">
                <a:latin typeface="Times New Roman" panose="02020603050405020304" pitchFamily="18" charset="0"/>
                <a:ea typeface="ＭＳ Ｐゴシック" panose="020B0600070205080204" pitchFamily="34" charset="-128"/>
              </a:rPr>
              <a:t>; the new version includes new data to fill in some gaps in coverage and to improve the quality of coverage in some of the previously imaged areas.</a:t>
            </a:r>
          </a:p>
          <a:p>
            <a:r>
              <a:rPr lang="en-US" altLang="en-US" dirty="0">
                <a:latin typeface="Times New Roman" panose="02020603050405020304" pitchFamily="18" charset="0"/>
                <a:ea typeface="ＭＳ Ｐゴシック" panose="020B0600070205080204" pitchFamily="34" charset="-128"/>
              </a:rPr>
              <a:t>The images have been colorized and processed for aesthetic appeal.</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A701B-7FFF-2AB4-1D02-D71687565CC5}"/>
            </a:ext>
          </a:extLst>
        </p:cNvPr>
        <p:cNvGrpSpPr/>
        <p:nvPr/>
      </p:nvGrpSpPr>
      <p:grpSpPr>
        <a:xfrm>
          <a:off x="0" y="0"/>
          <a:ext cx="0" cy="0"/>
          <a:chOff x="0" y="0"/>
          <a:chExt cx="0" cy="0"/>
        </a:xfrm>
      </p:grpSpPr>
      <p:sp>
        <p:nvSpPr>
          <p:cNvPr id="50177" name="Rectangle 7">
            <a:extLst>
              <a:ext uri="{FF2B5EF4-FFF2-40B4-BE49-F238E27FC236}">
                <a16:creationId xmlns:a16="http://schemas.microsoft.com/office/drawing/2014/main" id="{FF4E9C0F-8A2B-9D13-5A70-BB4785135B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6A8790-5FC0-324A-B0DF-BC0A15323E6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50178" name="Rectangle 2">
            <a:extLst>
              <a:ext uri="{FF2B5EF4-FFF2-40B4-BE49-F238E27FC236}">
                <a16:creationId xmlns:a16="http://schemas.microsoft.com/office/drawing/2014/main" id="{80B7346E-8B82-54E0-296D-C2502B332903}"/>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F42EFC59-9742-A862-5F0C-0680F09FEA2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648949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6">
            <a:extLst>
              <a:ext uri="{FF2B5EF4-FFF2-40B4-BE49-F238E27FC236}">
                <a16:creationId xmlns:a16="http://schemas.microsoft.com/office/drawing/2014/main" id="{11B7C820-4E04-F6F0-5B3D-542733CD461F}"/>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66562" name="Rectangle 7">
            <a:extLst>
              <a:ext uri="{FF2B5EF4-FFF2-40B4-BE49-F238E27FC236}">
                <a16:creationId xmlns:a16="http://schemas.microsoft.com/office/drawing/2014/main" id="{19635964-6A90-2F8B-DD06-FEDEFB3715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AA82C00-0D55-D647-9341-B3A1D05DF073}" type="slidenum">
              <a:rPr lang="en-US" altLang="en-US" smtClean="0"/>
              <a:pPr>
                <a:spcBef>
                  <a:spcPct val="0"/>
                </a:spcBef>
              </a:pPr>
              <a:t>3</a:t>
            </a:fld>
            <a:endParaRPr lang="en-US" altLang="en-US"/>
          </a:p>
        </p:txBody>
      </p:sp>
      <p:sp>
        <p:nvSpPr>
          <p:cNvPr id="66563" name="Rectangle 2">
            <a:extLst>
              <a:ext uri="{FF2B5EF4-FFF2-40B4-BE49-F238E27FC236}">
                <a16:creationId xmlns:a16="http://schemas.microsoft.com/office/drawing/2014/main" id="{619C7F12-A076-6943-8517-BC2053AECF9E}"/>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924EFB11-FD5D-C10D-44CA-5421A47441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81A43FB6-F0C0-6352-2CCF-2717EE369F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8DEFA02-F920-6B41-BF51-9789637961AA}" type="slidenum">
              <a:rPr lang="en-US" altLang="en-US" smtClean="0"/>
              <a:pPr>
                <a:spcBef>
                  <a:spcPct val="0"/>
                </a:spcBef>
              </a:pPr>
              <a:t>4</a:t>
            </a:fld>
            <a:endParaRPr lang="en-US" altLang="en-US"/>
          </a:p>
        </p:txBody>
      </p:sp>
      <p:sp>
        <p:nvSpPr>
          <p:cNvPr id="68610" name="Rectangle 2">
            <a:extLst>
              <a:ext uri="{FF2B5EF4-FFF2-40B4-BE49-F238E27FC236}">
                <a16:creationId xmlns:a16="http://schemas.microsoft.com/office/drawing/2014/main" id="{D40DC353-63A0-852D-D298-3B73F73BDA9D}"/>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3AB226CA-3DBD-14D7-AC47-E48755B142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1/r for gravitational ENERGY rather than FORCE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F6F05772-4A19-2EC5-EFF5-5EF2A51010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1901394-607D-694D-85A5-8B0FFBE91A4F}" type="slidenum">
              <a:rPr lang="en-US" altLang="en-US" smtClean="0">
                <a:solidFill>
                  <a:srgbClr val="000000"/>
                </a:solidFill>
              </a:rPr>
              <a:pPr>
                <a:spcBef>
                  <a:spcPct val="0"/>
                </a:spcBef>
              </a:pPr>
              <a:t>5</a:t>
            </a:fld>
            <a:endParaRPr lang="en-US" altLang="en-US">
              <a:solidFill>
                <a:srgbClr val="000000"/>
              </a:solidFill>
            </a:endParaRPr>
          </a:p>
        </p:txBody>
      </p:sp>
      <p:sp>
        <p:nvSpPr>
          <p:cNvPr id="70658" name="Rectangle 2">
            <a:extLst>
              <a:ext uri="{FF2B5EF4-FFF2-40B4-BE49-F238E27FC236}">
                <a16:creationId xmlns:a16="http://schemas.microsoft.com/office/drawing/2014/main" id="{DF9C3112-1142-DFDF-0F7A-459F029C791A}"/>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CEF47B6C-EFB9-D2BA-AECF-A2C9EFA613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30709387-717D-9013-1ABC-6074E361C2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01C4CA3-E13E-A14E-8369-D3087E74FED2}" type="slidenum">
              <a:rPr lang="en-US" altLang="en-US" smtClean="0">
                <a:solidFill>
                  <a:srgbClr val="000000"/>
                </a:solidFill>
              </a:rPr>
              <a:pPr>
                <a:spcBef>
                  <a:spcPct val="0"/>
                </a:spcBef>
              </a:pPr>
              <a:t>6</a:t>
            </a:fld>
            <a:endParaRPr lang="en-US" altLang="en-US">
              <a:solidFill>
                <a:srgbClr val="000000"/>
              </a:solidFill>
            </a:endParaRPr>
          </a:p>
        </p:txBody>
      </p:sp>
      <p:sp>
        <p:nvSpPr>
          <p:cNvPr id="72706" name="Rectangle 2">
            <a:extLst>
              <a:ext uri="{FF2B5EF4-FFF2-40B4-BE49-F238E27FC236}">
                <a16:creationId xmlns:a16="http://schemas.microsoft.com/office/drawing/2014/main" id="{DC2A8B38-A19F-C325-4073-BBC99176973E}"/>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0C36EEFA-2322-9747-D19B-1AEC83EC09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342ADFEC-E6DD-3995-FECD-880513CDCD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927F02D-64D5-064D-BE2B-FB9F98DB2BE7}" type="slidenum">
              <a:rPr lang="en-US" altLang="en-US" smtClean="0"/>
              <a:pPr>
                <a:spcBef>
                  <a:spcPct val="0"/>
                </a:spcBef>
              </a:pPr>
              <a:t>7</a:t>
            </a:fld>
            <a:endParaRPr lang="en-US" altLang="en-US"/>
          </a:p>
        </p:txBody>
      </p:sp>
      <p:sp>
        <p:nvSpPr>
          <p:cNvPr id="74754" name="Rectangle 2">
            <a:extLst>
              <a:ext uri="{FF2B5EF4-FFF2-40B4-BE49-F238E27FC236}">
                <a16:creationId xmlns:a16="http://schemas.microsoft.com/office/drawing/2014/main" id="{E9C7DCD7-1219-3A47-3864-6BC8B931B391}"/>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94F002E0-EE77-6A2F-D861-1D5F0C7CBC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EAD9E7A6-A15D-1142-AD6F-1891DC9922D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1956336-E214-2443-BBD9-F77B8956ECEA}" type="slidenum">
              <a:rPr lang="en-US" altLang="en-US" smtClean="0"/>
              <a:pPr>
                <a:spcBef>
                  <a:spcPct val="0"/>
                </a:spcBef>
              </a:pPr>
              <a:t>8</a:t>
            </a:fld>
            <a:endParaRPr lang="en-US" altLang="en-US"/>
          </a:p>
        </p:txBody>
      </p:sp>
      <p:sp>
        <p:nvSpPr>
          <p:cNvPr id="76802" name="Rectangle 2">
            <a:extLst>
              <a:ext uri="{FF2B5EF4-FFF2-40B4-BE49-F238E27FC236}">
                <a16:creationId xmlns:a16="http://schemas.microsoft.com/office/drawing/2014/main" id="{30D9906B-4901-1FA5-832F-6EAE30D2498E}"/>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C1593A40-8DC1-A182-4943-11786E13D2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dirty secrets: RV --- inclination unknown, so minimum masses + must guess mass of primary star</a:t>
            </a:r>
          </a:p>
          <a:p>
            <a:r>
              <a:rPr lang="en-US" altLang="en-US">
                <a:latin typeface="Times New Roman" panose="02020603050405020304" pitchFamily="18" charset="0"/>
                <a:ea typeface="ＭＳ Ｐゴシック" panose="020B0600070205080204" pitchFamily="34" charset="-128"/>
              </a:rPr>
              <a:t>                      transit --- must guess radius of star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42628E50-3BF8-CC8D-5981-36CEEE1922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FDFA21-908F-E742-B628-FC501FD0B95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0898" name="Rectangle 2">
            <a:extLst>
              <a:ext uri="{FF2B5EF4-FFF2-40B4-BE49-F238E27FC236}">
                <a16:creationId xmlns:a16="http://schemas.microsoft.com/office/drawing/2014/main" id="{4AC7255C-2A19-04FB-09AE-8CEB0189CAA1}"/>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7D76B855-FE07-33C9-D05A-2F5E412619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inclination ~0deg for planets in SS; however, edge on systems are 90deg in eclipsing binaries and transiting planets</a:t>
            </a:r>
          </a:p>
          <a:p>
            <a:pPr eaLnBrk="1" hangingPunct="1"/>
            <a:r>
              <a:rPr lang="en-US" altLang="en-US">
                <a:latin typeface="Times New Roman" panose="02020603050405020304" pitchFamily="18" charset="0"/>
                <a:ea typeface="ＭＳ Ｐゴシック" panose="020B0600070205080204" pitchFamily="34" charset="-128"/>
              </a:rPr>
              <a:t>longitude of periastron is little omega with a bar over it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42628E50-3BF8-CC8D-5981-36CEEE1922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FDFA21-908F-E742-B628-FC501FD0B95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0898" name="Rectangle 2">
            <a:extLst>
              <a:ext uri="{FF2B5EF4-FFF2-40B4-BE49-F238E27FC236}">
                <a16:creationId xmlns:a16="http://schemas.microsoft.com/office/drawing/2014/main" id="{4AC7255C-2A19-04FB-09AE-8CEB0189CAA1}"/>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7D76B855-FE07-33C9-D05A-2F5E412619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inclination ~0deg for planets in SS; however, edge on systems are 90deg in eclipsing binaries and transiting planets</a:t>
            </a:r>
          </a:p>
          <a:p>
            <a:pPr eaLnBrk="1" hangingPunct="1"/>
            <a:r>
              <a:rPr lang="en-US" altLang="en-US">
                <a:latin typeface="Times New Roman" panose="02020603050405020304" pitchFamily="18" charset="0"/>
                <a:ea typeface="ＭＳ Ｐゴシック" panose="020B0600070205080204" pitchFamily="34" charset="-128"/>
              </a:rPr>
              <a:t>longitude of periastron is little omega with a bar over it</a:t>
            </a:r>
          </a:p>
        </p:txBody>
      </p:sp>
    </p:spTree>
    <p:extLst>
      <p:ext uri="{BB962C8B-B14F-4D97-AF65-F5344CB8AC3E}">
        <p14:creationId xmlns:p14="http://schemas.microsoft.com/office/powerpoint/2010/main" val="3131000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7714E4F8-40C9-2698-8943-7F1C4E9A21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63971F2-8756-784E-B50F-6B0BE2FAC08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4994" name="Rectangle 2">
            <a:extLst>
              <a:ext uri="{FF2B5EF4-FFF2-40B4-BE49-F238E27FC236}">
                <a16:creationId xmlns:a16="http://schemas.microsoft.com/office/drawing/2014/main" id="{6C324B63-02AB-9BE6-70DB-039A3B378F8D}"/>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BF7C8FEC-521F-001E-2BF2-94A8E3863F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91360C7D-237C-D1D4-C5A1-0C6EF266C4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AFFE793-83C8-5841-9D03-CCEC3FA61A4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2946" name="Rectangle 2">
            <a:extLst>
              <a:ext uri="{FF2B5EF4-FFF2-40B4-BE49-F238E27FC236}">
                <a16:creationId xmlns:a16="http://schemas.microsoft.com/office/drawing/2014/main" id="{C1478F27-2034-65C1-71AA-D4DB5D1BFCA9}"/>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ADBDEE1D-82FC-2C28-8062-7734778C01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42628E50-3BF8-CC8D-5981-36CEEE1922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FDFA21-908F-E742-B628-FC501FD0B95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0898" name="Rectangle 2">
            <a:extLst>
              <a:ext uri="{FF2B5EF4-FFF2-40B4-BE49-F238E27FC236}">
                <a16:creationId xmlns:a16="http://schemas.microsoft.com/office/drawing/2014/main" id="{4AC7255C-2A19-04FB-09AE-8CEB0189CAA1}"/>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7D76B855-FE07-33C9-D05A-2F5E412619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inclination ~0deg for planets in SS; however, edge on systems are 90deg in eclipsing binaries and transiting planets</a:t>
            </a:r>
          </a:p>
          <a:p>
            <a:pPr eaLnBrk="1" hangingPunct="1"/>
            <a:r>
              <a:rPr lang="en-US" altLang="en-US">
                <a:latin typeface="Times New Roman" panose="02020603050405020304" pitchFamily="18" charset="0"/>
                <a:ea typeface="ＭＳ Ｐゴシック" panose="020B0600070205080204" pitchFamily="34" charset="-128"/>
              </a:rPr>
              <a:t>longitude of periastron is little omega with a bar over it</a:t>
            </a:r>
          </a:p>
        </p:txBody>
      </p:sp>
    </p:spTree>
    <p:extLst>
      <p:ext uri="{BB962C8B-B14F-4D97-AF65-F5344CB8AC3E}">
        <p14:creationId xmlns:p14="http://schemas.microsoft.com/office/powerpoint/2010/main" val="2219013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21BE5D38-F839-48D5-1DD2-46DA9AFA85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E82CA0-36A9-9A4E-9ED7-95E5EF4FD3F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9090" name="Rectangle 2">
            <a:extLst>
              <a:ext uri="{FF2B5EF4-FFF2-40B4-BE49-F238E27FC236}">
                <a16:creationId xmlns:a16="http://schemas.microsoft.com/office/drawing/2014/main" id="{00BCDDE5-D08E-53C0-31A2-7665F806E6A9}"/>
              </a:ext>
            </a:extLst>
          </p:cNvPr>
          <p:cNvSpPr>
            <a:spLocks noGrp="1" noRot="1" noChangeAspect="1" noChangeArrowheads="1" noTextEdit="1"/>
          </p:cNvSpPr>
          <p:nvPr>
            <p:ph type="sldImg"/>
          </p:nvPr>
        </p:nvSpPr>
        <p:spPr>
          <a:ln/>
        </p:spPr>
      </p:sp>
      <p:sp>
        <p:nvSpPr>
          <p:cNvPr id="89091" name="Rectangle 3">
            <a:extLst>
              <a:ext uri="{FF2B5EF4-FFF2-40B4-BE49-F238E27FC236}">
                <a16:creationId xmlns:a16="http://schemas.microsoft.com/office/drawing/2014/main" id="{339A5E6E-6962-40B6-92D3-197AE696DC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y</a:t>
            </a:r>
            <a:r>
              <a:rPr lang="en-US" altLang="en-US">
                <a:latin typeface="Times New Roman" panose="02020603050405020304" pitchFamily="18" charset="0"/>
                <a:ea typeface="ＭＳ Ｐゴシック" panose="020B0600070205080204" pitchFamily="34" charset="-128"/>
              </a:rPr>
              <a:t>ou </a:t>
            </a:r>
            <a:r>
              <a:rPr lang="en-US" altLang="en-US" dirty="0">
                <a:latin typeface="Times New Roman" panose="02020603050405020304" pitchFamily="18" charset="0"/>
                <a:ea typeface="ＭＳ Ｐゴシック" panose="020B0600070205080204" pitchFamily="34" charset="-128"/>
              </a:rPr>
              <a:t>can use astrometry from various sources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8FD6FE3F-C2C2-C3B4-D1BE-D032DE7C7F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44E6B0-4492-2B42-B3F3-085C3508F57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1138" name="Rectangle 2">
            <a:extLst>
              <a:ext uri="{FF2B5EF4-FFF2-40B4-BE49-F238E27FC236}">
                <a16:creationId xmlns:a16="http://schemas.microsoft.com/office/drawing/2014/main" id="{1A590352-E36F-EA53-641B-B71A4F0F2456}"/>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8B235B0D-CD7C-3C50-B3A3-86EA9DF39E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89B5A04E-2FE5-BE0B-02A1-A5DFBA1280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4A544E6-57C1-5049-BCB2-781973A562D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3186" name="Rectangle 2">
            <a:extLst>
              <a:ext uri="{FF2B5EF4-FFF2-40B4-BE49-F238E27FC236}">
                <a16:creationId xmlns:a16="http://schemas.microsoft.com/office/drawing/2014/main" id="{DFFCB42F-4625-E3E8-0935-462F1A41AD54}"/>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98C3C4B6-2474-D20D-BA8A-07A24002D2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WW31 was the first binary TNO discovered, other than Pluto</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had 77 multiples known as of 2015 class … 108 as of 2020 class … 116 as of 2022 class … no change for 2024</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7B743FC4-E060-694A-A946-55D502576E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BBF239B-E794-B14F-A856-9FA4D07BE5C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5234" name="Rectangle 6">
            <a:extLst>
              <a:ext uri="{FF2B5EF4-FFF2-40B4-BE49-F238E27FC236}">
                <a16:creationId xmlns:a16="http://schemas.microsoft.com/office/drawing/2014/main" id="{6BE2F667-F9A9-726F-2053-D637AB0172C5}"/>
              </a:ext>
            </a:extLst>
          </p:cNvPr>
          <p:cNvSpPr txBox="1">
            <a:spLocks noGrp="1"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1" u="none" strike="noStrike" kern="1200" cap="none" spc="0" normalizeH="0" baseline="0" noProof="0">
                <a:ln>
                  <a:noFill/>
                </a:ln>
                <a:solidFill>
                  <a:srgbClr val="000000"/>
                </a:solidFill>
                <a:effectLst/>
                <a:uLnTx/>
                <a:uFillTx/>
                <a:latin typeface="Arial Rounded MT Bold" panose="020F0704030504030204" pitchFamily="34" charset="77"/>
                <a:ea typeface="ＭＳ Ｐゴシック" panose="020B0600070205080204" pitchFamily="34" charset="-128"/>
                <a:cs typeface="+mn-cs"/>
              </a:rPr>
              <a:t>Planetary Sciences</a:t>
            </a:r>
          </a:p>
        </p:txBody>
      </p:sp>
      <p:sp>
        <p:nvSpPr>
          <p:cNvPr id="95235" name="Rectangle 7">
            <a:extLst>
              <a:ext uri="{FF2B5EF4-FFF2-40B4-BE49-F238E27FC236}">
                <a16:creationId xmlns:a16="http://schemas.microsoft.com/office/drawing/2014/main" id="{22BFFD5C-EC93-D4C2-2F26-74983260AF77}"/>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4EC4A22-111A-F448-9E71-788FCB2798CA}" type="slidenum">
              <a:rPr kumimoji="0" lang="en-US" altLang="en-US" sz="1200" b="0" i="1" u="none" strike="noStrike" kern="1200" cap="none" spc="0" normalizeH="0" baseline="0" noProof="0">
                <a:ln>
                  <a:noFill/>
                </a:ln>
                <a:solidFill>
                  <a:srgbClr val="000000"/>
                </a:solidFill>
                <a:effectLst/>
                <a:uLnTx/>
                <a:uFillTx/>
                <a:latin typeface="Arial Rounded MT Bold" panose="020F0704030504030204" pitchFamily="34" charset="77"/>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1" u="none" strike="noStrike" kern="1200" cap="none" spc="0" normalizeH="0" baseline="0" noProof="0">
              <a:ln>
                <a:noFill/>
              </a:ln>
              <a:solidFill>
                <a:srgbClr val="000000"/>
              </a:solidFill>
              <a:effectLst/>
              <a:uLnTx/>
              <a:uFillTx/>
              <a:latin typeface="Arial Rounded MT Bold" panose="020F0704030504030204" pitchFamily="34" charset="77"/>
              <a:ea typeface="ＭＳ Ｐゴシック" panose="020B0600070205080204" pitchFamily="34" charset="-128"/>
              <a:cs typeface="+mn-cs"/>
            </a:endParaRPr>
          </a:p>
        </p:txBody>
      </p:sp>
      <p:sp>
        <p:nvSpPr>
          <p:cNvPr id="95236" name="Rectangle 2">
            <a:extLst>
              <a:ext uri="{FF2B5EF4-FFF2-40B4-BE49-F238E27FC236}">
                <a16:creationId xmlns:a16="http://schemas.microsoft.com/office/drawing/2014/main" id="{A1F276F0-816A-0F4E-CBC7-9B9B4E1D88BB}"/>
              </a:ext>
            </a:extLst>
          </p:cNvPr>
          <p:cNvSpPr>
            <a:spLocks noGrp="1" noRot="1" noChangeAspect="1" noChangeArrowheads="1" noTextEdit="1"/>
          </p:cNvSpPr>
          <p:nvPr>
            <p:ph type="sldImg"/>
          </p:nvPr>
        </p:nvSpPr>
        <p:spPr>
          <a:solidFill>
            <a:srgbClr val="FFFFFF"/>
          </a:solidFill>
          <a:ln/>
        </p:spPr>
      </p:sp>
      <p:sp>
        <p:nvSpPr>
          <p:cNvPr id="95237" name="Rectangle 3">
            <a:extLst>
              <a:ext uri="{FF2B5EF4-FFF2-40B4-BE49-F238E27FC236}">
                <a16:creationId xmlns:a16="http://schemas.microsoft.com/office/drawing/2014/main" id="{EE79EBBF-FB58-A858-62BC-31C5E00BB248}"/>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L1 L2 L3 unstable … L4 L5 stable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AADD2310-EAAC-2CEF-60F2-A0169AB142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4DE9DF-948F-744A-B4B2-D35677EFC03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7282" name="Rectangle 2">
            <a:extLst>
              <a:ext uri="{FF2B5EF4-FFF2-40B4-BE49-F238E27FC236}">
                <a16:creationId xmlns:a16="http://schemas.microsoft.com/office/drawing/2014/main" id="{3F00BF20-7429-82AD-84B3-865A36410562}"/>
              </a:ext>
            </a:extLst>
          </p:cNvPr>
          <p:cNvSpPr>
            <a:spLocks noGrp="1" noRot="1" noChangeAspect="1" noChangeArrowheads="1" noTextEdit="1"/>
          </p:cNvSpPr>
          <p:nvPr>
            <p:ph type="sldImg"/>
          </p:nvPr>
        </p:nvSpPr>
        <p:spPr>
          <a:ln/>
        </p:spPr>
      </p:sp>
      <p:sp>
        <p:nvSpPr>
          <p:cNvPr id="97283" name="Rectangle 3">
            <a:extLst>
              <a:ext uri="{FF2B5EF4-FFF2-40B4-BE49-F238E27FC236}">
                <a16:creationId xmlns:a16="http://schemas.microsoft.com/office/drawing/2014/main" id="{7EA892DD-E701-9CCA-9C4E-9470857B05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Animation is for Trojan </a:t>
            </a:r>
            <a:r>
              <a:rPr lang="en-US" altLang="en-US" dirty="0" err="1">
                <a:latin typeface="Times New Roman" panose="02020603050405020304" pitchFamily="18" charset="0"/>
                <a:ea typeface="ＭＳ Ｐゴシック" panose="020B0600070205080204" pitchFamily="34" charset="-128"/>
              </a:rPr>
              <a:t>Hektor</a:t>
            </a:r>
            <a:r>
              <a:rPr lang="en-US" altLang="en-US" dirty="0">
                <a:latin typeface="Times New Roman" panose="02020603050405020304" pitchFamily="18" charset="0"/>
                <a:ea typeface="ＭＳ Ｐゴシック" panose="020B0600070205080204" pitchFamily="34" charset="-128"/>
              </a:rPr>
              <a:t>.</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If the body is in front of the planet (relative to the planet's orbital motion) and a little further from the Sun, it will orbit the Sun slightly slower than the planet. </a:t>
            </a:r>
          </a:p>
          <a:p>
            <a:r>
              <a:rPr lang="en-US" altLang="en-US" dirty="0">
                <a:latin typeface="Times New Roman" panose="02020603050405020304" pitchFamily="18" charset="0"/>
                <a:ea typeface="ＭＳ Ｐゴシック" panose="020B0600070205080204" pitchFamily="34" charset="-128"/>
              </a:rPr>
              <a:t>As it is slower, the planet will slowly catch up. (It takes many "years" for the planet to get close to the body.)</a:t>
            </a:r>
          </a:p>
          <a:p>
            <a:r>
              <a:rPr lang="en-US" altLang="en-US" dirty="0">
                <a:latin typeface="Times New Roman" panose="02020603050405020304" pitchFamily="18" charset="0"/>
                <a:ea typeface="ＭＳ Ｐゴシック" panose="020B0600070205080204" pitchFamily="34" charset="-128"/>
              </a:rPr>
              <a:t>As the planet catches up with the body, the gravitational effect of the planet will tend to pull back on the body, this causes the body to lose energy and begin to fall slightly towards the sun.</a:t>
            </a:r>
          </a:p>
          <a:p>
            <a:r>
              <a:rPr lang="en-US" altLang="en-US" dirty="0">
                <a:latin typeface="Times New Roman" panose="02020603050405020304" pitchFamily="18" charset="0"/>
                <a:ea typeface="ＭＳ Ｐゴシック" panose="020B0600070205080204" pitchFamily="34" charset="-128"/>
              </a:rPr>
              <a:t>The slight fall towards the sun causes the body to move to a closer orbit to the Sun and so speed up. It appears paradoxical, but it the fact that the gravitational drag of the planet on the body actually causes it to speed up.</a:t>
            </a:r>
          </a:p>
          <a:p>
            <a:r>
              <a:rPr lang="en-US" altLang="en-US" dirty="0">
                <a:latin typeface="Times New Roman" panose="02020603050405020304" pitchFamily="18" charset="0"/>
                <a:ea typeface="ＭＳ Ｐゴシック" panose="020B0600070205080204" pitchFamily="34" charset="-128"/>
              </a:rPr>
              <a:t>The body speeds up and so begins to move away from the planet.</a:t>
            </a:r>
          </a:p>
          <a:p>
            <a:r>
              <a:rPr lang="en-US" altLang="en-US" dirty="0">
                <a:latin typeface="Times New Roman" panose="02020603050405020304" pitchFamily="18" charset="0"/>
                <a:ea typeface="ＭＳ Ｐゴシック" panose="020B0600070205080204" pitchFamily="34" charset="-128"/>
              </a:rPr>
              <a:t>When the body is makes an angle of more than 60 degrees from the planet, the gravitational pull of the planet now has the opposite effect. It combines with the pull of the sun to cause the body to accelerate, and (apparently paradoxically) this acceleration causes the body to move to a more distant orbit, and slow down.</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There are two things key to understanding this. First, remember that the diagrams are drawn with a fixed planet. I.e. the "camera" is rotating at the same rate as the planet takes to orbit the sun, so the planet appears fixed. If you don't rotate the camera, you would see that the body actually has a nearly elliptical orbit, relative to the Sun. Second, you need to grasp the idea that, in orbit, drag doesn't slow you down. Drag causes you to fall towards the sun and speed up.</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89585756-5DFE-9C49-DD19-4BB22FDCE1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04A205-004E-104F-A740-08A09633AE6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9330" name="Rectangle 2">
            <a:extLst>
              <a:ext uri="{FF2B5EF4-FFF2-40B4-BE49-F238E27FC236}">
                <a16:creationId xmlns:a16="http://schemas.microsoft.com/office/drawing/2014/main" id="{FA890830-A272-5F60-2A9C-6505F6C0C792}"/>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4C6B1B8E-1E38-BEC0-5B8C-2F287A5C3D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Cruithne is 5km in size, closest approach 0.1 AU, mag 15 at closest approach</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44058848-57AB-7E1D-EE32-F424D3A257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BE1BDA6-B631-9B45-8385-44FD5BB338A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1378" name="Rectangle 2">
            <a:extLst>
              <a:ext uri="{FF2B5EF4-FFF2-40B4-BE49-F238E27FC236}">
                <a16:creationId xmlns:a16="http://schemas.microsoft.com/office/drawing/2014/main" id="{3AA70018-50C8-D87D-F094-286710980752}"/>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C5F8C858-767D-0F45-A86A-0D764030CF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upper left of four figures is one year … lower right is overlapped horseshow after 385 years</a:t>
            </a:r>
          </a:p>
          <a:p>
            <a:pPr eaLnBrk="1" hangingPunct="1"/>
            <a:r>
              <a:rPr lang="en-US" altLang="en-US">
                <a:latin typeface="Times New Roman" panose="02020603050405020304" pitchFamily="18" charset="0"/>
                <a:ea typeface="ＭＳ Ｐゴシック" panose="020B0600070205080204" pitchFamily="34" charset="-128"/>
              </a:rPr>
              <a:t>Cruithne (KROOee-nyuh, only 2 syllables) were the first Celtic group to reach the British Isles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C381492E-6E19-0DFD-1C61-97C449F63D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BF40CB-B6BC-274B-BD0B-78EBF577871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3426" name="Rectangle 2">
            <a:extLst>
              <a:ext uri="{FF2B5EF4-FFF2-40B4-BE49-F238E27FC236}">
                <a16:creationId xmlns:a16="http://schemas.microsoft.com/office/drawing/2014/main" id="{708B35A6-C4C6-CC5E-DA5C-D15C0B662F8A}"/>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50D01B67-9859-3EEE-1141-92087A7B2F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7 co-orbital asteroids --- https://</a:t>
            </a:r>
            <a:r>
              <a:rPr lang="en-US" altLang="en-US" dirty="0" err="1">
                <a:latin typeface="Times New Roman" panose="02020603050405020304" pitchFamily="18" charset="0"/>
                <a:ea typeface="ＭＳ Ｐゴシック" panose="020B0600070205080204" pitchFamily="34" charset="-128"/>
              </a:rPr>
              <a:t>en.wikipedia.org</a:t>
            </a:r>
            <a:r>
              <a:rPr lang="en-US" altLang="en-US" dirty="0">
                <a:latin typeface="Times New Roman" panose="02020603050405020304" pitchFamily="18" charset="0"/>
                <a:ea typeface="ＭＳ Ｐゴシック" panose="020B0600070205080204" pitchFamily="34" charset="-128"/>
              </a:rPr>
              <a:t>/wiki/</a:t>
            </a:r>
            <a:r>
              <a:rPr lang="en-US" altLang="en-US" dirty="0" err="1">
                <a:latin typeface="Times New Roman" panose="02020603050405020304" pitchFamily="18" charset="0"/>
                <a:ea typeface="ＭＳ Ｐゴシック" panose="020B0600070205080204" pitchFamily="34" charset="-128"/>
              </a:rPr>
              <a:t>Co-orbital_configuration#Earth_co-orbital_asteroids</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5FD1472F-21CB-BD71-C74A-6BC3C054E9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D1B8A56-DEC8-5B41-A94C-9F411FB297F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5474" name="Rectangle 2">
            <a:extLst>
              <a:ext uri="{FF2B5EF4-FFF2-40B4-BE49-F238E27FC236}">
                <a16:creationId xmlns:a16="http://schemas.microsoft.com/office/drawing/2014/main" id="{75F07F15-98FF-69C7-7F6E-4439E94CCB93}"/>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08309403-51CC-56B8-15AF-74367FDBF7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err="1">
                <a:latin typeface="Times New Roman" panose="02020603050405020304" pitchFamily="18" charset="0"/>
                <a:ea typeface="ＭＳ Ｐゴシック" panose="020B0600070205080204" pitchFamily="34" charset="-128"/>
              </a:rPr>
              <a:t>Io:Europa:Ganymede</a:t>
            </a:r>
            <a:r>
              <a:rPr lang="en-US" altLang="en-US" dirty="0">
                <a:latin typeface="Times New Roman" panose="02020603050405020304" pitchFamily="18" charset="0"/>
                <a:ea typeface="ＭＳ Ｐゴシック" panose="020B0600070205080204" pitchFamily="34" charset="-128"/>
              </a:rPr>
              <a:t> really 1.000 : 2.008 : 4.044</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NOT QUITE RESONANT: Consider the orbits of Earth and Venus, which arrive at almost the same configuration after 8 Earth orbits and 13 Venus orbits. The actual ratio is 0.61518624, which is only 0.032% away from exactly 8:13. The mismatch after 8 years is only 1.5° of Venus' orbital movement. Still, this is enough that Venus and Earth find themselves in the opposite relative orientation to the original every 120 such cycles, which is 960 years. Therefore, on timescales of thousands of years or more (still tiny by astronomical standards), their relative position is effectively random.</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EAE2AB96-E977-B57F-881E-FC25F898CB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8CC106C-D817-4D4A-AAF4-9D7E81B0C78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7522" name="Rectangle 2">
            <a:extLst>
              <a:ext uri="{FF2B5EF4-FFF2-40B4-BE49-F238E27FC236}">
                <a16:creationId xmlns:a16="http://schemas.microsoft.com/office/drawing/2014/main" id="{3C644027-5857-C0F0-AB82-364FDF4044BC}"/>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D6C73F70-5C7D-730D-B95E-BE6740608A3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a:extLst>
              <a:ext uri="{FF2B5EF4-FFF2-40B4-BE49-F238E27FC236}">
                <a16:creationId xmlns:a16="http://schemas.microsoft.com/office/drawing/2014/main" id="{AB87D11A-309C-DC1B-B272-D94C8E86719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Planetary Sciences</a:t>
            </a:r>
          </a:p>
        </p:txBody>
      </p:sp>
      <p:sp>
        <p:nvSpPr>
          <p:cNvPr id="81922" name="Rectangle 7">
            <a:extLst>
              <a:ext uri="{FF2B5EF4-FFF2-40B4-BE49-F238E27FC236}">
                <a16:creationId xmlns:a16="http://schemas.microsoft.com/office/drawing/2014/main" id="{C29D8BA9-D962-F712-DEA7-159A776AD7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5A8AEA-8D04-1446-B919-0DB9AA21CA1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81923" name="Rectangle 2">
            <a:extLst>
              <a:ext uri="{FF2B5EF4-FFF2-40B4-BE49-F238E27FC236}">
                <a16:creationId xmlns:a16="http://schemas.microsoft.com/office/drawing/2014/main" id="{5254393A-0E19-BAD1-0D09-F9956DB165C2}"/>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4C55A934-54A5-2A22-CCC5-F44CC8473B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D7604-3F8C-09A0-AB16-552097E34AB3}"/>
            </a:ext>
          </a:extLst>
        </p:cNvPr>
        <p:cNvGrpSpPr/>
        <p:nvPr/>
      </p:nvGrpSpPr>
      <p:grpSpPr>
        <a:xfrm>
          <a:off x="0" y="0"/>
          <a:ext cx="0" cy="0"/>
          <a:chOff x="0" y="0"/>
          <a:chExt cx="0" cy="0"/>
        </a:xfrm>
      </p:grpSpPr>
      <p:sp>
        <p:nvSpPr>
          <p:cNvPr id="81921" name="Rectangle 6">
            <a:extLst>
              <a:ext uri="{FF2B5EF4-FFF2-40B4-BE49-F238E27FC236}">
                <a16:creationId xmlns:a16="http://schemas.microsoft.com/office/drawing/2014/main" id="{8B27B292-7804-262C-131B-9D92E814113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Planetary Sciences</a:t>
            </a:r>
          </a:p>
        </p:txBody>
      </p:sp>
      <p:sp>
        <p:nvSpPr>
          <p:cNvPr id="81922" name="Rectangle 7">
            <a:extLst>
              <a:ext uri="{FF2B5EF4-FFF2-40B4-BE49-F238E27FC236}">
                <a16:creationId xmlns:a16="http://schemas.microsoft.com/office/drawing/2014/main" id="{75CE95EB-E8C1-E81E-3235-934404978B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5A8AEA-8D04-1446-B919-0DB9AA21CA1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81923" name="Rectangle 2">
            <a:extLst>
              <a:ext uri="{FF2B5EF4-FFF2-40B4-BE49-F238E27FC236}">
                <a16:creationId xmlns:a16="http://schemas.microsoft.com/office/drawing/2014/main" id="{E4AA958A-CCC6-8EBE-21B9-CEE45D18AA99}"/>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DF29E8E2-6808-F941-5BAD-4D399A8679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0381993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79ACE61D-9EC6-1329-6C63-F012F998DDD8}"/>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A058B3B8-847A-AF48-BD38-1A06E91721EB}" type="slidenum">
              <a:rPr lang="en-US" altLang="en-US"/>
              <a:pPr algn="r" eaLnBrk="1" hangingPunct="1">
                <a:spcBef>
                  <a:spcPct val="0"/>
                </a:spcBef>
              </a:pPr>
              <a:t>26</a:t>
            </a:fld>
            <a:endParaRPr lang="en-US" altLang="en-US"/>
          </a:p>
        </p:txBody>
      </p:sp>
      <p:sp>
        <p:nvSpPr>
          <p:cNvPr id="113666" name="Rectangle 2">
            <a:extLst>
              <a:ext uri="{FF2B5EF4-FFF2-40B4-BE49-F238E27FC236}">
                <a16:creationId xmlns:a16="http://schemas.microsoft.com/office/drawing/2014/main" id="{B1B22FC3-53FD-A771-9AC1-B00317C45B48}"/>
              </a:ext>
            </a:extLst>
          </p:cNvPr>
          <p:cNvSpPr>
            <a:spLocks noGrp="1" noRot="1" noChangeAspect="1" noChangeArrowheads="1" noTextEdit="1"/>
          </p:cNvSpPr>
          <p:nvPr>
            <p:ph type="sldImg"/>
          </p:nvPr>
        </p:nvSpPr>
        <p:spPr>
          <a:solidFill>
            <a:srgbClr val="FFFFFF"/>
          </a:solidFill>
          <a:ln/>
        </p:spPr>
      </p:sp>
      <p:sp>
        <p:nvSpPr>
          <p:cNvPr id="113667" name="Rectangle 3">
            <a:extLst>
              <a:ext uri="{FF2B5EF4-FFF2-40B4-BE49-F238E27FC236}">
                <a16:creationId xmlns:a16="http://schemas.microsoft.com/office/drawing/2014/main" id="{E2F3C221-DE7C-D6F5-18AD-3D6EDD95C582}"/>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C28B0FC-AB87-D1E3-300D-F66BBD76C7A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55FC2F1-99F4-B1D6-BAED-AA1097B77E4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195B7D1-007F-FDF9-727D-9B5621DD4046}"/>
              </a:ext>
            </a:extLst>
          </p:cNvPr>
          <p:cNvSpPr>
            <a:spLocks noGrp="1" noChangeArrowheads="1"/>
          </p:cNvSpPr>
          <p:nvPr>
            <p:ph type="sldNum" sz="quarter" idx="12"/>
          </p:nvPr>
        </p:nvSpPr>
        <p:spPr>
          <a:ln/>
        </p:spPr>
        <p:txBody>
          <a:bodyPr/>
          <a:lstStyle>
            <a:lvl1pPr>
              <a:defRPr/>
            </a:lvl1pPr>
          </a:lstStyle>
          <a:p>
            <a:pPr>
              <a:defRPr/>
            </a:pPr>
            <a:fld id="{FAD49BCD-F4FE-EC47-B3B2-BAF0971444F9}" type="slidenum">
              <a:rPr lang="en-US" altLang="en-US"/>
              <a:pPr>
                <a:defRPr/>
              </a:pPr>
              <a:t>‹#›</a:t>
            </a:fld>
            <a:endParaRPr lang="en-US" altLang="en-US"/>
          </a:p>
        </p:txBody>
      </p:sp>
    </p:spTree>
    <p:extLst>
      <p:ext uri="{BB962C8B-B14F-4D97-AF65-F5344CB8AC3E}">
        <p14:creationId xmlns:p14="http://schemas.microsoft.com/office/powerpoint/2010/main" val="497458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E4C11B5-4FB5-1911-564F-283A3A4B21B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9D46748-23FA-A88E-BD12-8157E56BD3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7CDCB60-7769-507D-8AAA-AB39FA120770}"/>
              </a:ext>
            </a:extLst>
          </p:cNvPr>
          <p:cNvSpPr>
            <a:spLocks noGrp="1" noChangeArrowheads="1"/>
          </p:cNvSpPr>
          <p:nvPr>
            <p:ph type="sldNum" sz="quarter" idx="12"/>
          </p:nvPr>
        </p:nvSpPr>
        <p:spPr>
          <a:ln/>
        </p:spPr>
        <p:txBody>
          <a:bodyPr/>
          <a:lstStyle>
            <a:lvl1pPr>
              <a:defRPr/>
            </a:lvl1pPr>
          </a:lstStyle>
          <a:p>
            <a:pPr>
              <a:defRPr/>
            </a:pPr>
            <a:fld id="{6C9866DF-2E35-5240-87E0-BDE115527F7D}" type="slidenum">
              <a:rPr lang="en-US" altLang="en-US"/>
              <a:pPr>
                <a:defRPr/>
              </a:pPr>
              <a:t>‹#›</a:t>
            </a:fld>
            <a:endParaRPr lang="en-US" altLang="en-US"/>
          </a:p>
        </p:txBody>
      </p:sp>
    </p:spTree>
    <p:extLst>
      <p:ext uri="{BB962C8B-B14F-4D97-AF65-F5344CB8AC3E}">
        <p14:creationId xmlns:p14="http://schemas.microsoft.com/office/powerpoint/2010/main" val="2295513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3F54E9E-6547-9FE5-B9F5-E4233BC4E29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4C95A80-7FF4-4911-8284-F61334F4E51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1525076-E418-3D35-A49F-E645CF789BAD}"/>
              </a:ext>
            </a:extLst>
          </p:cNvPr>
          <p:cNvSpPr>
            <a:spLocks noGrp="1" noChangeArrowheads="1"/>
          </p:cNvSpPr>
          <p:nvPr>
            <p:ph type="sldNum" sz="quarter" idx="12"/>
          </p:nvPr>
        </p:nvSpPr>
        <p:spPr>
          <a:ln/>
        </p:spPr>
        <p:txBody>
          <a:bodyPr/>
          <a:lstStyle>
            <a:lvl1pPr>
              <a:defRPr/>
            </a:lvl1pPr>
          </a:lstStyle>
          <a:p>
            <a:pPr>
              <a:defRPr/>
            </a:pPr>
            <a:fld id="{8E81EF45-5FFD-6845-91A9-5FA43880FAF5}" type="slidenum">
              <a:rPr lang="en-US" altLang="en-US"/>
              <a:pPr>
                <a:defRPr/>
              </a:pPr>
              <a:t>‹#›</a:t>
            </a:fld>
            <a:endParaRPr lang="en-US" altLang="en-US"/>
          </a:p>
        </p:txBody>
      </p:sp>
    </p:spTree>
    <p:extLst>
      <p:ext uri="{BB962C8B-B14F-4D97-AF65-F5344CB8AC3E}">
        <p14:creationId xmlns:p14="http://schemas.microsoft.com/office/powerpoint/2010/main" val="4125361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C410E64-62C8-49DE-36B1-1089D757EF1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D43CA21-F72E-3379-B027-5668B3207E5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72ED7C2-5C7C-281E-BE11-B17F39ADE20C}"/>
              </a:ext>
            </a:extLst>
          </p:cNvPr>
          <p:cNvSpPr>
            <a:spLocks noGrp="1" noChangeArrowheads="1"/>
          </p:cNvSpPr>
          <p:nvPr>
            <p:ph type="sldNum" sz="quarter" idx="12"/>
          </p:nvPr>
        </p:nvSpPr>
        <p:spPr>
          <a:ln/>
        </p:spPr>
        <p:txBody>
          <a:bodyPr/>
          <a:lstStyle>
            <a:lvl1pPr>
              <a:defRPr/>
            </a:lvl1pPr>
          </a:lstStyle>
          <a:p>
            <a:pPr>
              <a:defRPr/>
            </a:pPr>
            <a:fld id="{F47742EF-E86D-284C-996D-415C2B9ED66F}" type="slidenum">
              <a:rPr lang="en-US" altLang="en-US"/>
              <a:pPr>
                <a:defRPr/>
              </a:pPr>
              <a:t>‹#›</a:t>
            </a:fld>
            <a:endParaRPr lang="en-US" altLang="en-US"/>
          </a:p>
        </p:txBody>
      </p:sp>
    </p:spTree>
    <p:extLst>
      <p:ext uri="{BB962C8B-B14F-4D97-AF65-F5344CB8AC3E}">
        <p14:creationId xmlns:p14="http://schemas.microsoft.com/office/powerpoint/2010/main" val="1171832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FD68EBF-545D-60D8-CE6D-2A8A3E98045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50EB785-04EC-5C2A-979F-D2564D97761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937812F7-6B4F-85A6-38CA-9CB9EF90D4AF}"/>
              </a:ext>
            </a:extLst>
          </p:cNvPr>
          <p:cNvSpPr>
            <a:spLocks noGrp="1" noChangeArrowheads="1"/>
          </p:cNvSpPr>
          <p:nvPr>
            <p:ph type="sldNum" sz="quarter" idx="12"/>
          </p:nvPr>
        </p:nvSpPr>
        <p:spPr>
          <a:ln/>
        </p:spPr>
        <p:txBody>
          <a:bodyPr/>
          <a:lstStyle>
            <a:lvl1pPr>
              <a:defRPr/>
            </a:lvl1pPr>
          </a:lstStyle>
          <a:p>
            <a:pPr>
              <a:defRPr/>
            </a:pPr>
            <a:fld id="{82B9059D-5B81-0A42-B698-AB5E52DA1359}" type="slidenum">
              <a:rPr lang="en-US" altLang="en-US"/>
              <a:pPr>
                <a:defRPr/>
              </a:pPr>
              <a:t>‹#›</a:t>
            </a:fld>
            <a:endParaRPr lang="en-US" altLang="en-US"/>
          </a:p>
        </p:txBody>
      </p:sp>
    </p:spTree>
    <p:extLst>
      <p:ext uri="{BB962C8B-B14F-4D97-AF65-F5344CB8AC3E}">
        <p14:creationId xmlns:p14="http://schemas.microsoft.com/office/powerpoint/2010/main" val="386089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4DFA217-F934-9D42-BB4B-5C381D92F4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104B715-79C1-A535-F07C-ED3FD8350AE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FF686038-47F8-53B6-2A64-FDD0B5918BBB}"/>
              </a:ext>
            </a:extLst>
          </p:cNvPr>
          <p:cNvSpPr>
            <a:spLocks noGrp="1" noChangeArrowheads="1"/>
          </p:cNvSpPr>
          <p:nvPr>
            <p:ph type="sldNum" sz="quarter" idx="12"/>
          </p:nvPr>
        </p:nvSpPr>
        <p:spPr>
          <a:ln/>
        </p:spPr>
        <p:txBody>
          <a:bodyPr/>
          <a:lstStyle>
            <a:lvl1pPr>
              <a:defRPr/>
            </a:lvl1pPr>
          </a:lstStyle>
          <a:p>
            <a:pPr>
              <a:defRPr/>
            </a:pPr>
            <a:fld id="{1A3A0810-2E8D-AC4D-829D-2EBDB1CF7BFD}" type="slidenum">
              <a:rPr lang="en-US" altLang="en-US"/>
              <a:pPr>
                <a:defRPr/>
              </a:pPr>
              <a:t>‹#›</a:t>
            </a:fld>
            <a:endParaRPr lang="en-US" altLang="en-US"/>
          </a:p>
        </p:txBody>
      </p:sp>
    </p:spTree>
    <p:extLst>
      <p:ext uri="{BB962C8B-B14F-4D97-AF65-F5344CB8AC3E}">
        <p14:creationId xmlns:p14="http://schemas.microsoft.com/office/powerpoint/2010/main" val="39647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CC7E2D7-FCC2-1EAD-3DB8-D62F04172FB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EBF1720-678B-B85B-078A-F9F551546C3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EEC9710C-8DA8-3E37-AF37-DE7CED1626EF}"/>
              </a:ext>
            </a:extLst>
          </p:cNvPr>
          <p:cNvSpPr>
            <a:spLocks noGrp="1" noChangeArrowheads="1"/>
          </p:cNvSpPr>
          <p:nvPr>
            <p:ph type="sldNum" sz="quarter" idx="12"/>
          </p:nvPr>
        </p:nvSpPr>
        <p:spPr>
          <a:ln/>
        </p:spPr>
        <p:txBody>
          <a:bodyPr/>
          <a:lstStyle>
            <a:lvl1pPr>
              <a:defRPr/>
            </a:lvl1pPr>
          </a:lstStyle>
          <a:p>
            <a:pPr>
              <a:defRPr/>
            </a:pPr>
            <a:fld id="{9FFEB107-D447-9E4B-AD57-1AF1A4FEB391}" type="slidenum">
              <a:rPr lang="en-US" altLang="en-US"/>
              <a:pPr>
                <a:defRPr/>
              </a:pPr>
              <a:t>‹#›</a:t>
            </a:fld>
            <a:endParaRPr lang="en-US" altLang="en-US"/>
          </a:p>
        </p:txBody>
      </p:sp>
    </p:spTree>
    <p:extLst>
      <p:ext uri="{BB962C8B-B14F-4D97-AF65-F5344CB8AC3E}">
        <p14:creationId xmlns:p14="http://schemas.microsoft.com/office/powerpoint/2010/main" val="3064913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9B86574-7702-25DA-C525-370B7CEFA27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64C47FA-4494-45A5-2B19-B3AF0483ED3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E3A7690-4B67-0B8C-AD3A-BDF748848B7C}"/>
              </a:ext>
            </a:extLst>
          </p:cNvPr>
          <p:cNvSpPr>
            <a:spLocks noGrp="1" noChangeArrowheads="1"/>
          </p:cNvSpPr>
          <p:nvPr>
            <p:ph type="sldNum" sz="quarter" idx="12"/>
          </p:nvPr>
        </p:nvSpPr>
        <p:spPr>
          <a:ln/>
        </p:spPr>
        <p:txBody>
          <a:bodyPr/>
          <a:lstStyle>
            <a:lvl1pPr>
              <a:defRPr/>
            </a:lvl1pPr>
          </a:lstStyle>
          <a:p>
            <a:pPr>
              <a:defRPr/>
            </a:pPr>
            <a:fld id="{AF81C07C-748D-AD4F-99CF-3298C0218F85}" type="slidenum">
              <a:rPr lang="en-US" altLang="en-US"/>
              <a:pPr>
                <a:defRPr/>
              </a:pPr>
              <a:t>‹#›</a:t>
            </a:fld>
            <a:endParaRPr lang="en-US" altLang="en-US"/>
          </a:p>
        </p:txBody>
      </p:sp>
    </p:spTree>
    <p:extLst>
      <p:ext uri="{BB962C8B-B14F-4D97-AF65-F5344CB8AC3E}">
        <p14:creationId xmlns:p14="http://schemas.microsoft.com/office/powerpoint/2010/main" val="193209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72E6B64-5837-5410-3EA6-5B1BDBF40A5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0FAA645-E27F-0042-882C-F3357FB04FA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EFF62E1-F165-2842-3F5A-6AACB86183C7}"/>
              </a:ext>
            </a:extLst>
          </p:cNvPr>
          <p:cNvSpPr>
            <a:spLocks noGrp="1" noChangeArrowheads="1"/>
          </p:cNvSpPr>
          <p:nvPr>
            <p:ph type="sldNum" sz="quarter" idx="12"/>
          </p:nvPr>
        </p:nvSpPr>
        <p:spPr>
          <a:ln/>
        </p:spPr>
        <p:txBody>
          <a:bodyPr/>
          <a:lstStyle>
            <a:lvl1pPr>
              <a:defRPr/>
            </a:lvl1pPr>
          </a:lstStyle>
          <a:p>
            <a:pPr>
              <a:defRPr/>
            </a:pPr>
            <a:fld id="{131F93A8-BD76-E149-81A6-BE3E6344C4A8}" type="slidenum">
              <a:rPr lang="en-US" altLang="en-US"/>
              <a:pPr>
                <a:defRPr/>
              </a:pPr>
              <a:t>‹#›</a:t>
            </a:fld>
            <a:endParaRPr lang="en-US" altLang="en-US"/>
          </a:p>
        </p:txBody>
      </p:sp>
    </p:spTree>
    <p:extLst>
      <p:ext uri="{BB962C8B-B14F-4D97-AF65-F5344CB8AC3E}">
        <p14:creationId xmlns:p14="http://schemas.microsoft.com/office/powerpoint/2010/main" val="143367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FA2A4D0-1100-6D12-A81A-D61C030F4D4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AD37BE-4746-C4DD-E3EE-7115E6A522E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68DB604-E7BD-EE84-998A-530762B70AE3}"/>
              </a:ext>
            </a:extLst>
          </p:cNvPr>
          <p:cNvSpPr>
            <a:spLocks noGrp="1" noChangeArrowheads="1"/>
          </p:cNvSpPr>
          <p:nvPr>
            <p:ph type="sldNum" sz="quarter" idx="12"/>
          </p:nvPr>
        </p:nvSpPr>
        <p:spPr>
          <a:ln/>
        </p:spPr>
        <p:txBody>
          <a:bodyPr/>
          <a:lstStyle>
            <a:lvl1pPr>
              <a:defRPr/>
            </a:lvl1pPr>
          </a:lstStyle>
          <a:p>
            <a:pPr>
              <a:defRPr/>
            </a:pPr>
            <a:fld id="{F38E8980-A6A3-F349-B42C-B4DB6028A52C}" type="slidenum">
              <a:rPr lang="en-US" altLang="en-US"/>
              <a:pPr>
                <a:defRPr/>
              </a:pPr>
              <a:t>‹#›</a:t>
            </a:fld>
            <a:endParaRPr lang="en-US" altLang="en-US"/>
          </a:p>
        </p:txBody>
      </p:sp>
    </p:spTree>
    <p:extLst>
      <p:ext uri="{BB962C8B-B14F-4D97-AF65-F5344CB8AC3E}">
        <p14:creationId xmlns:p14="http://schemas.microsoft.com/office/powerpoint/2010/main" val="4133090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55F071-0501-2352-17E1-18160285EDB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B21A5CA-366A-00C2-037F-CD433FF05B6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60DD794-1746-2931-D59C-6C7DB565B220}"/>
              </a:ext>
            </a:extLst>
          </p:cNvPr>
          <p:cNvSpPr>
            <a:spLocks noGrp="1" noChangeArrowheads="1"/>
          </p:cNvSpPr>
          <p:nvPr>
            <p:ph type="sldNum" sz="quarter" idx="12"/>
          </p:nvPr>
        </p:nvSpPr>
        <p:spPr>
          <a:ln/>
        </p:spPr>
        <p:txBody>
          <a:bodyPr/>
          <a:lstStyle>
            <a:lvl1pPr>
              <a:defRPr/>
            </a:lvl1pPr>
          </a:lstStyle>
          <a:p>
            <a:pPr>
              <a:defRPr/>
            </a:pPr>
            <a:fld id="{476397C9-A551-014E-BBBD-4B8258D71F86}" type="slidenum">
              <a:rPr lang="en-US" altLang="en-US"/>
              <a:pPr>
                <a:defRPr/>
              </a:pPr>
              <a:t>‹#›</a:t>
            </a:fld>
            <a:endParaRPr lang="en-US" altLang="en-US"/>
          </a:p>
        </p:txBody>
      </p:sp>
    </p:spTree>
    <p:extLst>
      <p:ext uri="{BB962C8B-B14F-4D97-AF65-F5344CB8AC3E}">
        <p14:creationId xmlns:p14="http://schemas.microsoft.com/office/powerpoint/2010/main" val="3721258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B7D3F3C-4233-922B-E2F2-B0B59969DE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C018412-F77A-E451-CB86-AEDF367A93B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B04EC70-8575-B07E-21AD-205F7F29F2FA}"/>
              </a:ext>
            </a:extLst>
          </p:cNvPr>
          <p:cNvSpPr>
            <a:spLocks noGrp="1" noChangeArrowheads="1"/>
          </p:cNvSpPr>
          <p:nvPr>
            <p:ph type="sldNum" sz="quarter" idx="12"/>
          </p:nvPr>
        </p:nvSpPr>
        <p:spPr>
          <a:ln/>
        </p:spPr>
        <p:txBody>
          <a:bodyPr/>
          <a:lstStyle>
            <a:lvl1pPr>
              <a:defRPr/>
            </a:lvl1pPr>
          </a:lstStyle>
          <a:p>
            <a:pPr>
              <a:defRPr/>
            </a:pPr>
            <a:fld id="{11EE1112-8277-3347-BEA9-20977A639FFC}" type="slidenum">
              <a:rPr lang="en-US" altLang="en-US"/>
              <a:pPr>
                <a:defRPr/>
              </a:pPr>
              <a:t>‹#›</a:t>
            </a:fld>
            <a:endParaRPr lang="en-US" altLang="en-US"/>
          </a:p>
        </p:txBody>
      </p:sp>
    </p:spTree>
    <p:extLst>
      <p:ext uri="{BB962C8B-B14F-4D97-AF65-F5344CB8AC3E}">
        <p14:creationId xmlns:p14="http://schemas.microsoft.com/office/powerpoint/2010/main" val="3825547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6FB5192-8884-7D32-AEEA-37AD5C233A1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8F27EF0-858C-3CFE-500D-D69A45BC31C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6FF87D2-33F4-2B6E-C1E6-67F8782F1768}"/>
              </a:ext>
            </a:extLst>
          </p:cNvPr>
          <p:cNvSpPr>
            <a:spLocks noGrp="1" noChangeArrowheads="1"/>
          </p:cNvSpPr>
          <p:nvPr>
            <p:ph type="sldNum" sz="quarter" idx="12"/>
          </p:nvPr>
        </p:nvSpPr>
        <p:spPr>
          <a:ln/>
        </p:spPr>
        <p:txBody>
          <a:bodyPr/>
          <a:lstStyle>
            <a:lvl1pPr>
              <a:defRPr/>
            </a:lvl1pPr>
          </a:lstStyle>
          <a:p>
            <a:pPr>
              <a:defRPr/>
            </a:pPr>
            <a:fld id="{B1A5FBCC-A8A3-B544-BF94-88298991095A}" type="slidenum">
              <a:rPr lang="en-US" altLang="en-US"/>
              <a:pPr>
                <a:defRPr/>
              </a:pPr>
              <a:t>‹#›</a:t>
            </a:fld>
            <a:endParaRPr lang="en-US" altLang="en-US"/>
          </a:p>
        </p:txBody>
      </p:sp>
    </p:spTree>
    <p:extLst>
      <p:ext uri="{BB962C8B-B14F-4D97-AF65-F5344CB8AC3E}">
        <p14:creationId xmlns:p14="http://schemas.microsoft.com/office/powerpoint/2010/main" val="2165364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5FDA91A-21F3-1F16-2CD4-657F8CD9290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4B6CB1-F7AF-2FFE-61F4-BB06BA9C79B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03685AE-01EB-4B63-2B1D-C61FEE6CD55E}"/>
              </a:ext>
            </a:extLst>
          </p:cNvPr>
          <p:cNvSpPr>
            <a:spLocks noGrp="1" noChangeArrowheads="1"/>
          </p:cNvSpPr>
          <p:nvPr>
            <p:ph type="sldNum" sz="quarter" idx="12"/>
          </p:nvPr>
        </p:nvSpPr>
        <p:spPr>
          <a:ln/>
        </p:spPr>
        <p:txBody>
          <a:bodyPr/>
          <a:lstStyle>
            <a:lvl1pPr>
              <a:defRPr/>
            </a:lvl1pPr>
          </a:lstStyle>
          <a:p>
            <a:pPr>
              <a:defRPr/>
            </a:pPr>
            <a:fld id="{E271CDA0-A8C5-5743-8B77-9A5990B26D2E}" type="slidenum">
              <a:rPr lang="en-US" altLang="en-US"/>
              <a:pPr>
                <a:defRPr/>
              </a:pPr>
              <a:t>‹#›</a:t>
            </a:fld>
            <a:endParaRPr lang="en-US" altLang="en-US"/>
          </a:p>
        </p:txBody>
      </p:sp>
    </p:spTree>
    <p:extLst>
      <p:ext uri="{BB962C8B-B14F-4D97-AF65-F5344CB8AC3E}">
        <p14:creationId xmlns:p14="http://schemas.microsoft.com/office/powerpoint/2010/main" val="2148752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F5A925F-AD7A-6107-6735-8E740478B1C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6141DCE-1C08-4BFF-23D7-D1B578587A4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C69BDAAC-1DEB-22EF-E53F-DFF12CB900C3}"/>
              </a:ext>
            </a:extLst>
          </p:cNvPr>
          <p:cNvSpPr>
            <a:spLocks noGrp="1" noChangeArrowheads="1"/>
          </p:cNvSpPr>
          <p:nvPr>
            <p:ph type="sldNum" sz="quarter" idx="12"/>
          </p:nvPr>
        </p:nvSpPr>
        <p:spPr>
          <a:ln/>
        </p:spPr>
        <p:txBody>
          <a:bodyPr/>
          <a:lstStyle>
            <a:lvl1pPr>
              <a:defRPr/>
            </a:lvl1pPr>
          </a:lstStyle>
          <a:p>
            <a:pPr>
              <a:defRPr/>
            </a:pPr>
            <a:fld id="{EB2B4A90-19F8-284F-B7BA-1DB0670742FE}" type="slidenum">
              <a:rPr lang="en-US" altLang="en-US"/>
              <a:pPr>
                <a:defRPr/>
              </a:pPr>
              <a:t>‹#›</a:t>
            </a:fld>
            <a:endParaRPr lang="en-US" altLang="en-US"/>
          </a:p>
        </p:txBody>
      </p:sp>
    </p:spTree>
    <p:extLst>
      <p:ext uri="{BB962C8B-B14F-4D97-AF65-F5344CB8AC3E}">
        <p14:creationId xmlns:p14="http://schemas.microsoft.com/office/powerpoint/2010/main" val="134690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6381A76F-B6BF-56D7-D821-0E66D6441B7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4ECAF08-2A71-D439-5557-B7444F31731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8D64F21C-4A81-7262-F865-77B258A804EB}"/>
              </a:ext>
            </a:extLst>
          </p:cNvPr>
          <p:cNvSpPr>
            <a:spLocks noGrp="1" noChangeArrowheads="1"/>
          </p:cNvSpPr>
          <p:nvPr>
            <p:ph type="sldNum" sz="quarter" idx="12"/>
          </p:nvPr>
        </p:nvSpPr>
        <p:spPr>
          <a:ln/>
        </p:spPr>
        <p:txBody>
          <a:bodyPr/>
          <a:lstStyle>
            <a:lvl1pPr>
              <a:defRPr/>
            </a:lvl1pPr>
          </a:lstStyle>
          <a:p>
            <a:pPr>
              <a:defRPr/>
            </a:pPr>
            <a:fld id="{AD6B0BEE-EB24-0A40-BF83-FBB303A9B661}" type="slidenum">
              <a:rPr lang="en-US" altLang="en-US"/>
              <a:pPr>
                <a:defRPr/>
              </a:pPr>
              <a:t>‹#›</a:t>
            </a:fld>
            <a:endParaRPr lang="en-US" altLang="en-US"/>
          </a:p>
        </p:txBody>
      </p:sp>
    </p:spTree>
    <p:extLst>
      <p:ext uri="{BB962C8B-B14F-4D97-AF65-F5344CB8AC3E}">
        <p14:creationId xmlns:p14="http://schemas.microsoft.com/office/powerpoint/2010/main" val="3846978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7F10004-835A-C7C0-30B5-F899D3726EC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4543D6D-0A3D-FFF6-24F4-FD04DD35702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C179F653-07A1-4490-428A-5A796B8D7B97}"/>
              </a:ext>
            </a:extLst>
          </p:cNvPr>
          <p:cNvSpPr>
            <a:spLocks noGrp="1" noChangeArrowheads="1"/>
          </p:cNvSpPr>
          <p:nvPr>
            <p:ph type="sldNum" sz="quarter" idx="12"/>
          </p:nvPr>
        </p:nvSpPr>
        <p:spPr>
          <a:ln/>
        </p:spPr>
        <p:txBody>
          <a:bodyPr/>
          <a:lstStyle>
            <a:lvl1pPr>
              <a:defRPr/>
            </a:lvl1pPr>
          </a:lstStyle>
          <a:p>
            <a:pPr>
              <a:defRPr/>
            </a:pPr>
            <a:fld id="{4FBC5CB0-073C-BB45-9C60-92D8B610EFFB}" type="slidenum">
              <a:rPr lang="en-US" altLang="en-US"/>
              <a:pPr>
                <a:defRPr/>
              </a:pPr>
              <a:t>‹#›</a:t>
            </a:fld>
            <a:endParaRPr lang="en-US" altLang="en-US"/>
          </a:p>
        </p:txBody>
      </p:sp>
    </p:spTree>
    <p:extLst>
      <p:ext uri="{BB962C8B-B14F-4D97-AF65-F5344CB8AC3E}">
        <p14:creationId xmlns:p14="http://schemas.microsoft.com/office/powerpoint/2010/main" val="17353111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6D0FCB-A9ED-D5C2-853C-731D5C09CA2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D30C628-079D-5F87-DE26-F9D5CEAB2D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1CBC332D-BCC8-5F3E-728A-FD35D6817076}"/>
              </a:ext>
            </a:extLst>
          </p:cNvPr>
          <p:cNvSpPr>
            <a:spLocks noGrp="1" noChangeArrowheads="1"/>
          </p:cNvSpPr>
          <p:nvPr>
            <p:ph type="sldNum" sz="quarter" idx="12"/>
          </p:nvPr>
        </p:nvSpPr>
        <p:spPr>
          <a:ln/>
        </p:spPr>
        <p:txBody>
          <a:bodyPr/>
          <a:lstStyle>
            <a:lvl1pPr>
              <a:defRPr/>
            </a:lvl1pPr>
          </a:lstStyle>
          <a:p>
            <a:pPr>
              <a:defRPr/>
            </a:pPr>
            <a:fld id="{08DD3578-FBAA-B240-B5C7-D7F10B46C710}" type="slidenum">
              <a:rPr lang="en-US" altLang="en-US"/>
              <a:pPr>
                <a:defRPr/>
              </a:pPr>
              <a:t>‹#›</a:t>
            </a:fld>
            <a:endParaRPr lang="en-US" altLang="en-US"/>
          </a:p>
        </p:txBody>
      </p:sp>
    </p:spTree>
    <p:extLst>
      <p:ext uri="{BB962C8B-B14F-4D97-AF65-F5344CB8AC3E}">
        <p14:creationId xmlns:p14="http://schemas.microsoft.com/office/powerpoint/2010/main" val="26398948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7EE176-595C-9768-8199-D7FFEB6B17E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761D0A8-FBC2-91B6-39EB-A333E5347F1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7C3A6A9-11C4-6AFB-AD98-FD2F0CE4B4C2}"/>
              </a:ext>
            </a:extLst>
          </p:cNvPr>
          <p:cNvSpPr>
            <a:spLocks noGrp="1" noChangeArrowheads="1"/>
          </p:cNvSpPr>
          <p:nvPr>
            <p:ph type="sldNum" sz="quarter" idx="12"/>
          </p:nvPr>
        </p:nvSpPr>
        <p:spPr>
          <a:ln/>
        </p:spPr>
        <p:txBody>
          <a:bodyPr/>
          <a:lstStyle>
            <a:lvl1pPr>
              <a:defRPr/>
            </a:lvl1pPr>
          </a:lstStyle>
          <a:p>
            <a:pPr>
              <a:defRPr/>
            </a:pPr>
            <a:fld id="{70D08FB5-106E-3E44-B7D7-D52BDFAB242E}" type="slidenum">
              <a:rPr lang="en-US" altLang="en-US"/>
              <a:pPr>
                <a:defRPr/>
              </a:pPr>
              <a:t>‹#›</a:t>
            </a:fld>
            <a:endParaRPr lang="en-US" altLang="en-US"/>
          </a:p>
        </p:txBody>
      </p:sp>
    </p:spTree>
    <p:extLst>
      <p:ext uri="{BB962C8B-B14F-4D97-AF65-F5344CB8AC3E}">
        <p14:creationId xmlns:p14="http://schemas.microsoft.com/office/powerpoint/2010/main" val="1228448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4FAF2AC-B995-ABAA-1BDE-1FC17E945BB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334098C-7D4C-FF77-4E7F-47AEC6A2C70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6C67290-FEA3-F986-6EA8-A20BB8F0AE93}"/>
              </a:ext>
            </a:extLst>
          </p:cNvPr>
          <p:cNvSpPr>
            <a:spLocks noGrp="1" noChangeArrowheads="1"/>
          </p:cNvSpPr>
          <p:nvPr>
            <p:ph type="sldNum" sz="quarter" idx="12"/>
          </p:nvPr>
        </p:nvSpPr>
        <p:spPr>
          <a:ln/>
        </p:spPr>
        <p:txBody>
          <a:bodyPr/>
          <a:lstStyle>
            <a:lvl1pPr>
              <a:defRPr/>
            </a:lvl1pPr>
          </a:lstStyle>
          <a:p>
            <a:pPr>
              <a:defRPr/>
            </a:pPr>
            <a:fld id="{67B41587-B390-8945-805B-9FE6CB31F47B}" type="slidenum">
              <a:rPr lang="en-US" altLang="en-US"/>
              <a:pPr>
                <a:defRPr/>
              </a:pPr>
              <a:t>‹#›</a:t>
            </a:fld>
            <a:endParaRPr lang="en-US" altLang="en-US"/>
          </a:p>
        </p:txBody>
      </p:sp>
    </p:spTree>
    <p:extLst>
      <p:ext uri="{BB962C8B-B14F-4D97-AF65-F5344CB8AC3E}">
        <p14:creationId xmlns:p14="http://schemas.microsoft.com/office/powerpoint/2010/main" val="14415464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C498272-790F-937F-8BBE-2B910CFFC09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BF84473-EAF0-9FBD-189B-846DF86478E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D0C03EF-7E50-4290-1B14-2E9B278FA8EB}"/>
              </a:ext>
            </a:extLst>
          </p:cNvPr>
          <p:cNvSpPr>
            <a:spLocks noGrp="1" noChangeArrowheads="1"/>
          </p:cNvSpPr>
          <p:nvPr>
            <p:ph type="sldNum" sz="quarter" idx="12"/>
          </p:nvPr>
        </p:nvSpPr>
        <p:spPr>
          <a:ln/>
        </p:spPr>
        <p:txBody>
          <a:bodyPr/>
          <a:lstStyle>
            <a:lvl1pPr>
              <a:defRPr/>
            </a:lvl1pPr>
          </a:lstStyle>
          <a:p>
            <a:pPr>
              <a:defRPr/>
            </a:pPr>
            <a:fld id="{4232581A-8353-BE49-BAF6-4CEEF931C312}" type="slidenum">
              <a:rPr lang="en-US" altLang="en-US"/>
              <a:pPr>
                <a:defRPr/>
              </a:pPr>
              <a:t>‹#›</a:t>
            </a:fld>
            <a:endParaRPr lang="en-US" altLang="en-US"/>
          </a:p>
        </p:txBody>
      </p:sp>
    </p:spTree>
    <p:extLst>
      <p:ext uri="{BB962C8B-B14F-4D97-AF65-F5344CB8AC3E}">
        <p14:creationId xmlns:p14="http://schemas.microsoft.com/office/powerpoint/2010/main" val="3834091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63CC808-3831-CEE0-A8D2-417E1B3FC9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03CC1E8-C708-6CC1-14EF-0B08CFF0693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2E6682C-5DCC-74C5-8423-9151E9F59E12}"/>
              </a:ext>
            </a:extLst>
          </p:cNvPr>
          <p:cNvSpPr>
            <a:spLocks noGrp="1" noChangeArrowheads="1"/>
          </p:cNvSpPr>
          <p:nvPr>
            <p:ph type="sldNum" sz="quarter" idx="12"/>
          </p:nvPr>
        </p:nvSpPr>
        <p:spPr>
          <a:ln/>
        </p:spPr>
        <p:txBody>
          <a:bodyPr/>
          <a:lstStyle>
            <a:lvl1pPr>
              <a:defRPr/>
            </a:lvl1pPr>
          </a:lstStyle>
          <a:p>
            <a:pPr>
              <a:defRPr/>
            </a:pPr>
            <a:fld id="{122BEF06-9A6A-AC43-97A3-6D29393E6B7C}" type="slidenum">
              <a:rPr lang="en-US" altLang="en-US"/>
              <a:pPr>
                <a:defRPr/>
              </a:pPr>
              <a:t>‹#›</a:t>
            </a:fld>
            <a:endParaRPr lang="en-US" altLang="en-US"/>
          </a:p>
        </p:txBody>
      </p:sp>
    </p:spTree>
    <p:extLst>
      <p:ext uri="{BB962C8B-B14F-4D97-AF65-F5344CB8AC3E}">
        <p14:creationId xmlns:p14="http://schemas.microsoft.com/office/powerpoint/2010/main" val="39038455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FA21A8C-2B5A-677E-754C-EA194C10DAAF}"/>
              </a:ext>
            </a:extLst>
          </p:cNvPr>
          <p:cNvSpPr>
            <a:spLocks noGrp="1" noChangeArrowheads="1"/>
          </p:cNvSpPr>
          <p:nvPr>
            <p:ph type="dt" sz="half" idx="10"/>
          </p:nvPr>
        </p:nvSpPr>
        <p:spPr>
          <a:ln/>
        </p:spPr>
        <p:txBody>
          <a:bodyPr/>
          <a:lstStyle>
            <a:lvl1pPr>
              <a:defRPr/>
            </a:lvl1pPr>
          </a:lstStyle>
          <a:p>
            <a:pPr>
              <a:defRPr/>
            </a:pPr>
            <a:fld id="{174B2340-EE38-7E47-AC4E-55686FFEF4A7}" type="datetime1">
              <a:rPr lang="en-US" altLang="en-US"/>
              <a:pPr>
                <a:defRPr/>
              </a:pPr>
              <a:t>9/20/26</a:t>
            </a:fld>
            <a:endParaRPr lang="en-US" altLang="en-US"/>
          </a:p>
        </p:txBody>
      </p:sp>
      <p:sp>
        <p:nvSpPr>
          <p:cNvPr id="5" name="Rectangle 5">
            <a:extLst>
              <a:ext uri="{FF2B5EF4-FFF2-40B4-BE49-F238E27FC236}">
                <a16:creationId xmlns:a16="http://schemas.microsoft.com/office/drawing/2014/main" id="{BDD14599-817C-8E5A-A70D-76FFE551ED7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C0C9425F-C17B-086B-3EA4-25F04E7096DF}"/>
              </a:ext>
            </a:extLst>
          </p:cNvPr>
          <p:cNvSpPr>
            <a:spLocks noGrp="1" noChangeArrowheads="1"/>
          </p:cNvSpPr>
          <p:nvPr>
            <p:ph type="sldNum" sz="quarter" idx="12"/>
          </p:nvPr>
        </p:nvSpPr>
        <p:spPr>
          <a:ln/>
        </p:spPr>
        <p:txBody>
          <a:bodyPr/>
          <a:lstStyle>
            <a:lvl1pPr>
              <a:defRPr/>
            </a:lvl1pPr>
          </a:lstStyle>
          <a:p>
            <a:pPr>
              <a:defRPr/>
            </a:pPr>
            <a:fld id="{CC6DCA9A-9A1C-834D-9EDD-6029D6F742CC}" type="slidenum">
              <a:rPr lang="en-US" altLang="en-US"/>
              <a:pPr>
                <a:defRPr/>
              </a:pPr>
              <a:t>‹#›</a:t>
            </a:fld>
            <a:endParaRPr lang="en-US" altLang="en-US"/>
          </a:p>
        </p:txBody>
      </p:sp>
    </p:spTree>
    <p:extLst>
      <p:ext uri="{BB962C8B-B14F-4D97-AF65-F5344CB8AC3E}">
        <p14:creationId xmlns:p14="http://schemas.microsoft.com/office/powerpoint/2010/main" val="31424458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8858622-2B6E-6241-E845-3E956C2CAE2E}"/>
              </a:ext>
            </a:extLst>
          </p:cNvPr>
          <p:cNvSpPr>
            <a:spLocks noGrp="1" noChangeArrowheads="1"/>
          </p:cNvSpPr>
          <p:nvPr>
            <p:ph type="dt" sz="half" idx="10"/>
          </p:nvPr>
        </p:nvSpPr>
        <p:spPr>
          <a:ln/>
        </p:spPr>
        <p:txBody>
          <a:bodyPr/>
          <a:lstStyle>
            <a:lvl1pPr>
              <a:defRPr/>
            </a:lvl1pPr>
          </a:lstStyle>
          <a:p>
            <a:pPr>
              <a:defRPr/>
            </a:pPr>
            <a:fld id="{7C9CEF0A-F9C6-6D4B-B13B-D7544700E7B2}" type="datetime1">
              <a:rPr lang="en-US" altLang="en-US"/>
              <a:pPr>
                <a:defRPr/>
              </a:pPr>
              <a:t>9/20/26</a:t>
            </a:fld>
            <a:endParaRPr lang="en-US" altLang="en-US"/>
          </a:p>
        </p:txBody>
      </p:sp>
      <p:sp>
        <p:nvSpPr>
          <p:cNvPr id="5" name="Rectangle 5">
            <a:extLst>
              <a:ext uri="{FF2B5EF4-FFF2-40B4-BE49-F238E27FC236}">
                <a16:creationId xmlns:a16="http://schemas.microsoft.com/office/drawing/2014/main" id="{12EE5161-CC71-593F-8588-0D933EA845C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9772E98-646D-DCB7-3524-788EBDE3A896}"/>
              </a:ext>
            </a:extLst>
          </p:cNvPr>
          <p:cNvSpPr>
            <a:spLocks noGrp="1" noChangeArrowheads="1"/>
          </p:cNvSpPr>
          <p:nvPr>
            <p:ph type="sldNum" sz="quarter" idx="12"/>
          </p:nvPr>
        </p:nvSpPr>
        <p:spPr>
          <a:ln/>
        </p:spPr>
        <p:txBody>
          <a:bodyPr/>
          <a:lstStyle>
            <a:lvl1pPr>
              <a:defRPr/>
            </a:lvl1pPr>
          </a:lstStyle>
          <a:p>
            <a:pPr>
              <a:defRPr/>
            </a:pPr>
            <a:fld id="{0BEC6EA9-17A2-BD43-A12E-5A412EE844AC}" type="slidenum">
              <a:rPr lang="en-US" altLang="en-US"/>
              <a:pPr>
                <a:defRPr/>
              </a:pPr>
              <a:t>‹#›</a:t>
            </a:fld>
            <a:endParaRPr lang="en-US" altLang="en-US"/>
          </a:p>
        </p:txBody>
      </p:sp>
    </p:spTree>
    <p:extLst>
      <p:ext uri="{BB962C8B-B14F-4D97-AF65-F5344CB8AC3E}">
        <p14:creationId xmlns:p14="http://schemas.microsoft.com/office/powerpoint/2010/main" val="1868871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E4688FD-BDB2-1DF8-0401-20D769160D44}"/>
              </a:ext>
            </a:extLst>
          </p:cNvPr>
          <p:cNvSpPr>
            <a:spLocks noGrp="1" noChangeArrowheads="1"/>
          </p:cNvSpPr>
          <p:nvPr>
            <p:ph type="dt" sz="half" idx="10"/>
          </p:nvPr>
        </p:nvSpPr>
        <p:spPr>
          <a:ln/>
        </p:spPr>
        <p:txBody>
          <a:bodyPr/>
          <a:lstStyle>
            <a:lvl1pPr>
              <a:defRPr/>
            </a:lvl1pPr>
          </a:lstStyle>
          <a:p>
            <a:pPr>
              <a:defRPr/>
            </a:pPr>
            <a:fld id="{5BF9EEC9-D555-EE4C-9260-8F8E2C5DA913}" type="datetime1">
              <a:rPr lang="en-US" altLang="en-US"/>
              <a:pPr>
                <a:defRPr/>
              </a:pPr>
              <a:t>9/20/26</a:t>
            </a:fld>
            <a:endParaRPr lang="en-US" altLang="en-US"/>
          </a:p>
        </p:txBody>
      </p:sp>
      <p:sp>
        <p:nvSpPr>
          <p:cNvPr id="5" name="Rectangle 5">
            <a:extLst>
              <a:ext uri="{FF2B5EF4-FFF2-40B4-BE49-F238E27FC236}">
                <a16:creationId xmlns:a16="http://schemas.microsoft.com/office/drawing/2014/main" id="{E7512F80-0686-9069-3DDE-801F3A90DCF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9022A9AA-A97B-D74F-4F9A-0D30AD895762}"/>
              </a:ext>
            </a:extLst>
          </p:cNvPr>
          <p:cNvSpPr>
            <a:spLocks noGrp="1" noChangeArrowheads="1"/>
          </p:cNvSpPr>
          <p:nvPr>
            <p:ph type="sldNum" sz="quarter" idx="12"/>
          </p:nvPr>
        </p:nvSpPr>
        <p:spPr>
          <a:ln/>
        </p:spPr>
        <p:txBody>
          <a:bodyPr/>
          <a:lstStyle>
            <a:lvl1pPr>
              <a:defRPr/>
            </a:lvl1pPr>
          </a:lstStyle>
          <a:p>
            <a:pPr>
              <a:defRPr/>
            </a:pPr>
            <a:fld id="{E15C5193-591E-334F-B938-A47F2FB377F1}" type="slidenum">
              <a:rPr lang="en-US" altLang="en-US"/>
              <a:pPr>
                <a:defRPr/>
              </a:pPr>
              <a:t>‹#›</a:t>
            </a:fld>
            <a:endParaRPr lang="en-US" altLang="en-US"/>
          </a:p>
        </p:txBody>
      </p:sp>
    </p:spTree>
    <p:extLst>
      <p:ext uri="{BB962C8B-B14F-4D97-AF65-F5344CB8AC3E}">
        <p14:creationId xmlns:p14="http://schemas.microsoft.com/office/powerpoint/2010/main" val="36090590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3903BF1-172B-1DF2-1922-3963FCD2A3B9}"/>
              </a:ext>
            </a:extLst>
          </p:cNvPr>
          <p:cNvSpPr>
            <a:spLocks noGrp="1" noChangeArrowheads="1"/>
          </p:cNvSpPr>
          <p:nvPr>
            <p:ph type="dt" sz="half" idx="10"/>
          </p:nvPr>
        </p:nvSpPr>
        <p:spPr>
          <a:ln/>
        </p:spPr>
        <p:txBody>
          <a:bodyPr/>
          <a:lstStyle>
            <a:lvl1pPr>
              <a:defRPr/>
            </a:lvl1pPr>
          </a:lstStyle>
          <a:p>
            <a:pPr>
              <a:defRPr/>
            </a:pPr>
            <a:fld id="{F5FF622E-36F5-7741-8F93-80FEC523B963}" type="datetime1">
              <a:rPr lang="en-US" altLang="en-US"/>
              <a:pPr>
                <a:defRPr/>
              </a:pPr>
              <a:t>9/20/26</a:t>
            </a:fld>
            <a:endParaRPr lang="en-US" altLang="en-US"/>
          </a:p>
        </p:txBody>
      </p:sp>
      <p:sp>
        <p:nvSpPr>
          <p:cNvPr id="6" name="Rectangle 5">
            <a:extLst>
              <a:ext uri="{FF2B5EF4-FFF2-40B4-BE49-F238E27FC236}">
                <a16:creationId xmlns:a16="http://schemas.microsoft.com/office/drawing/2014/main" id="{C5C5A8D0-5EDC-52EC-7EBB-80CCEE2FC76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EAE15B28-8584-BA49-ED8D-64A7635CC6C3}"/>
              </a:ext>
            </a:extLst>
          </p:cNvPr>
          <p:cNvSpPr>
            <a:spLocks noGrp="1" noChangeArrowheads="1"/>
          </p:cNvSpPr>
          <p:nvPr>
            <p:ph type="sldNum" sz="quarter" idx="12"/>
          </p:nvPr>
        </p:nvSpPr>
        <p:spPr>
          <a:ln/>
        </p:spPr>
        <p:txBody>
          <a:bodyPr/>
          <a:lstStyle>
            <a:lvl1pPr>
              <a:defRPr/>
            </a:lvl1pPr>
          </a:lstStyle>
          <a:p>
            <a:pPr>
              <a:defRPr/>
            </a:pPr>
            <a:fld id="{31BC187C-30C5-284C-B547-2A0F6AD3E680}" type="slidenum">
              <a:rPr lang="en-US" altLang="en-US"/>
              <a:pPr>
                <a:defRPr/>
              </a:pPr>
              <a:t>‹#›</a:t>
            </a:fld>
            <a:endParaRPr lang="en-US" altLang="en-US"/>
          </a:p>
        </p:txBody>
      </p:sp>
    </p:spTree>
    <p:extLst>
      <p:ext uri="{BB962C8B-B14F-4D97-AF65-F5344CB8AC3E}">
        <p14:creationId xmlns:p14="http://schemas.microsoft.com/office/powerpoint/2010/main" val="363935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CA932F9-C9DD-EFF3-27BE-8EBEF89C86EC}"/>
              </a:ext>
            </a:extLst>
          </p:cNvPr>
          <p:cNvSpPr>
            <a:spLocks noGrp="1" noChangeArrowheads="1"/>
          </p:cNvSpPr>
          <p:nvPr>
            <p:ph type="dt" sz="half" idx="10"/>
          </p:nvPr>
        </p:nvSpPr>
        <p:spPr>
          <a:ln/>
        </p:spPr>
        <p:txBody>
          <a:bodyPr/>
          <a:lstStyle>
            <a:lvl1pPr>
              <a:defRPr/>
            </a:lvl1pPr>
          </a:lstStyle>
          <a:p>
            <a:pPr>
              <a:defRPr/>
            </a:pPr>
            <a:fld id="{77013835-3824-2542-914C-60A166273B39}" type="datetime1">
              <a:rPr lang="en-US" altLang="en-US"/>
              <a:pPr>
                <a:defRPr/>
              </a:pPr>
              <a:t>9/20/26</a:t>
            </a:fld>
            <a:endParaRPr lang="en-US" altLang="en-US"/>
          </a:p>
        </p:txBody>
      </p:sp>
      <p:sp>
        <p:nvSpPr>
          <p:cNvPr id="8" name="Rectangle 5">
            <a:extLst>
              <a:ext uri="{FF2B5EF4-FFF2-40B4-BE49-F238E27FC236}">
                <a16:creationId xmlns:a16="http://schemas.microsoft.com/office/drawing/2014/main" id="{8FEC82D1-C2E5-2A58-480F-28F48DF6EE5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EB3B5FA7-7D02-5DA1-40DD-26AB556DA16A}"/>
              </a:ext>
            </a:extLst>
          </p:cNvPr>
          <p:cNvSpPr>
            <a:spLocks noGrp="1" noChangeArrowheads="1"/>
          </p:cNvSpPr>
          <p:nvPr>
            <p:ph type="sldNum" sz="quarter" idx="12"/>
          </p:nvPr>
        </p:nvSpPr>
        <p:spPr>
          <a:ln/>
        </p:spPr>
        <p:txBody>
          <a:bodyPr/>
          <a:lstStyle>
            <a:lvl1pPr>
              <a:defRPr/>
            </a:lvl1pPr>
          </a:lstStyle>
          <a:p>
            <a:pPr>
              <a:defRPr/>
            </a:pPr>
            <a:fld id="{C9CA6051-8FDC-0645-ADA9-88A7AAE2E798}" type="slidenum">
              <a:rPr lang="en-US" altLang="en-US"/>
              <a:pPr>
                <a:defRPr/>
              </a:pPr>
              <a:t>‹#›</a:t>
            </a:fld>
            <a:endParaRPr lang="en-US" altLang="en-US"/>
          </a:p>
        </p:txBody>
      </p:sp>
    </p:spTree>
    <p:extLst>
      <p:ext uri="{BB962C8B-B14F-4D97-AF65-F5344CB8AC3E}">
        <p14:creationId xmlns:p14="http://schemas.microsoft.com/office/powerpoint/2010/main" val="33356874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6737641-486B-7089-9E4D-A62FFDF0D897}"/>
              </a:ext>
            </a:extLst>
          </p:cNvPr>
          <p:cNvSpPr>
            <a:spLocks noGrp="1" noChangeArrowheads="1"/>
          </p:cNvSpPr>
          <p:nvPr>
            <p:ph type="dt" sz="half" idx="10"/>
          </p:nvPr>
        </p:nvSpPr>
        <p:spPr>
          <a:ln/>
        </p:spPr>
        <p:txBody>
          <a:bodyPr/>
          <a:lstStyle>
            <a:lvl1pPr>
              <a:defRPr/>
            </a:lvl1pPr>
          </a:lstStyle>
          <a:p>
            <a:pPr>
              <a:defRPr/>
            </a:pPr>
            <a:fld id="{9C72E058-C1D6-F84B-B01D-B9CF6C9E761E}" type="datetime1">
              <a:rPr lang="en-US" altLang="en-US"/>
              <a:pPr>
                <a:defRPr/>
              </a:pPr>
              <a:t>9/20/26</a:t>
            </a:fld>
            <a:endParaRPr lang="en-US" altLang="en-US"/>
          </a:p>
        </p:txBody>
      </p:sp>
      <p:sp>
        <p:nvSpPr>
          <p:cNvPr id="4" name="Rectangle 5">
            <a:extLst>
              <a:ext uri="{FF2B5EF4-FFF2-40B4-BE49-F238E27FC236}">
                <a16:creationId xmlns:a16="http://schemas.microsoft.com/office/drawing/2014/main" id="{78317325-AF48-E84A-48FE-0C8057CD48F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9A59E478-9A15-0DAC-DEEB-DB707D746B45}"/>
              </a:ext>
            </a:extLst>
          </p:cNvPr>
          <p:cNvSpPr>
            <a:spLocks noGrp="1" noChangeArrowheads="1"/>
          </p:cNvSpPr>
          <p:nvPr>
            <p:ph type="sldNum" sz="quarter" idx="12"/>
          </p:nvPr>
        </p:nvSpPr>
        <p:spPr>
          <a:ln/>
        </p:spPr>
        <p:txBody>
          <a:bodyPr/>
          <a:lstStyle>
            <a:lvl1pPr>
              <a:defRPr/>
            </a:lvl1pPr>
          </a:lstStyle>
          <a:p>
            <a:pPr>
              <a:defRPr/>
            </a:pPr>
            <a:fld id="{9083E2ED-723E-EF42-9C59-5ADF66B9ACF4}" type="slidenum">
              <a:rPr lang="en-US" altLang="en-US"/>
              <a:pPr>
                <a:defRPr/>
              </a:pPr>
              <a:t>‹#›</a:t>
            </a:fld>
            <a:endParaRPr lang="en-US" altLang="en-US"/>
          </a:p>
        </p:txBody>
      </p:sp>
    </p:spTree>
    <p:extLst>
      <p:ext uri="{BB962C8B-B14F-4D97-AF65-F5344CB8AC3E}">
        <p14:creationId xmlns:p14="http://schemas.microsoft.com/office/powerpoint/2010/main" val="30460557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87609CA-E7B7-7098-8848-3D5F01DB4A78}"/>
              </a:ext>
            </a:extLst>
          </p:cNvPr>
          <p:cNvSpPr>
            <a:spLocks noGrp="1" noChangeArrowheads="1"/>
          </p:cNvSpPr>
          <p:nvPr>
            <p:ph type="dt" sz="half" idx="10"/>
          </p:nvPr>
        </p:nvSpPr>
        <p:spPr>
          <a:ln/>
        </p:spPr>
        <p:txBody>
          <a:bodyPr/>
          <a:lstStyle>
            <a:lvl1pPr>
              <a:defRPr/>
            </a:lvl1pPr>
          </a:lstStyle>
          <a:p>
            <a:pPr>
              <a:defRPr/>
            </a:pPr>
            <a:fld id="{B45F976D-C87C-1540-8ED2-A2449884D75A}" type="datetime1">
              <a:rPr lang="en-US" altLang="en-US"/>
              <a:pPr>
                <a:defRPr/>
              </a:pPr>
              <a:t>9/20/26</a:t>
            </a:fld>
            <a:endParaRPr lang="en-US" altLang="en-US"/>
          </a:p>
        </p:txBody>
      </p:sp>
      <p:sp>
        <p:nvSpPr>
          <p:cNvPr id="3" name="Rectangle 5">
            <a:extLst>
              <a:ext uri="{FF2B5EF4-FFF2-40B4-BE49-F238E27FC236}">
                <a16:creationId xmlns:a16="http://schemas.microsoft.com/office/drawing/2014/main" id="{1C757C60-4678-7D96-DF36-209C1420F65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B01898B9-D08C-4015-E035-95DCB410EA12}"/>
              </a:ext>
            </a:extLst>
          </p:cNvPr>
          <p:cNvSpPr>
            <a:spLocks noGrp="1" noChangeArrowheads="1"/>
          </p:cNvSpPr>
          <p:nvPr>
            <p:ph type="sldNum" sz="quarter" idx="12"/>
          </p:nvPr>
        </p:nvSpPr>
        <p:spPr>
          <a:ln/>
        </p:spPr>
        <p:txBody>
          <a:bodyPr/>
          <a:lstStyle>
            <a:lvl1pPr>
              <a:defRPr/>
            </a:lvl1pPr>
          </a:lstStyle>
          <a:p>
            <a:pPr>
              <a:defRPr/>
            </a:pPr>
            <a:fld id="{184634B8-3454-5E44-81A6-634809A1AB52}" type="slidenum">
              <a:rPr lang="en-US" altLang="en-US"/>
              <a:pPr>
                <a:defRPr/>
              </a:pPr>
              <a:t>‹#›</a:t>
            </a:fld>
            <a:endParaRPr lang="en-US" altLang="en-US"/>
          </a:p>
        </p:txBody>
      </p:sp>
    </p:spTree>
    <p:extLst>
      <p:ext uri="{BB962C8B-B14F-4D97-AF65-F5344CB8AC3E}">
        <p14:creationId xmlns:p14="http://schemas.microsoft.com/office/powerpoint/2010/main" val="1665409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2CB48D3-95BE-5FA7-4D76-C6E09FB4582A}"/>
              </a:ext>
            </a:extLst>
          </p:cNvPr>
          <p:cNvSpPr>
            <a:spLocks noGrp="1" noChangeArrowheads="1"/>
          </p:cNvSpPr>
          <p:nvPr>
            <p:ph type="dt" sz="half" idx="10"/>
          </p:nvPr>
        </p:nvSpPr>
        <p:spPr>
          <a:ln/>
        </p:spPr>
        <p:txBody>
          <a:bodyPr/>
          <a:lstStyle>
            <a:lvl1pPr>
              <a:defRPr/>
            </a:lvl1pPr>
          </a:lstStyle>
          <a:p>
            <a:pPr>
              <a:defRPr/>
            </a:pPr>
            <a:fld id="{EB3C74F3-7DB4-1240-ACE5-6529C1A8EABC}" type="datetime1">
              <a:rPr lang="en-US" altLang="en-US"/>
              <a:pPr>
                <a:defRPr/>
              </a:pPr>
              <a:t>9/20/26</a:t>
            </a:fld>
            <a:endParaRPr lang="en-US" altLang="en-US"/>
          </a:p>
        </p:txBody>
      </p:sp>
      <p:sp>
        <p:nvSpPr>
          <p:cNvPr id="6" name="Rectangle 5">
            <a:extLst>
              <a:ext uri="{FF2B5EF4-FFF2-40B4-BE49-F238E27FC236}">
                <a16:creationId xmlns:a16="http://schemas.microsoft.com/office/drawing/2014/main" id="{97AB67D1-1674-AF6B-F542-6824C8AC2F7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702905C-C2F7-CA90-BABF-47D4F22A2C43}"/>
              </a:ext>
            </a:extLst>
          </p:cNvPr>
          <p:cNvSpPr>
            <a:spLocks noGrp="1" noChangeArrowheads="1"/>
          </p:cNvSpPr>
          <p:nvPr>
            <p:ph type="sldNum" sz="quarter" idx="12"/>
          </p:nvPr>
        </p:nvSpPr>
        <p:spPr>
          <a:ln/>
        </p:spPr>
        <p:txBody>
          <a:bodyPr/>
          <a:lstStyle>
            <a:lvl1pPr>
              <a:defRPr/>
            </a:lvl1pPr>
          </a:lstStyle>
          <a:p>
            <a:pPr>
              <a:defRPr/>
            </a:pPr>
            <a:fld id="{E95B1785-6C07-094C-85AA-802A3D2F39BE}" type="slidenum">
              <a:rPr lang="en-US" altLang="en-US"/>
              <a:pPr>
                <a:defRPr/>
              </a:pPr>
              <a:t>‹#›</a:t>
            </a:fld>
            <a:endParaRPr lang="en-US" altLang="en-US"/>
          </a:p>
        </p:txBody>
      </p:sp>
    </p:spTree>
    <p:extLst>
      <p:ext uri="{BB962C8B-B14F-4D97-AF65-F5344CB8AC3E}">
        <p14:creationId xmlns:p14="http://schemas.microsoft.com/office/powerpoint/2010/main" val="28865089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0891747-CB5F-78C7-B2AC-314B9C528C45}"/>
              </a:ext>
            </a:extLst>
          </p:cNvPr>
          <p:cNvSpPr>
            <a:spLocks noGrp="1" noChangeArrowheads="1"/>
          </p:cNvSpPr>
          <p:nvPr>
            <p:ph type="dt" sz="half" idx="10"/>
          </p:nvPr>
        </p:nvSpPr>
        <p:spPr>
          <a:ln/>
        </p:spPr>
        <p:txBody>
          <a:bodyPr/>
          <a:lstStyle>
            <a:lvl1pPr>
              <a:defRPr/>
            </a:lvl1pPr>
          </a:lstStyle>
          <a:p>
            <a:pPr>
              <a:defRPr/>
            </a:pPr>
            <a:fld id="{4C068836-50E3-3948-8E7E-17A54354FC4E}" type="datetime1">
              <a:rPr lang="en-US" altLang="en-US"/>
              <a:pPr>
                <a:defRPr/>
              </a:pPr>
              <a:t>9/20/26</a:t>
            </a:fld>
            <a:endParaRPr lang="en-US" altLang="en-US"/>
          </a:p>
        </p:txBody>
      </p:sp>
      <p:sp>
        <p:nvSpPr>
          <p:cNvPr id="6" name="Rectangle 5">
            <a:extLst>
              <a:ext uri="{FF2B5EF4-FFF2-40B4-BE49-F238E27FC236}">
                <a16:creationId xmlns:a16="http://schemas.microsoft.com/office/drawing/2014/main" id="{58AD08EA-A2A2-D717-A0DD-69549B7491B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497876D8-7742-904D-CE96-18D7C765D7CB}"/>
              </a:ext>
            </a:extLst>
          </p:cNvPr>
          <p:cNvSpPr>
            <a:spLocks noGrp="1" noChangeArrowheads="1"/>
          </p:cNvSpPr>
          <p:nvPr>
            <p:ph type="sldNum" sz="quarter" idx="12"/>
          </p:nvPr>
        </p:nvSpPr>
        <p:spPr>
          <a:ln/>
        </p:spPr>
        <p:txBody>
          <a:bodyPr/>
          <a:lstStyle>
            <a:lvl1pPr>
              <a:defRPr/>
            </a:lvl1pPr>
          </a:lstStyle>
          <a:p>
            <a:pPr>
              <a:defRPr/>
            </a:pPr>
            <a:fld id="{D3E614C0-4B44-064B-A6D3-08BCD0331499}" type="slidenum">
              <a:rPr lang="en-US" altLang="en-US"/>
              <a:pPr>
                <a:defRPr/>
              </a:pPr>
              <a:t>‹#›</a:t>
            </a:fld>
            <a:endParaRPr lang="en-US" altLang="en-US"/>
          </a:p>
        </p:txBody>
      </p:sp>
    </p:spTree>
    <p:extLst>
      <p:ext uri="{BB962C8B-B14F-4D97-AF65-F5344CB8AC3E}">
        <p14:creationId xmlns:p14="http://schemas.microsoft.com/office/powerpoint/2010/main" val="3738220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930F364-DB6D-B0AA-6D94-6F6B34324D2E}"/>
              </a:ext>
            </a:extLst>
          </p:cNvPr>
          <p:cNvSpPr>
            <a:spLocks noGrp="1" noChangeArrowheads="1"/>
          </p:cNvSpPr>
          <p:nvPr>
            <p:ph type="dt" sz="half" idx="10"/>
          </p:nvPr>
        </p:nvSpPr>
        <p:spPr>
          <a:ln/>
        </p:spPr>
        <p:txBody>
          <a:bodyPr/>
          <a:lstStyle>
            <a:lvl1pPr>
              <a:defRPr/>
            </a:lvl1pPr>
          </a:lstStyle>
          <a:p>
            <a:pPr>
              <a:defRPr/>
            </a:pPr>
            <a:fld id="{6BE8BE8A-92BB-D242-8621-D0389891FC14}" type="datetime1">
              <a:rPr lang="en-US" altLang="en-US"/>
              <a:pPr>
                <a:defRPr/>
              </a:pPr>
              <a:t>9/20/26</a:t>
            </a:fld>
            <a:endParaRPr lang="en-US" altLang="en-US"/>
          </a:p>
        </p:txBody>
      </p:sp>
      <p:sp>
        <p:nvSpPr>
          <p:cNvPr id="5" name="Rectangle 5">
            <a:extLst>
              <a:ext uri="{FF2B5EF4-FFF2-40B4-BE49-F238E27FC236}">
                <a16:creationId xmlns:a16="http://schemas.microsoft.com/office/drawing/2014/main" id="{1B6A4E25-AEDF-9BB3-459C-806EC5ED685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168DAED2-6258-B791-DD8A-E57D0D726D5A}"/>
              </a:ext>
            </a:extLst>
          </p:cNvPr>
          <p:cNvSpPr>
            <a:spLocks noGrp="1" noChangeArrowheads="1"/>
          </p:cNvSpPr>
          <p:nvPr>
            <p:ph type="sldNum" sz="quarter" idx="12"/>
          </p:nvPr>
        </p:nvSpPr>
        <p:spPr>
          <a:ln/>
        </p:spPr>
        <p:txBody>
          <a:bodyPr/>
          <a:lstStyle>
            <a:lvl1pPr>
              <a:defRPr/>
            </a:lvl1pPr>
          </a:lstStyle>
          <a:p>
            <a:pPr>
              <a:defRPr/>
            </a:pPr>
            <a:fld id="{F5702DB5-A7B4-D741-A66C-D25F6D743965}" type="slidenum">
              <a:rPr lang="en-US" altLang="en-US"/>
              <a:pPr>
                <a:defRPr/>
              </a:pPr>
              <a:t>‹#›</a:t>
            </a:fld>
            <a:endParaRPr lang="en-US" altLang="en-US"/>
          </a:p>
        </p:txBody>
      </p:sp>
    </p:spTree>
    <p:extLst>
      <p:ext uri="{BB962C8B-B14F-4D97-AF65-F5344CB8AC3E}">
        <p14:creationId xmlns:p14="http://schemas.microsoft.com/office/powerpoint/2010/main" val="3736919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7E733B0-98BE-C426-9215-BB54BFD97B5F}"/>
              </a:ext>
            </a:extLst>
          </p:cNvPr>
          <p:cNvSpPr>
            <a:spLocks noGrp="1" noChangeArrowheads="1"/>
          </p:cNvSpPr>
          <p:nvPr>
            <p:ph type="dt" sz="half" idx="10"/>
          </p:nvPr>
        </p:nvSpPr>
        <p:spPr>
          <a:ln/>
        </p:spPr>
        <p:txBody>
          <a:bodyPr/>
          <a:lstStyle>
            <a:lvl1pPr>
              <a:defRPr/>
            </a:lvl1pPr>
          </a:lstStyle>
          <a:p>
            <a:pPr>
              <a:defRPr/>
            </a:pPr>
            <a:fld id="{B9CEFF77-85CE-5E42-A7D7-315F64BAA19D}" type="datetime1">
              <a:rPr lang="en-US" altLang="en-US"/>
              <a:pPr>
                <a:defRPr/>
              </a:pPr>
              <a:t>9/20/26</a:t>
            </a:fld>
            <a:endParaRPr lang="en-US" altLang="en-US"/>
          </a:p>
        </p:txBody>
      </p:sp>
      <p:sp>
        <p:nvSpPr>
          <p:cNvPr id="5" name="Rectangle 5">
            <a:extLst>
              <a:ext uri="{FF2B5EF4-FFF2-40B4-BE49-F238E27FC236}">
                <a16:creationId xmlns:a16="http://schemas.microsoft.com/office/drawing/2014/main" id="{3B1369D5-435F-2F82-1753-C6E459E0D0F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3CC8DBF5-EFB1-890F-27DA-3A1AA82CC015}"/>
              </a:ext>
            </a:extLst>
          </p:cNvPr>
          <p:cNvSpPr>
            <a:spLocks noGrp="1" noChangeArrowheads="1"/>
          </p:cNvSpPr>
          <p:nvPr>
            <p:ph type="sldNum" sz="quarter" idx="12"/>
          </p:nvPr>
        </p:nvSpPr>
        <p:spPr>
          <a:ln/>
        </p:spPr>
        <p:txBody>
          <a:bodyPr/>
          <a:lstStyle>
            <a:lvl1pPr>
              <a:defRPr/>
            </a:lvl1pPr>
          </a:lstStyle>
          <a:p>
            <a:pPr>
              <a:defRPr/>
            </a:pPr>
            <a:fld id="{22F26BA9-022A-3B4D-B2B9-707FA5B8DB24}" type="slidenum">
              <a:rPr lang="en-US" altLang="en-US"/>
              <a:pPr>
                <a:defRPr/>
              </a:pPr>
              <a:t>‹#›</a:t>
            </a:fld>
            <a:endParaRPr lang="en-US" altLang="en-US"/>
          </a:p>
        </p:txBody>
      </p:sp>
    </p:spTree>
    <p:extLst>
      <p:ext uri="{BB962C8B-B14F-4D97-AF65-F5344CB8AC3E}">
        <p14:creationId xmlns:p14="http://schemas.microsoft.com/office/powerpoint/2010/main" val="42325628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7E3D583-62B4-92A9-EAC6-B0F149CC8679}"/>
              </a:ext>
            </a:extLst>
          </p:cNvPr>
          <p:cNvSpPr>
            <a:spLocks noGrp="1" noChangeArrowheads="1"/>
          </p:cNvSpPr>
          <p:nvPr>
            <p:ph type="dt" sz="half" idx="10"/>
          </p:nvPr>
        </p:nvSpPr>
        <p:spPr>
          <a:ln/>
        </p:spPr>
        <p:txBody>
          <a:bodyPr/>
          <a:lstStyle>
            <a:lvl1pPr>
              <a:defRPr/>
            </a:lvl1pPr>
          </a:lstStyle>
          <a:p>
            <a:pPr>
              <a:defRPr/>
            </a:pPr>
            <a:fld id="{5D61283B-8D08-EF42-9286-9D33E16FA01E}" type="datetime1">
              <a:rPr lang="en-US" altLang="en-US"/>
              <a:pPr>
                <a:defRPr/>
              </a:pPr>
              <a:t>9/20/26</a:t>
            </a:fld>
            <a:endParaRPr lang="en-US" altLang="en-US"/>
          </a:p>
        </p:txBody>
      </p:sp>
      <p:sp>
        <p:nvSpPr>
          <p:cNvPr id="5" name="Rectangle 5">
            <a:extLst>
              <a:ext uri="{FF2B5EF4-FFF2-40B4-BE49-F238E27FC236}">
                <a16:creationId xmlns:a16="http://schemas.microsoft.com/office/drawing/2014/main" id="{CD24A6D5-DF24-1248-DA46-1B3DDA05468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73427AF-9CA8-E8A2-B56A-BAD2A36059D0}"/>
              </a:ext>
            </a:extLst>
          </p:cNvPr>
          <p:cNvSpPr>
            <a:spLocks noGrp="1" noChangeArrowheads="1"/>
          </p:cNvSpPr>
          <p:nvPr>
            <p:ph type="sldNum" sz="quarter" idx="12"/>
          </p:nvPr>
        </p:nvSpPr>
        <p:spPr>
          <a:ln/>
        </p:spPr>
        <p:txBody>
          <a:bodyPr/>
          <a:lstStyle>
            <a:lvl1pPr>
              <a:defRPr/>
            </a:lvl1pPr>
          </a:lstStyle>
          <a:p>
            <a:pPr>
              <a:defRPr/>
            </a:pPr>
            <a:fld id="{C5ECA349-3AB9-C640-B035-81776413CFF5}" type="slidenum">
              <a:rPr lang="en-US" altLang="en-US"/>
              <a:pPr>
                <a:defRPr/>
              </a:pPr>
              <a:t>‹#›</a:t>
            </a:fld>
            <a:endParaRPr lang="en-US" altLang="en-US"/>
          </a:p>
        </p:txBody>
      </p:sp>
    </p:spTree>
    <p:extLst>
      <p:ext uri="{BB962C8B-B14F-4D97-AF65-F5344CB8AC3E}">
        <p14:creationId xmlns:p14="http://schemas.microsoft.com/office/powerpoint/2010/main" val="1214997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97AA87F-FE3A-5A88-F5A6-A4719E70C5BE}"/>
              </a:ext>
            </a:extLst>
          </p:cNvPr>
          <p:cNvSpPr>
            <a:spLocks noGrp="1" noChangeArrowheads="1"/>
          </p:cNvSpPr>
          <p:nvPr>
            <p:ph type="dt" sz="half" idx="10"/>
          </p:nvPr>
        </p:nvSpPr>
        <p:spPr>
          <a:ln/>
        </p:spPr>
        <p:txBody>
          <a:bodyPr/>
          <a:lstStyle>
            <a:lvl1pPr>
              <a:defRPr/>
            </a:lvl1pPr>
          </a:lstStyle>
          <a:p>
            <a:pPr>
              <a:defRPr/>
            </a:pPr>
            <a:fld id="{1CA58489-617B-5443-9D24-18A592E496AB}" type="datetime1">
              <a:rPr lang="en-US" altLang="en-US"/>
              <a:pPr>
                <a:defRPr/>
              </a:pPr>
              <a:t>9/20/26</a:t>
            </a:fld>
            <a:endParaRPr lang="en-US" altLang="en-US"/>
          </a:p>
        </p:txBody>
      </p:sp>
      <p:sp>
        <p:nvSpPr>
          <p:cNvPr id="5" name="Rectangle 5">
            <a:extLst>
              <a:ext uri="{FF2B5EF4-FFF2-40B4-BE49-F238E27FC236}">
                <a16:creationId xmlns:a16="http://schemas.microsoft.com/office/drawing/2014/main" id="{DA4602CC-0828-71D1-28C1-A98EF7DD5D8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CCDDC425-0EB3-3056-2F3A-58F6F191A8A0}"/>
              </a:ext>
            </a:extLst>
          </p:cNvPr>
          <p:cNvSpPr>
            <a:spLocks noGrp="1" noChangeArrowheads="1"/>
          </p:cNvSpPr>
          <p:nvPr>
            <p:ph type="sldNum" sz="quarter" idx="12"/>
          </p:nvPr>
        </p:nvSpPr>
        <p:spPr>
          <a:ln/>
        </p:spPr>
        <p:txBody>
          <a:bodyPr/>
          <a:lstStyle>
            <a:lvl1pPr>
              <a:defRPr/>
            </a:lvl1pPr>
          </a:lstStyle>
          <a:p>
            <a:pPr>
              <a:defRPr/>
            </a:pPr>
            <a:fld id="{5290DFDB-ACA9-664D-861B-F61CBDDD43A1}" type="slidenum">
              <a:rPr lang="en-US" altLang="en-US"/>
              <a:pPr>
                <a:defRPr/>
              </a:pPr>
              <a:t>‹#›</a:t>
            </a:fld>
            <a:endParaRPr lang="en-US" altLang="en-US"/>
          </a:p>
        </p:txBody>
      </p:sp>
    </p:spTree>
    <p:extLst>
      <p:ext uri="{BB962C8B-B14F-4D97-AF65-F5344CB8AC3E}">
        <p14:creationId xmlns:p14="http://schemas.microsoft.com/office/powerpoint/2010/main" val="21513799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D186DA3-8542-0B6A-3E86-0CBF7985A3CA}"/>
              </a:ext>
            </a:extLst>
          </p:cNvPr>
          <p:cNvSpPr>
            <a:spLocks noGrp="1" noChangeArrowheads="1"/>
          </p:cNvSpPr>
          <p:nvPr>
            <p:ph type="dt" sz="half" idx="10"/>
          </p:nvPr>
        </p:nvSpPr>
        <p:spPr>
          <a:ln/>
        </p:spPr>
        <p:txBody>
          <a:bodyPr/>
          <a:lstStyle>
            <a:lvl1pPr>
              <a:defRPr/>
            </a:lvl1pPr>
          </a:lstStyle>
          <a:p>
            <a:pPr>
              <a:defRPr/>
            </a:pPr>
            <a:fld id="{DA6F5B72-4215-774D-9351-0FC9D9665280}" type="datetime1">
              <a:rPr lang="en-US" altLang="en-US"/>
              <a:pPr>
                <a:defRPr/>
              </a:pPr>
              <a:t>9/20/26</a:t>
            </a:fld>
            <a:endParaRPr lang="en-US" altLang="en-US"/>
          </a:p>
        </p:txBody>
      </p:sp>
      <p:sp>
        <p:nvSpPr>
          <p:cNvPr id="5" name="Rectangle 5">
            <a:extLst>
              <a:ext uri="{FF2B5EF4-FFF2-40B4-BE49-F238E27FC236}">
                <a16:creationId xmlns:a16="http://schemas.microsoft.com/office/drawing/2014/main" id="{F89594CB-4BD6-A4F6-7DFB-2EE3C90D9B2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35DD6371-4D6B-74F6-FF73-AF4EA48387ED}"/>
              </a:ext>
            </a:extLst>
          </p:cNvPr>
          <p:cNvSpPr>
            <a:spLocks noGrp="1" noChangeArrowheads="1"/>
          </p:cNvSpPr>
          <p:nvPr>
            <p:ph type="sldNum" sz="quarter" idx="12"/>
          </p:nvPr>
        </p:nvSpPr>
        <p:spPr>
          <a:ln/>
        </p:spPr>
        <p:txBody>
          <a:bodyPr/>
          <a:lstStyle>
            <a:lvl1pPr>
              <a:defRPr/>
            </a:lvl1pPr>
          </a:lstStyle>
          <a:p>
            <a:pPr>
              <a:defRPr/>
            </a:pPr>
            <a:fld id="{84BFBFA7-8411-B04C-BC76-CBF83981E4D0}" type="slidenum">
              <a:rPr lang="en-US" altLang="en-US"/>
              <a:pPr>
                <a:defRPr/>
              </a:pPr>
              <a:t>‹#›</a:t>
            </a:fld>
            <a:endParaRPr lang="en-US" altLang="en-US"/>
          </a:p>
        </p:txBody>
      </p:sp>
    </p:spTree>
    <p:extLst>
      <p:ext uri="{BB962C8B-B14F-4D97-AF65-F5344CB8AC3E}">
        <p14:creationId xmlns:p14="http://schemas.microsoft.com/office/powerpoint/2010/main" val="23020450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0AD984F-B7AA-AE74-B940-9505760F874C}"/>
              </a:ext>
            </a:extLst>
          </p:cNvPr>
          <p:cNvSpPr>
            <a:spLocks noGrp="1" noChangeArrowheads="1"/>
          </p:cNvSpPr>
          <p:nvPr>
            <p:ph type="dt" sz="half" idx="10"/>
          </p:nvPr>
        </p:nvSpPr>
        <p:spPr>
          <a:ln/>
        </p:spPr>
        <p:txBody>
          <a:bodyPr/>
          <a:lstStyle>
            <a:lvl1pPr>
              <a:defRPr/>
            </a:lvl1pPr>
          </a:lstStyle>
          <a:p>
            <a:pPr>
              <a:defRPr/>
            </a:pPr>
            <a:fld id="{ABB1512F-3E01-AE4F-A438-28658F882C46}" type="datetime1">
              <a:rPr lang="en-US" altLang="en-US"/>
              <a:pPr>
                <a:defRPr/>
              </a:pPr>
              <a:t>9/20/26</a:t>
            </a:fld>
            <a:endParaRPr lang="en-US" altLang="en-US"/>
          </a:p>
        </p:txBody>
      </p:sp>
      <p:sp>
        <p:nvSpPr>
          <p:cNvPr id="6" name="Rectangle 5">
            <a:extLst>
              <a:ext uri="{FF2B5EF4-FFF2-40B4-BE49-F238E27FC236}">
                <a16:creationId xmlns:a16="http://schemas.microsoft.com/office/drawing/2014/main" id="{61F5AE07-9F70-7A15-801A-072D26C0F48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C43C22E0-FAE7-C86E-AED2-36733F3C4B1B}"/>
              </a:ext>
            </a:extLst>
          </p:cNvPr>
          <p:cNvSpPr>
            <a:spLocks noGrp="1" noChangeArrowheads="1"/>
          </p:cNvSpPr>
          <p:nvPr>
            <p:ph type="sldNum" sz="quarter" idx="12"/>
          </p:nvPr>
        </p:nvSpPr>
        <p:spPr>
          <a:ln/>
        </p:spPr>
        <p:txBody>
          <a:bodyPr/>
          <a:lstStyle>
            <a:lvl1pPr>
              <a:defRPr/>
            </a:lvl1pPr>
          </a:lstStyle>
          <a:p>
            <a:pPr>
              <a:defRPr/>
            </a:pPr>
            <a:fld id="{23B40163-27E0-D54D-862B-AD2030AF3AD3}" type="slidenum">
              <a:rPr lang="en-US" altLang="en-US"/>
              <a:pPr>
                <a:defRPr/>
              </a:pPr>
              <a:t>‹#›</a:t>
            </a:fld>
            <a:endParaRPr lang="en-US" altLang="en-US"/>
          </a:p>
        </p:txBody>
      </p:sp>
    </p:spTree>
    <p:extLst>
      <p:ext uri="{BB962C8B-B14F-4D97-AF65-F5344CB8AC3E}">
        <p14:creationId xmlns:p14="http://schemas.microsoft.com/office/powerpoint/2010/main" val="8059142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CD83E7F-E413-B70E-59C6-2DD3DA8483BA}"/>
              </a:ext>
            </a:extLst>
          </p:cNvPr>
          <p:cNvSpPr>
            <a:spLocks noGrp="1" noChangeArrowheads="1"/>
          </p:cNvSpPr>
          <p:nvPr>
            <p:ph type="dt" sz="half" idx="10"/>
          </p:nvPr>
        </p:nvSpPr>
        <p:spPr>
          <a:ln/>
        </p:spPr>
        <p:txBody>
          <a:bodyPr/>
          <a:lstStyle>
            <a:lvl1pPr>
              <a:defRPr/>
            </a:lvl1pPr>
          </a:lstStyle>
          <a:p>
            <a:pPr>
              <a:defRPr/>
            </a:pPr>
            <a:fld id="{ADD37ED0-F516-F84A-87DF-F8F6A039C3FF}" type="datetime1">
              <a:rPr lang="en-US" altLang="en-US"/>
              <a:pPr>
                <a:defRPr/>
              </a:pPr>
              <a:t>9/20/26</a:t>
            </a:fld>
            <a:endParaRPr lang="en-US" altLang="en-US"/>
          </a:p>
        </p:txBody>
      </p:sp>
      <p:sp>
        <p:nvSpPr>
          <p:cNvPr id="8" name="Rectangle 5">
            <a:extLst>
              <a:ext uri="{FF2B5EF4-FFF2-40B4-BE49-F238E27FC236}">
                <a16:creationId xmlns:a16="http://schemas.microsoft.com/office/drawing/2014/main" id="{629EE896-A118-4148-5ABE-D537EF933DC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80A7E316-20D1-E7AD-557E-FDB3411EDF87}"/>
              </a:ext>
            </a:extLst>
          </p:cNvPr>
          <p:cNvSpPr>
            <a:spLocks noGrp="1" noChangeArrowheads="1"/>
          </p:cNvSpPr>
          <p:nvPr>
            <p:ph type="sldNum" sz="quarter" idx="12"/>
          </p:nvPr>
        </p:nvSpPr>
        <p:spPr>
          <a:ln/>
        </p:spPr>
        <p:txBody>
          <a:bodyPr/>
          <a:lstStyle>
            <a:lvl1pPr>
              <a:defRPr/>
            </a:lvl1pPr>
          </a:lstStyle>
          <a:p>
            <a:pPr>
              <a:defRPr/>
            </a:pPr>
            <a:fld id="{9F45ABB0-31F0-FD48-813D-0128674263F3}" type="slidenum">
              <a:rPr lang="en-US" altLang="en-US"/>
              <a:pPr>
                <a:defRPr/>
              </a:pPr>
              <a:t>‹#›</a:t>
            </a:fld>
            <a:endParaRPr lang="en-US" altLang="en-US"/>
          </a:p>
        </p:txBody>
      </p:sp>
    </p:spTree>
    <p:extLst>
      <p:ext uri="{BB962C8B-B14F-4D97-AF65-F5344CB8AC3E}">
        <p14:creationId xmlns:p14="http://schemas.microsoft.com/office/powerpoint/2010/main" val="3908358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6B73A6E-9598-AC0D-809F-D025D6DA0A81}"/>
              </a:ext>
            </a:extLst>
          </p:cNvPr>
          <p:cNvSpPr>
            <a:spLocks noGrp="1" noChangeArrowheads="1"/>
          </p:cNvSpPr>
          <p:nvPr>
            <p:ph type="dt" sz="half" idx="10"/>
          </p:nvPr>
        </p:nvSpPr>
        <p:spPr>
          <a:ln/>
        </p:spPr>
        <p:txBody>
          <a:bodyPr/>
          <a:lstStyle>
            <a:lvl1pPr>
              <a:defRPr/>
            </a:lvl1pPr>
          </a:lstStyle>
          <a:p>
            <a:pPr>
              <a:defRPr/>
            </a:pPr>
            <a:fld id="{3C37FB42-183B-814F-8C53-942A198EB29B}" type="datetime1">
              <a:rPr lang="en-US" altLang="en-US"/>
              <a:pPr>
                <a:defRPr/>
              </a:pPr>
              <a:t>9/20/26</a:t>
            </a:fld>
            <a:endParaRPr lang="en-US" altLang="en-US"/>
          </a:p>
        </p:txBody>
      </p:sp>
      <p:sp>
        <p:nvSpPr>
          <p:cNvPr id="4" name="Rectangle 5">
            <a:extLst>
              <a:ext uri="{FF2B5EF4-FFF2-40B4-BE49-F238E27FC236}">
                <a16:creationId xmlns:a16="http://schemas.microsoft.com/office/drawing/2014/main" id="{5A1CD825-D6B9-1E01-7408-7B0C5977B9A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16598A81-ACA7-02FA-1FCA-4F8F72F5EE97}"/>
              </a:ext>
            </a:extLst>
          </p:cNvPr>
          <p:cNvSpPr>
            <a:spLocks noGrp="1" noChangeArrowheads="1"/>
          </p:cNvSpPr>
          <p:nvPr>
            <p:ph type="sldNum" sz="quarter" idx="12"/>
          </p:nvPr>
        </p:nvSpPr>
        <p:spPr>
          <a:ln/>
        </p:spPr>
        <p:txBody>
          <a:bodyPr/>
          <a:lstStyle>
            <a:lvl1pPr>
              <a:defRPr/>
            </a:lvl1pPr>
          </a:lstStyle>
          <a:p>
            <a:pPr>
              <a:defRPr/>
            </a:pPr>
            <a:fld id="{2BF4E2E9-9E8A-5C40-B5D8-742FEF619C1F}" type="slidenum">
              <a:rPr lang="en-US" altLang="en-US"/>
              <a:pPr>
                <a:defRPr/>
              </a:pPr>
              <a:t>‹#›</a:t>
            </a:fld>
            <a:endParaRPr lang="en-US" altLang="en-US"/>
          </a:p>
        </p:txBody>
      </p:sp>
    </p:spTree>
    <p:extLst>
      <p:ext uri="{BB962C8B-B14F-4D97-AF65-F5344CB8AC3E}">
        <p14:creationId xmlns:p14="http://schemas.microsoft.com/office/powerpoint/2010/main" val="40510460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59B4336-9B78-98BC-0342-191DEE0D67BC}"/>
              </a:ext>
            </a:extLst>
          </p:cNvPr>
          <p:cNvSpPr>
            <a:spLocks noGrp="1" noChangeArrowheads="1"/>
          </p:cNvSpPr>
          <p:nvPr>
            <p:ph type="dt" sz="half" idx="10"/>
          </p:nvPr>
        </p:nvSpPr>
        <p:spPr>
          <a:ln/>
        </p:spPr>
        <p:txBody>
          <a:bodyPr/>
          <a:lstStyle>
            <a:lvl1pPr>
              <a:defRPr/>
            </a:lvl1pPr>
          </a:lstStyle>
          <a:p>
            <a:pPr>
              <a:defRPr/>
            </a:pPr>
            <a:fld id="{79488680-993D-E24F-9C21-772A70CB49ED}" type="datetime1">
              <a:rPr lang="en-US" altLang="en-US"/>
              <a:pPr>
                <a:defRPr/>
              </a:pPr>
              <a:t>9/20/26</a:t>
            </a:fld>
            <a:endParaRPr lang="en-US" altLang="en-US"/>
          </a:p>
        </p:txBody>
      </p:sp>
      <p:sp>
        <p:nvSpPr>
          <p:cNvPr id="3" name="Rectangle 5">
            <a:extLst>
              <a:ext uri="{FF2B5EF4-FFF2-40B4-BE49-F238E27FC236}">
                <a16:creationId xmlns:a16="http://schemas.microsoft.com/office/drawing/2014/main" id="{BD581F0F-B3E5-A7F6-C614-88129010E749}"/>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9D6D1E11-8E40-9934-E3FA-13C5C00B11C7}"/>
              </a:ext>
            </a:extLst>
          </p:cNvPr>
          <p:cNvSpPr>
            <a:spLocks noGrp="1" noChangeArrowheads="1"/>
          </p:cNvSpPr>
          <p:nvPr>
            <p:ph type="sldNum" sz="quarter" idx="12"/>
          </p:nvPr>
        </p:nvSpPr>
        <p:spPr>
          <a:ln/>
        </p:spPr>
        <p:txBody>
          <a:bodyPr/>
          <a:lstStyle>
            <a:lvl1pPr>
              <a:defRPr/>
            </a:lvl1pPr>
          </a:lstStyle>
          <a:p>
            <a:pPr>
              <a:defRPr/>
            </a:pPr>
            <a:fld id="{591598A8-E37B-9A4C-9313-7D2F9D27691C}" type="slidenum">
              <a:rPr lang="en-US" altLang="en-US"/>
              <a:pPr>
                <a:defRPr/>
              </a:pPr>
              <a:t>‹#›</a:t>
            </a:fld>
            <a:endParaRPr lang="en-US" altLang="en-US"/>
          </a:p>
        </p:txBody>
      </p:sp>
    </p:spTree>
    <p:extLst>
      <p:ext uri="{BB962C8B-B14F-4D97-AF65-F5344CB8AC3E}">
        <p14:creationId xmlns:p14="http://schemas.microsoft.com/office/powerpoint/2010/main" val="35463337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ACD2FB6-3E76-8263-C40B-75A5C5067D0B}"/>
              </a:ext>
            </a:extLst>
          </p:cNvPr>
          <p:cNvSpPr>
            <a:spLocks noGrp="1" noChangeArrowheads="1"/>
          </p:cNvSpPr>
          <p:nvPr>
            <p:ph type="dt" sz="half" idx="10"/>
          </p:nvPr>
        </p:nvSpPr>
        <p:spPr>
          <a:ln/>
        </p:spPr>
        <p:txBody>
          <a:bodyPr/>
          <a:lstStyle>
            <a:lvl1pPr>
              <a:defRPr/>
            </a:lvl1pPr>
          </a:lstStyle>
          <a:p>
            <a:pPr>
              <a:defRPr/>
            </a:pPr>
            <a:fld id="{25B86BAB-26ED-1745-A14D-9E10B830CA6A}" type="datetime1">
              <a:rPr lang="en-US" altLang="en-US"/>
              <a:pPr>
                <a:defRPr/>
              </a:pPr>
              <a:t>9/20/26</a:t>
            </a:fld>
            <a:endParaRPr lang="en-US" altLang="en-US"/>
          </a:p>
        </p:txBody>
      </p:sp>
      <p:sp>
        <p:nvSpPr>
          <p:cNvPr id="6" name="Rectangle 5">
            <a:extLst>
              <a:ext uri="{FF2B5EF4-FFF2-40B4-BE49-F238E27FC236}">
                <a16:creationId xmlns:a16="http://schemas.microsoft.com/office/drawing/2014/main" id="{E918C938-FF75-599D-2C42-81F9D726F94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13CE87E9-C589-D7C6-1622-0FF0FA8CE46B}"/>
              </a:ext>
            </a:extLst>
          </p:cNvPr>
          <p:cNvSpPr>
            <a:spLocks noGrp="1" noChangeArrowheads="1"/>
          </p:cNvSpPr>
          <p:nvPr>
            <p:ph type="sldNum" sz="quarter" idx="12"/>
          </p:nvPr>
        </p:nvSpPr>
        <p:spPr>
          <a:ln/>
        </p:spPr>
        <p:txBody>
          <a:bodyPr/>
          <a:lstStyle>
            <a:lvl1pPr>
              <a:defRPr/>
            </a:lvl1pPr>
          </a:lstStyle>
          <a:p>
            <a:pPr>
              <a:defRPr/>
            </a:pPr>
            <a:fld id="{51AA10DC-3342-E04F-B57C-AD5B134D518B}" type="slidenum">
              <a:rPr lang="en-US" altLang="en-US"/>
              <a:pPr>
                <a:defRPr/>
              </a:pPr>
              <a:t>‹#›</a:t>
            </a:fld>
            <a:endParaRPr lang="en-US" altLang="en-US"/>
          </a:p>
        </p:txBody>
      </p:sp>
    </p:spTree>
    <p:extLst>
      <p:ext uri="{BB962C8B-B14F-4D97-AF65-F5344CB8AC3E}">
        <p14:creationId xmlns:p14="http://schemas.microsoft.com/office/powerpoint/2010/main" val="9775265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9853C4D-D5F5-DF3D-229B-E3474F09F575}"/>
              </a:ext>
            </a:extLst>
          </p:cNvPr>
          <p:cNvSpPr>
            <a:spLocks noGrp="1" noChangeArrowheads="1"/>
          </p:cNvSpPr>
          <p:nvPr>
            <p:ph type="dt" sz="half" idx="10"/>
          </p:nvPr>
        </p:nvSpPr>
        <p:spPr>
          <a:ln/>
        </p:spPr>
        <p:txBody>
          <a:bodyPr/>
          <a:lstStyle>
            <a:lvl1pPr>
              <a:defRPr/>
            </a:lvl1pPr>
          </a:lstStyle>
          <a:p>
            <a:pPr>
              <a:defRPr/>
            </a:pPr>
            <a:fld id="{5B317BB1-F137-334E-A383-6FF8032E5ECC}" type="datetime1">
              <a:rPr lang="en-US" altLang="en-US"/>
              <a:pPr>
                <a:defRPr/>
              </a:pPr>
              <a:t>9/20/26</a:t>
            </a:fld>
            <a:endParaRPr lang="en-US" altLang="en-US"/>
          </a:p>
        </p:txBody>
      </p:sp>
      <p:sp>
        <p:nvSpPr>
          <p:cNvPr id="6" name="Rectangle 5">
            <a:extLst>
              <a:ext uri="{FF2B5EF4-FFF2-40B4-BE49-F238E27FC236}">
                <a16:creationId xmlns:a16="http://schemas.microsoft.com/office/drawing/2014/main" id="{FFFD4F27-2538-B7D7-A6BC-6C6EB36188D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6B7499B1-4360-D8D6-9D14-AD9C9F43A633}"/>
              </a:ext>
            </a:extLst>
          </p:cNvPr>
          <p:cNvSpPr>
            <a:spLocks noGrp="1" noChangeArrowheads="1"/>
          </p:cNvSpPr>
          <p:nvPr>
            <p:ph type="sldNum" sz="quarter" idx="12"/>
          </p:nvPr>
        </p:nvSpPr>
        <p:spPr>
          <a:ln/>
        </p:spPr>
        <p:txBody>
          <a:bodyPr/>
          <a:lstStyle>
            <a:lvl1pPr>
              <a:defRPr/>
            </a:lvl1pPr>
          </a:lstStyle>
          <a:p>
            <a:pPr>
              <a:defRPr/>
            </a:pPr>
            <a:fld id="{CC4D5882-508D-7C4D-8AAB-41255907B725}" type="slidenum">
              <a:rPr lang="en-US" altLang="en-US"/>
              <a:pPr>
                <a:defRPr/>
              </a:pPr>
              <a:t>‹#›</a:t>
            </a:fld>
            <a:endParaRPr lang="en-US" altLang="en-US"/>
          </a:p>
        </p:txBody>
      </p:sp>
    </p:spTree>
    <p:extLst>
      <p:ext uri="{BB962C8B-B14F-4D97-AF65-F5344CB8AC3E}">
        <p14:creationId xmlns:p14="http://schemas.microsoft.com/office/powerpoint/2010/main" val="25787855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9821EB8-42AD-F48B-4D27-241CBB43FA3B}"/>
              </a:ext>
            </a:extLst>
          </p:cNvPr>
          <p:cNvSpPr>
            <a:spLocks noGrp="1" noChangeArrowheads="1"/>
          </p:cNvSpPr>
          <p:nvPr>
            <p:ph type="dt" sz="half" idx="10"/>
          </p:nvPr>
        </p:nvSpPr>
        <p:spPr>
          <a:ln/>
        </p:spPr>
        <p:txBody>
          <a:bodyPr/>
          <a:lstStyle>
            <a:lvl1pPr>
              <a:defRPr/>
            </a:lvl1pPr>
          </a:lstStyle>
          <a:p>
            <a:pPr>
              <a:defRPr/>
            </a:pPr>
            <a:fld id="{0BC16F93-C14A-0D42-9B1E-CCD9C3BC72C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79024732-38DD-99BD-9A14-6F344514C54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E0D5EFD6-F01C-DE68-1F17-53BB02CC7B9B}"/>
              </a:ext>
            </a:extLst>
          </p:cNvPr>
          <p:cNvSpPr>
            <a:spLocks noGrp="1" noChangeArrowheads="1"/>
          </p:cNvSpPr>
          <p:nvPr>
            <p:ph type="sldNum" sz="quarter" idx="12"/>
          </p:nvPr>
        </p:nvSpPr>
        <p:spPr>
          <a:ln/>
        </p:spPr>
        <p:txBody>
          <a:bodyPr/>
          <a:lstStyle>
            <a:lvl1pPr>
              <a:defRPr/>
            </a:lvl1pPr>
          </a:lstStyle>
          <a:p>
            <a:pPr>
              <a:defRPr/>
            </a:pPr>
            <a:fld id="{ECBDA1B3-84B2-624C-952B-A34E8A3F82BF}" type="slidenum">
              <a:rPr lang="en-US" altLang="en-US"/>
              <a:pPr>
                <a:defRPr/>
              </a:pPr>
              <a:t>‹#›</a:t>
            </a:fld>
            <a:endParaRPr lang="en-US" altLang="en-US"/>
          </a:p>
        </p:txBody>
      </p:sp>
    </p:spTree>
    <p:extLst>
      <p:ext uri="{BB962C8B-B14F-4D97-AF65-F5344CB8AC3E}">
        <p14:creationId xmlns:p14="http://schemas.microsoft.com/office/powerpoint/2010/main" val="28147747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F9C7FE6-51ED-1874-BD34-DAF5A0AEA41A}"/>
              </a:ext>
            </a:extLst>
          </p:cNvPr>
          <p:cNvSpPr>
            <a:spLocks noGrp="1" noChangeArrowheads="1"/>
          </p:cNvSpPr>
          <p:nvPr>
            <p:ph type="dt" sz="half" idx="10"/>
          </p:nvPr>
        </p:nvSpPr>
        <p:spPr>
          <a:ln/>
        </p:spPr>
        <p:txBody>
          <a:bodyPr/>
          <a:lstStyle>
            <a:lvl1pPr>
              <a:defRPr/>
            </a:lvl1pPr>
          </a:lstStyle>
          <a:p>
            <a:pPr>
              <a:defRPr/>
            </a:pPr>
            <a:fld id="{34262F8A-EC50-274F-A704-303CBC730CE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5AEA9439-8943-80E2-E39E-9468D4ADB5D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E5CF5F58-B026-7EC2-5122-10857D3AC118}"/>
              </a:ext>
            </a:extLst>
          </p:cNvPr>
          <p:cNvSpPr>
            <a:spLocks noGrp="1" noChangeArrowheads="1"/>
          </p:cNvSpPr>
          <p:nvPr>
            <p:ph type="sldNum" sz="quarter" idx="12"/>
          </p:nvPr>
        </p:nvSpPr>
        <p:spPr>
          <a:ln/>
        </p:spPr>
        <p:txBody>
          <a:bodyPr/>
          <a:lstStyle>
            <a:lvl1pPr>
              <a:defRPr/>
            </a:lvl1pPr>
          </a:lstStyle>
          <a:p>
            <a:pPr>
              <a:defRPr/>
            </a:pPr>
            <a:fld id="{3094409A-DFAB-1142-8B29-0A6236C44EDF}" type="slidenum">
              <a:rPr lang="en-US" altLang="en-US"/>
              <a:pPr>
                <a:defRPr/>
              </a:pPr>
              <a:t>‹#›</a:t>
            </a:fld>
            <a:endParaRPr lang="en-US" altLang="en-US"/>
          </a:p>
        </p:txBody>
      </p:sp>
    </p:spTree>
    <p:extLst>
      <p:ext uri="{BB962C8B-B14F-4D97-AF65-F5344CB8AC3E}">
        <p14:creationId xmlns:p14="http://schemas.microsoft.com/office/powerpoint/2010/main" val="41957596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7927276-BA4F-28EC-E84F-6AC567CF05A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7396EBB-A0CD-F56B-0FA8-B80F861CBD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D2D64F0-6E91-F95F-EABF-99799811E497}"/>
              </a:ext>
            </a:extLst>
          </p:cNvPr>
          <p:cNvSpPr>
            <a:spLocks noGrp="1" noChangeArrowheads="1"/>
          </p:cNvSpPr>
          <p:nvPr>
            <p:ph type="sldNum" sz="quarter" idx="12"/>
          </p:nvPr>
        </p:nvSpPr>
        <p:spPr>
          <a:ln/>
        </p:spPr>
        <p:txBody>
          <a:bodyPr/>
          <a:lstStyle>
            <a:lvl1pPr>
              <a:defRPr/>
            </a:lvl1pPr>
          </a:lstStyle>
          <a:p>
            <a:pPr>
              <a:defRPr/>
            </a:pPr>
            <a:fld id="{FD2A65A9-E6D4-5347-ABAE-1AD0F72ACA51}" type="slidenum">
              <a:rPr lang="en-US" altLang="en-US"/>
              <a:pPr>
                <a:defRPr/>
              </a:pPr>
              <a:t>‹#›</a:t>
            </a:fld>
            <a:endParaRPr lang="en-US" altLang="en-US"/>
          </a:p>
        </p:txBody>
      </p:sp>
    </p:spTree>
    <p:extLst>
      <p:ext uri="{BB962C8B-B14F-4D97-AF65-F5344CB8AC3E}">
        <p14:creationId xmlns:p14="http://schemas.microsoft.com/office/powerpoint/2010/main" val="29215676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BFF3807-60F1-7C38-190D-F15434A8899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246CE6D-CF75-207D-CFF8-0AFB58508CD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1A37DA3-9FFE-1275-5F0C-BFE2276D939F}"/>
              </a:ext>
            </a:extLst>
          </p:cNvPr>
          <p:cNvSpPr>
            <a:spLocks noGrp="1" noChangeArrowheads="1"/>
          </p:cNvSpPr>
          <p:nvPr>
            <p:ph type="sldNum" sz="quarter" idx="12"/>
          </p:nvPr>
        </p:nvSpPr>
        <p:spPr>
          <a:ln/>
        </p:spPr>
        <p:txBody>
          <a:bodyPr/>
          <a:lstStyle>
            <a:lvl1pPr>
              <a:defRPr/>
            </a:lvl1pPr>
          </a:lstStyle>
          <a:p>
            <a:pPr>
              <a:defRPr/>
            </a:pPr>
            <a:fld id="{935C255E-98FF-5743-916F-96D6C526F186}" type="slidenum">
              <a:rPr lang="en-US" altLang="en-US"/>
              <a:pPr>
                <a:defRPr/>
              </a:pPr>
              <a:t>‹#›</a:t>
            </a:fld>
            <a:endParaRPr lang="en-US" altLang="en-US"/>
          </a:p>
        </p:txBody>
      </p:sp>
    </p:spTree>
    <p:extLst>
      <p:ext uri="{BB962C8B-B14F-4D97-AF65-F5344CB8AC3E}">
        <p14:creationId xmlns:p14="http://schemas.microsoft.com/office/powerpoint/2010/main" val="3078967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88D29CD-5BA4-8C85-A9A6-00571D0121F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A9B83C8-0BB8-A8F1-8EF3-0E54C808602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A49CA97-F3A6-A4BE-E65D-A6F6893AB5A1}"/>
              </a:ext>
            </a:extLst>
          </p:cNvPr>
          <p:cNvSpPr>
            <a:spLocks noGrp="1" noChangeArrowheads="1"/>
          </p:cNvSpPr>
          <p:nvPr>
            <p:ph type="sldNum" sz="quarter" idx="12"/>
          </p:nvPr>
        </p:nvSpPr>
        <p:spPr>
          <a:ln/>
        </p:spPr>
        <p:txBody>
          <a:bodyPr/>
          <a:lstStyle>
            <a:lvl1pPr>
              <a:defRPr/>
            </a:lvl1pPr>
          </a:lstStyle>
          <a:p>
            <a:pPr>
              <a:defRPr/>
            </a:pPr>
            <a:fld id="{81990550-8F6F-C446-AF01-36B6293AF9F8}" type="slidenum">
              <a:rPr lang="en-US" altLang="en-US"/>
              <a:pPr>
                <a:defRPr/>
              </a:pPr>
              <a:t>‹#›</a:t>
            </a:fld>
            <a:endParaRPr lang="en-US" altLang="en-US"/>
          </a:p>
        </p:txBody>
      </p:sp>
    </p:spTree>
    <p:extLst>
      <p:ext uri="{BB962C8B-B14F-4D97-AF65-F5344CB8AC3E}">
        <p14:creationId xmlns:p14="http://schemas.microsoft.com/office/powerpoint/2010/main" val="41779982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010E70E1-AB30-795E-8ACE-36A13A3DF8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ED6784D-822D-49D6-77CE-261957E7CE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64862FA-89D8-9EBE-FD5C-AD414BC4BFA8}"/>
              </a:ext>
            </a:extLst>
          </p:cNvPr>
          <p:cNvSpPr>
            <a:spLocks noGrp="1" noChangeArrowheads="1"/>
          </p:cNvSpPr>
          <p:nvPr>
            <p:ph type="sldNum" sz="quarter" idx="12"/>
          </p:nvPr>
        </p:nvSpPr>
        <p:spPr>
          <a:ln/>
        </p:spPr>
        <p:txBody>
          <a:bodyPr/>
          <a:lstStyle>
            <a:lvl1pPr>
              <a:defRPr/>
            </a:lvl1pPr>
          </a:lstStyle>
          <a:p>
            <a:pPr>
              <a:defRPr/>
            </a:pPr>
            <a:fld id="{7AD5A538-73EA-8143-B272-A27F78AA7487}" type="slidenum">
              <a:rPr lang="en-US" altLang="en-US"/>
              <a:pPr>
                <a:defRPr/>
              </a:pPr>
              <a:t>‹#›</a:t>
            </a:fld>
            <a:endParaRPr lang="en-US" altLang="en-US"/>
          </a:p>
        </p:txBody>
      </p:sp>
    </p:spTree>
    <p:extLst>
      <p:ext uri="{BB962C8B-B14F-4D97-AF65-F5344CB8AC3E}">
        <p14:creationId xmlns:p14="http://schemas.microsoft.com/office/powerpoint/2010/main" val="30050185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9715BB3-5405-61BB-7EA6-7EF5B6C68EF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9B0B6DB-1E5A-B8FC-2B4B-1ACE6CFCDDA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DC904E4-9AEF-7453-3B44-EA0497E9BA6E}"/>
              </a:ext>
            </a:extLst>
          </p:cNvPr>
          <p:cNvSpPr>
            <a:spLocks noGrp="1" noChangeArrowheads="1"/>
          </p:cNvSpPr>
          <p:nvPr>
            <p:ph type="sldNum" sz="quarter" idx="12"/>
          </p:nvPr>
        </p:nvSpPr>
        <p:spPr>
          <a:ln/>
        </p:spPr>
        <p:txBody>
          <a:bodyPr/>
          <a:lstStyle>
            <a:lvl1pPr>
              <a:defRPr/>
            </a:lvl1pPr>
          </a:lstStyle>
          <a:p>
            <a:pPr>
              <a:defRPr/>
            </a:pPr>
            <a:fld id="{FEF9D2FE-7AAD-F64F-9D07-4A81483BFCFA}" type="slidenum">
              <a:rPr lang="en-US" altLang="en-US"/>
              <a:pPr>
                <a:defRPr/>
              </a:pPr>
              <a:t>‹#›</a:t>
            </a:fld>
            <a:endParaRPr lang="en-US" altLang="en-US"/>
          </a:p>
        </p:txBody>
      </p:sp>
    </p:spTree>
    <p:extLst>
      <p:ext uri="{BB962C8B-B14F-4D97-AF65-F5344CB8AC3E}">
        <p14:creationId xmlns:p14="http://schemas.microsoft.com/office/powerpoint/2010/main" val="10996622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F62CFBE-9E19-58A6-A85E-D87CC72C177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4D3F7CF-88A3-98C1-3417-2B44FBF145F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D93B428-4704-10DD-4348-677EE98AA414}"/>
              </a:ext>
            </a:extLst>
          </p:cNvPr>
          <p:cNvSpPr>
            <a:spLocks noGrp="1" noChangeArrowheads="1"/>
          </p:cNvSpPr>
          <p:nvPr>
            <p:ph type="sldNum" sz="quarter" idx="12"/>
          </p:nvPr>
        </p:nvSpPr>
        <p:spPr>
          <a:ln/>
        </p:spPr>
        <p:txBody>
          <a:bodyPr/>
          <a:lstStyle>
            <a:lvl1pPr>
              <a:defRPr/>
            </a:lvl1pPr>
          </a:lstStyle>
          <a:p>
            <a:pPr>
              <a:defRPr/>
            </a:pPr>
            <a:fld id="{1CECA68E-B354-3B45-AEF3-AADBB321ADC5}" type="slidenum">
              <a:rPr lang="en-US" altLang="en-US"/>
              <a:pPr>
                <a:defRPr/>
              </a:pPr>
              <a:t>‹#›</a:t>
            </a:fld>
            <a:endParaRPr lang="en-US" altLang="en-US"/>
          </a:p>
        </p:txBody>
      </p:sp>
    </p:spTree>
    <p:extLst>
      <p:ext uri="{BB962C8B-B14F-4D97-AF65-F5344CB8AC3E}">
        <p14:creationId xmlns:p14="http://schemas.microsoft.com/office/powerpoint/2010/main" val="26261096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3EF6482-61C0-867A-F644-665963C2E55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4E0866A-8E75-5F37-86E5-7124E0FA64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9A74E1B-6301-501F-DD10-AF57814B5EFB}"/>
              </a:ext>
            </a:extLst>
          </p:cNvPr>
          <p:cNvSpPr>
            <a:spLocks noGrp="1" noChangeArrowheads="1"/>
          </p:cNvSpPr>
          <p:nvPr>
            <p:ph type="sldNum" sz="quarter" idx="12"/>
          </p:nvPr>
        </p:nvSpPr>
        <p:spPr>
          <a:ln/>
        </p:spPr>
        <p:txBody>
          <a:bodyPr/>
          <a:lstStyle>
            <a:lvl1pPr>
              <a:defRPr/>
            </a:lvl1pPr>
          </a:lstStyle>
          <a:p>
            <a:pPr>
              <a:defRPr/>
            </a:pPr>
            <a:fld id="{954940A4-CF01-224B-A215-226ADECEE414}" type="slidenum">
              <a:rPr lang="en-US" altLang="en-US"/>
              <a:pPr>
                <a:defRPr/>
              </a:pPr>
              <a:t>‹#›</a:t>
            </a:fld>
            <a:endParaRPr lang="en-US" altLang="en-US"/>
          </a:p>
        </p:txBody>
      </p:sp>
    </p:spTree>
    <p:extLst>
      <p:ext uri="{BB962C8B-B14F-4D97-AF65-F5344CB8AC3E}">
        <p14:creationId xmlns:p14="http://schemas.microsoft.com/office/powerpoint/2010/main" val="29717578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6DC3170-C1B9-15A9-32FA-214622D2AEA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D29E15B-68DE-3698-AD65-0046053D3E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A915154-6B98-F38D-A576-668D73906D22}"/>
              </a:ext>
            </a:extLst>
          </p:cNvPr>
          <p:cNvSpPr>
            <a:spLocks noGrp="1" noChangeArrowheads="1"/>
          </p:cNvSpPr>
          <p:nvPr>
            <p:ph type="sldNum" sz="quarter" idx="12"/>
          </p:nvPr>
        </p:nvSpPr>
        <p:spPr>
          <a:ln/>
        </p:spPr>
        <p:txBody>
          <a:bodyPr/>
          <a:lstStyle>
            <a:lvl1pPr>
              <a:defRPr/>
            </a:lvl1pPr>
          </a:lstStyle>
          <a:p>
            <a:pPr>
              <a:defRPr/>
            </a:pPr>
            <a:fld id="{93F7BC10-0A03-6B44-8E7C-ECEC94880CEE}" type="slidenum">
              <a:rPr lang="en-US" altLang="en-US"/>
              <a:pPr>
                <a:defRPr/>
              </a:pPr>
              <a:t>‹#›</a:t>
            </a:fld>
            <a:endParaRPr lang="en-US" altLang="en-US"/>
          </a:p>
        </p:txBody>
      </p:sp>
    </p:spTree>
    <p:extLst>
      <p:ext uri="{BB962C8B-B14F-4D97-AF65-F5344CB8AC3E}">
        <p14:creationId xmlns:p14="http://schemas.microsoft.com/office/powerpoint/2010/main" val="20790368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ECEEF2D-4CF1-A686-69FB-92D8C559D0A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680EED8-2C3D-21F8-9C6F-E1B4A185775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3375AD1-3418-9A26-6CF2-59631D8E51F5}"/>
              </a:ext>
            </a:extLst>
          </p:cNvPr>
          <p:cNvSpPr>
            <a:spLocks noGrp="1" noChangeArrowheads="1"/>
          </p:cNvSpPr>
          <p:nvPr>
            <p:ph type="sldNum" sz="quarter" idx="12"/>
          </p:nvPr>
        </p:nvSpPr>
        <p:spPr>
          <a:ln/>
        </p:spPr>
        <p:txBody>
          <a:bodyPr/>
          <a:lstStyle>
            <a:lvl1pPr>
              <a:defRPr/>
            </a:lvl1pPr>
          </a:lstStyle>
          <a:p>
            <a:pPr>
              <a:defRPr/>
            </a:pPr>
            <a:fld id="{6A955957-754E-044C-82A4-D5AD886EAB33}" type="slidenum">
              <a:rPr lang="en-US" altLang="en-US"/>
              <a:pPr>
                <a:defRPr/>
              </a:pPr>
              <a:t>‹#›</a:t>
            </a:fld>
            <a:endParaRPr lang="en-US" altLang="en-US"/>
          </a:p>
        </p:txBody>
      </p:sp>
    </p:spTree>
    <p:extLst>
      <p:ext uri="{BB962C8B-B14F-4D97-AF65-F5344CB8AC3E}">
        <p14:creationId xmlns:p14="http://schemas.microsoft.com/office/powerpoint/2010/main" val="23695659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99FDD16-4AB3-498B-B457-47CA2D471D7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FBAF7D5-936F-466B-E2DB-8A9BA6801C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49D6497-C926-7913-0D1B-FB6FF622F391}"/>
              </a:ext>
            </a:extLst>
          </p:cNvPr>
          <p:cNvSpPr>
            <a:spLocks noGrp="1" noChangeArrowheads="1"/>
          </p:cNvSpPr>
          <p:nvPr>
            <p:ph type="sldNum" sz="quarter" idx="12"/>
          </p:nvPr>
        </p:nvSpPr>
        <p:spPr>
          <a:ln/>
        </p:spPr>
        <p:txBody>
          <a:bodyPr/>
          <a:lstStyle>
            <a:lvl1pPr>
              <a:defRPr/>
            </a:lvl1pPr>
          </a:lstStyle>
          <a:p>
            <a:pPr>
              <a:defRPr/>
            </a:pPr>
            <a:fld id="{D7C92A9D-6D6F-FC41-8554-4EE631FA63C8}" type="slidenum">
              <a:rPr lang="en-US" altLang="en-US"/>
              <a:pPr>
                <a:defRPr/>
              </a:pPr>
              <a:t>‹#›</a:t>
            </a:fld>
            <a:endParaRPr lang="en-US" altLang="en-US"/>
          </a:p>
        </p:txBody>
      </p:sp>
    </p:spTree>
    <p:extLst>
      <p:ext uri="{BB962C8B-B14F-4D97-AF65-F5344CB8AC3E}">
        <p14:creationId xmlns:p14="http://schemas.microsoft.com/office/powerpoint/2010/main" val="5722188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2DC314-32AB-66FA-4952-D1BB0CF00A4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2E88FD9-3ED7-2BC6-97EB-9D46954B2E9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C4C14C9-5091-CEDA-DC4A-27E8588D028A}"/>
              </a:ext>
            </a:extLst>
          </p:cNvPr>
          <p:cNvSpPr>
            <a:spLocks noGrp="1" noChangeArrowheads="1"/>
          </p:cNvSpPr>
          <p:nvPr>
            <p:ph type="sldNum" sz="quarter" idx="12"/>
          </p:nvPr>
        </p:nvSpPr>
        <p:spPr>
          <a:ln/>
        </p:spPr>
        <p:txBody>
          <a:bodyPr/>
          <a:lstStyle>
            <a:lvl1pPr>
              <a:defRPr/>
            </a:lvl1pPr>
          </a:lstStyle>
          <a:p>
            <a:pPr>
              <a:defRPr/>
            </a:pPr>
            <a:fld id="{165A99FB-8560-5C43-928D-380DDA706ADF}" type="slidenum">
              <a:rPr lang="en-US" altLang="en-US"/>
              <a:pPr>
                <a:defRPr/>
              </a:pPr>
              <a:t>‹#›</a:t>
            </a:fld>
            <a:endParaRPr lang="en-US" altLang="en-US"/>
          </a:p>
        </p:txBody>
      </p:sp>
    </p:spTree>
    <p:extLst>
      <p:ext uri="{BB962C8B-B14F-4D97-AF65-F5344CB8AC3E}">
        <p14:creationId xmlns:p14="http://schemas.microsoft.com/office/powerpoint/2010/main" val="29436558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86CDB4F-48F3-3D60-167F-8FA3D09FA88C}"/>
              </a:ext>
            </a:extLst>
          </p:cNvPr>
          <p:cNvSpPr>
            <a:spLocks noGrp="1" noChangeArrowheads="1"/>
          </p:cNvSpPr>
          <p:nvPr>
            <p:ph type="dt" sz="half" idx="10"/>
          </p:nvPr>
        </p:nvSpPr>
        <p:spPr>
          <a:ln/>
        </p:spPr>
        <p:txBody>
          <a:bodyPr/>
          <a:lstStyle>
            <a:lvl1pPr>
              <a:defRPr/>
            </a:lvl1pPr>
          </a:lstStyle>
          <a:p>
            <a:pPr>
              <a:defRPr/>
            </a:pPr>
            <a:fld id="{B3E4C7B0-DD29-4740-B62B-731A5D49F220}" type="datetime1">
              <a:rPr lang="en-US" altLang="en-US"/>
              <a:pPr>
                <a:defRPr/>
              </a:pPr>
              <a:t>9/20/26</a:t>
            </a:fld>
            <a:endParaRPr lang="en-US" altLang="en-US"/>
          </a:p>
        </p:txBody>
      </p:sp>
      <p:sp>
        <p:nvSpPr>
          <p:cNvPr id="5" name="Rectangle 5">
            <a:extLst>
              <a:ext uri="{FF2B5EF4-FFF2-40B4-BE49-F238E27FC236}">
                <a16:creationId xmlns:a16="http://schemas.microsoft.com/office/drawing/2014/main" id="{FC5CE308-8D33-6CDA-02B7-72FBF601F5A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9A97B207-FA46-C8A4-8CA5-B4772B62ADE1}"/>
              </a:ext>
            </a:extLst>
          </p:cNvPr>
          <p:cNvSpPr>
            <a:spLocks noGrp="1" noChangeArrowheads="1"/>
          </p:cNvSpPr>
          <p:nvPr>
            <p:ph type="sldNum" sz="quarter" idx="12"/>
          </p:nvPr>
        </p:nvSpPr>
        <p:spPr>
          <a:ln/>
        </p:spPr>
        <p:txBody>
          <a:bodyPr/>
          <a:lstStyle>
            <a:lvl1pPr>
              <a:defRPr/>
            </a:lvl1pPr>
          </a:lstStyle>
          <a:p>
            <a:pPr>
              <a:defRPr/>
            </a:pPr>
            <a:fld id="{AB47D283-89BE-B644-BD04-68752AE398C0}" type="slidenum">
              <a:rPr lang="en-US" altLang="en-US"/>
              <a:pPr>
                <a:defRPr/>
              </a:pPr>
              <a:t>‹#›</a:t>
            </a:fld>
            <a:endParaRPr lang="en-US" altLang="en-US"/>
          </a:p>
        </p:txBody>
      </p:sp>
    </p:spTree>
    <p:extLst>
      <p:ext uri="{BB962C8B-B14F-4D97-AF65-F5344CB8AC3E}">
        <p14:creationId xmlns:p14="http://schemas.microsoft.com/office/powerpoint/2010/main" val="42266920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5D556F-1947-1D85-1918-02AFE4472224}"/>
              </a:ext>
            </a:extLst>
          </p:cNvPr>
          <p:cNvSpPr>
            <a:spLocks noGrp="1" noChangeArrowheads="1"/>
          </p:cNvSpPr>
          <p:nvPr>
            <p:ph type="dt" sz="half" idx="10"/>
          </p:nvPr>
        </p:nvSpPr>
        <p:spPr>
          <a:ln/>
        </p:spPr>
        <p:txBody>
          <a:bodyPr/>
          <a:lstStyle>
            <a:lvl1pPr>
              <a:defRPr/>
            </a:lvl1pPr>
          </a:lstStyle>
          <a:p>
            <a:pPr>
              <a:defRPr/>
            </a:pPr>
            <a:fld id="{DB30BAF5-D8E6-1240-B713-247F001225A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8F0F79BF-4AF9-AD85-EB51-D98AFE47943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2A1E6A73-3201-F3CB-51D5-80B1C8F407FE}"/>
              </a:ext>
            </a:extLst>
          </p:cNvPr>
          <p:cNvSpPr>
            <a:spLocks noGrp="1" noChangeArrowheads="1"/>
          </p:cNvSpPr>
          <p:nvPr>
            <p:ph type="sldNum" sz="quarter" idx="12"/>
          </p:nvPr>
        </p:nvSpPr>
        <p:spPr>
          <a:ln/>
        </p:spPr>
        <p:txBody>
          <a:bodyPr/>
          <a:lstStyle>
            <a:lvl1pPr>
              <a:defRPr/>
            </a:lvl1pPr>
          </a:lstStyle>
          <a:p>
            <a:pPr>
              <a:defRPr/>
            </a:pPr>
            <a:fld id="{9D6294BD-106B-2B4E-9D0F-F8B356FCA0D2}" type="slidenum">
              <a:rPr lang="en-US" altLang="en-US"/>
              <a:pPr>
                <a:defRPr/>
              </a:pPr>
              <a:t>‹#›</a:t>
            </a:fld>
            <a:endParaRPr lang="en-US" altLang="en-US"/>
          </a:p>
        </p:txBody>
      </p:sp>
    </p:spTree>
    <p:extLst>
      <p:ext uri="{BB962C8B-B14F-4D97-AF65-F5344CB8AC3E}">
        <p14:creationId xmlns:p14="http://schemas.microsoft.com/office/powerpoint/2010/main" val="16576898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9F04F66-8FA9-DF0E-10CF-821B42360C65}"/>
              </a:ext>
            </a:extLst>
          </p:cNvPr>
          <p:cNvSpPr>
            <a:spLocks noGrp="1" noChangeArrowheads="1"/>
          </p:cNvSpPr>
          <p:nvPr>
            <p:ph type="dt" sz="half" idx="10"/>
          </p:nvPr>
        </p:nvSpPr>
        <p:spPr>
          <a:ln/>
        </p:spPr>
        <p:txBody>
          <a:bodyPr/>
          <a:lstStyle>
            <a:lvl1pPr>
              <a:defRPr/>
            </a:lvl1pPr>
          </a:lstStyle>
          <a:p>
            <a:pPr>
              <a:defRPr/>
            </a:pPr>
            <a:fld id="{F54EA3E3-4C66-AA4B-8068-D8C187598A73}" type="datetime1">
              <a:rPr lang="en-US" altLang="en-US"/>
              <a:pPr>
                <a:defRPr/>
              </a:pPr>
              <a:t>9/20/26</a:t>
            </a:fld>
            <a:endParaRPr lang="en-US" altLang="en-US"/>
          </a:p>
        </p:txBody>
      </p:sp>
      <p:sp>
        <p:nvSpPr>
          <p:cNvPr id="5" name="Rectangle 5">
            <a:extLst>
              <a:ext uri="{FF2B5EF4-FFF2-40B4-BE49-F238E27FC236}">
                <a16:creationId xmlns:a16="http://schemas.microsoft.com/office/drawing/2014/main" id="{49E0F161-6415-0E6C-DA40-9F9C3402BF1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C43D56E1-473C-5BCB-7AF6-F504FF52EC21}"/>
              </a:ext>
            </a:extLst>
          </p:cNvPr>
          <p:cNvSpPr>
            <a:spLocks noGrp="1" noChangeArrowheads="1"/>
          </p:cNvSpPr>
          <p:nvPr>
            <p:ph type="sldNum" sz="quarter" idx="12"/>
          </p:nvPr>
        </p:nvSpPr>
        <p:spPr>
          <a:ln/>
        </p:spPr>
        <p:txBody>
          <a:bodyPr/>
          <a:lstStyle>
            <a:lvl1pPr>
              <a:defRPr/>
            </a:lvl1pPr>
          </a:lstStyle>
          <a:p>
            <a:pPr>
              <a:defRPr/>
            </a:pPr>
            <a:fld id="{C1FEAEFA-1891-6B48-AD97-528E5D68CC4B}" type="slidenum">
              <a:rPr lang="en-US" altLang="en-US"/>
              <a:pPr>
                <a:defRPr/>
              </a:pPr>
              <a:t>‹#›</a:t>
            </a:fld>
            <a:endParaRPr lang="en-US" altLang="en-US"/>
          </a:p>
        </p:txBody>
      </p:sp>
    </p:spTree>
    <p:extLst>
      <p:ext uri="{BB962C8B-B14F-4D97-AF65-F5344CB8AC3E}">
        <p14:creationId xmlns:p14="http://schemas.microsoft.com/office/powerpoint/2010/main" val="28153196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D6DCB1E-7212-1813-4285-3037942CD45A}"/>
              </a:ext>
            </a:extLst>
          </p:cNvPr>
          <p:cNvSpPr>
            <a:spLocks noGrp="1" noChangeArrowheads="1"/>
          </p:cNvSpPr>
          <p:nvPr>
            <p:ph type="dt" sz="half" idx="10"/>
          </p:nvPr>
        </p:nvSpPr>
        <p:spPr>
          <a:ln/>
        </p:spPr>
        <p:txBody>
          <a:bodyPr/>
          <a:lstStyle>
            <a:lvl1pPr>
              <a:defRPr/>
            </a:lvl1pPr>
          </a:lstStyle>
          <a:p>
            <a:pPr>
              <a:defRPr/>
            </a:pPr>
            <a:fld id="{B0168E87-D503-8C47-BCDE-B513AC71B801}" type="datetime1">
              <a:rPr lang="en-US" altLang="en-US"/>
              <a:pPr>
                <a:defRPr/>
              </a:pPr>
              <a:t>9/20/26</a:t>
            </a:fld>
            <a:endParaRPr lang="en-US" altLang="en-US"/>
          </a:p>
        </p:txBody>
      </p:sp>
      <p:sp>
        <p:nvSpPr>
          <p:cNvPr id="6" name="Rectangle 5">
            <a:extLst>
              <a:ext uri="{FF2B5EF4-FFF2-40B4-BE49-F238E27FC236}">
                <a16:creationId xmlns:a16="http://schemas.microsoft.com/office/drawing/2014/main" id="{F96EC553-E4C1-5389-0508-292EC68647C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BBB14C86-0EDA-6F48-9759-F343B1581EFA}"/>
              </a:ext>
            </a:extLst>
          </p:cNvPr>
          <p:cNvSpPr>
            <a:spLocks noGrp="1" noChangeArrowheads="1"/>
          </p:cNvSpPr>
          <p:nvPr>
            <p:ph type="sldNum" sz="quarter" idx="12"/>
          </p:nvPr>
        </p:nvSpPr>
        <p:spPr>
          <a:ln/>
        </p:spPr>
        <p:txBody>
          <a:bodyPr/>
          <a:lstStyle>
            <a:lvl1pPr>
              <a:defRPr/>
            </a:lvl1pPr>
          </a:lstStyle>
          <a:p>
            <a:pPr>
              <a:defRPr/>
            </a:pPr>
            <a:fld id="{A6B2D344-9AEB-0043-988A-13226AD28F3A}" type="slidenum">
              <a:rPr lang="en-US" altLang="en-US"/>
              <a:pPr>
                <a:defRPr/>
              </a:pPr>
              <a:t>‹#›</a:t>
            </a:fld>
            <a:endParaRPr lang="en-US" altLang="en-US"/>
          </a:p>
        </p:txBody>
      </p:sp>
    </p:spTree>
    <p:extLst>
      <p:ext uri="{BB962C8B-B14F-4D97-AF65-F5344CB8AC3E}">
        <p14:creationId xmlns:p14="http://schemas.microsoft.com/office/powerpoint/2010/main" val="3639063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EB6D3DB-06C1-3C11-A987-DDDA2C9B3558}"/>
              </a:ext>
            </a:extLst>
          </p:cNvPr>
          <p:cNvSpPr>
            <a:spLocks noGrp="1" noChangeArrowheads="1"/>
          </p:cNvSpPr>
          <p:nvPr>
            <p:ph type="dt" sz="half" idx="10"/>
          </p:nvPr>
        </p:nvSpPr>
        <p:spPr>
          <a:ln/>
        </p:spPr>
        <p:txBody>
          <a:bodyPr/>
          <a:lstStyle>
            <a:lvl1pPr>
              <a:defRPr/>
            </a:lvl1pPr>
          </a:lstStyle>
          <a:p>
            <a:pPr>
              <a:defRPr/>
            </a:pPr>
            <a:fld id="{1BE95A6B-55B6-DD4F-B680-C41FDF525EC8}" type="datetime1">
              <a:rPr lang="en-US" altLang="en-US"/>
              <a:pPr>
                <a:defRPr/>
              </a:pPr>
              <a:t>9/20/26</a:t>
            </a:fld>
            <a:endParaRPr lang="en-US" altLang="en-US"/>
          </a:p>
        </p:txBody>
      </p:sp>
      <p:sp>
        <p:nvSpPr>
          <p:cNvPr id="8" name="Rectangle 5">
            <a:extLst>
              <a:ext uri="{FF2B5EF4-FFF2-40B4-BE49-F238E27FC236}">
                <a16:creationId xmlns:a16="http://schemas.microsoft.com/office/drawing/2014/main" id="{9978886B-F578-DD2B-D7F2-E578E38F3567}"/>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20A37F2B-BDB4-5B77-288D-1BD85670F36C}"/>
              </a:ext>
            </a:extLst>
          </p:cNvPr>
          <p:cNvSpPr>
            <a:spLocks noGrp="1" noChangeArrowheads="1"/>
          </p:cNvSpPr>
          <p:nvPr>
            <p:ph type="sldNum" sz="quarter" idx="12"/>
          </p:nvPr>
        </p:nvSpPr>
        <p:spPr>
          <a:ln/>
        </p:spPr>
        <p:txBody>
          <a:bodyPr/>
          <a:lstStyle>
            <a:lvl1pPr>
              <a:defRPr/>
            </a:lvl1pPr>
          </a:lstStyle>
          <a:p>
            <a:pPr>
              <a:defRPr/>
            </a:pPr>
            <a:fld id="{F1AC0973-1C0E-7D41-BF5F-225CCB02FEB3}" type="slidenum">
              <a:rPr lang="en-US" altLang="en-US"/>
              <a:pPr>
                <a:defRPr/>
              </a:pPr>
              <a:t>‹#›</a:t>
            </a:fld>
            <a:endParaRPr lang="en-US" altLang="en-US"/>
          </a:p>
        </p:txBody>
      </p:sp>
    </p:spTree>
    <p:extLst>
      <p:ext uri="{BB962C8B-B14F-4D97-AF65-F5344CB8AC3E}">
        <p14:creationId xmlns:p14="http://schemas.microsoft.com/office/powerpoint/2010/main" val="344487596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1310F9C-C8A9-0668-E527-EB110F177C97}"/>
              </a:ext>
            </a:extLst>
          </p:cNvPr>
          <p:cNvSpPr>
            <a:spLocks noGrp="1" noChangeArrowheads="1"/>
          </p:cNvSpPr>
          <p:nvPr>
            <p:ph type="dt" sz="half" idx="10"/>
          </p:nvPr>
        </p:nvSpPr>
        <p:spPr>
          <a:ln/>
        </p:spPr>
        <p:txBody>
          <a:bodyPr/>
          <a:lstStyle>
            <a:lvl1pPr>
              <a:defRPr/>
            </a:lvl1pPr>
          </a:lstStyle>
          <a:p>
            <a:pPr>
              <a:defRPr/>
            </a:pPr>
            <a:fld id="{701C507B-4FFB-9748-83B8-3AF6CC688491}" type="datetime1">
              <a:rPr lang="en-US" altLang="en-US"/>
              <a:pPr>
                <a:defRPr/>
              </a:pPr>
              <a:t>9/20/26</a:t>
            </a:fld>
            <a:endParaRPr lang="en-US" altLang="en-US"/>
          </a:p>
        </p:txBody>
      </p:sp>
      <p:sp>
        <p:nvSpPr>
          <p:cNvPr id="4" name="Rectangle 5">
            <a:extLst>
              <a:ext uri="{FF2B5EF4-FFF2-40B4-BE49-F238E27FC236}">
                <a16:creationId xmlns:a16="http://schemas.microsoft.com/office/drawing/2014/main" id="{12ADBDAB-EB23-B18D-9278-9CB782088FA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9B77ED56-3257-A24B-9FCD-05496DE1EB26}"/>
              </a:ext>
            </a:extLst>
          </p:cNvPr>
          <p:cNvSpPr>
            <a:spLocks noGrp="1" noChangeArrowheads="1"/>
          </p:cNvSpPr>
          <p:nvPr>
            <p:ph type="sldNum" sz="quarter" idx="12"/>
          </p:nvPr>
        </p:nvSpPr>
        <p:spPr>
          <a:ln/>
        </p:spPr>
        <p:txBody>
          <a:bodyPr/>
          <a:lstStyle>
            <a:lvl1pPr>
              <a:defRPr/>
            </a:lvl1pPr>
          </a:lstStyle>
          <a:p>
            <a:pPr>
              <a:defRPr/>
            </a:pPr>
            <a:fld id="{A69E7EC2-1853-684E-B100-45840695A37B}" type="slidenum">
              <a:rPr lang="en-US" altLang="en-US"/>
              <a:pPr>
                <a:defRPr/>
              </a:pPr>
              <a:t>‹#›</a:t>
            </a:fld>
            <a:endParaRPr lang="en-US" altLang="en-US"/>
          </a:p>
        </p:txBody>
      </p:sp>
    </p:spTree>
    <p:extLst>
      <p:ext uri="{BB962C8B-B14F-4D97-AF65-F5344CB8AC3E}">
        <p14:creationId xmlns:p14="http://schemas.microsoft.com/office/powerpoint/2010/main" val="18220057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6380199-55D9-CBAE-6575-102962FF082C}"/>
              </a:ext>
            </a:extLst>
          </p:cNvPr>
          <p:cNvSpPr>
            <a:spLocks noGrp="1" noChangeArrowheads="1"/>
          </p:cNvSpPr>
          <p:nvPr>
            <p:ph type="dt" sz="half" idx="10"/>
          </p:nvPr>
        </p:nvSpPr>
        <p:spPr>
          <a:ln/>
        </p:spPr>
        <p:txBody>
          <a:bodyPr/>
          <a:lstStyle>
            <a:lvl1pPr>
              <a:defRPr/>
            </a:lvl1pPr>
          </a:lstStyle>
          <a:p>
            <a:pPr>
              <a:defRPr/>
            </a:pPr>
            <a:fld id="{F2060B93-9DF9-8E4E-B6A6-712D18B1D934}" type="datetime1">
              <a:rPr lang="en-US" altLang="en-US"/>
              <a:pPr>
                <a:defRPr/>
              </a:pPr>
              <a:t>9/20/26</a:t>
            </a:fld>
            <a:endParaRPr lang="en-US" altLang="en-US"/>
          </a:p>
        </p:txBody>
      </p:sp>
      <p:sp>
        <p:nvSpPr>
          <p:cNvPr id="3" name="Rectangle 5">
            <a:extLst>
              <a:ext uri="{FF2B5EF4-FFF2-40B4-BE49-F238E27FC236}">
                <a16:creationId xmlns:a16="http://schemas.microsoft.com/office/drawing/2014/main" id="{39548D32-ADCE-3E41-6B41-893D47F0A2B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26B6C3EB-C476-B2EC-DECA-FBE2AD075641}"/>
              </a:ext>
            </a:extLst>
          </p:cNvPr>
          <p:cNvSpPr>
            <a:spLocks noGrp="1" noChangeArrowheads="1"/>
          </p:cNvSpPr>
          <p:nvPr>
            <p:ph type="sldNum" sz="quarter" idx="12"/>
          </p:nvPr>
        </p:nvSpPr>
        <p:spPr>
          <a:ln/>
        </p:spPr>
        <p:txBody>
          <a:bodyPr/>
          <a:lstStyle>
            <a:lvl1pPr>
              <a:defRPr/>
            </a:lvl1pPr>
          </a:lstStyle>
          <a:p>
            <a:pPr>
              <a:defRPr/>
            </a:pPr>
            <a:fld id="{731F273F-A755-E542-838E-DFBA677AF071}" type="slidenum">
              <a:rPr lang="en-US" altLang="en-US"/>
              <a:pPr>
                <a:defRPr/>
              </a:pPr>
              <a:t>‹#›</a:t>
            </a:fld>
            <a:endParaRPr lang="en-US" altLang="en-US"/>
          </a:p>
        </p:txBody>
      </p:sp>
    </p:spTree>
    <p:extLst>
      <p:ext uri="{BB962C8B-B14F-4D97-AF65-F5344CB8AC3E}">
        <p14:creationId xmlns:p14="http://schemas.microsoft.com/office/powerpoint/2010/main" val="11135183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844A7AC-E755-97D9-A63C-CE7E4F434CB2}"/>
              </a:ext>
            </a:extLst>
          </p:cNvPr>
          <p:cNvSpPr>
            <a:spLocks noGrp="1" noChangeArrowheads="1"/>
          </p:cNvSpPr>
          <p:nvPr>
            <p:ph type="dt" sz="half" idx="10"/>
          </p:nvPr>
        </p:nvSpPr>
        <p:spPr>
          <a:ln/>
        </p:spPr>
        <p:txBody>
          <a:bodyPr/>
          <a:lstStyle>
            <a:lvl1pPr>
              <a:defRPr/>
            </a:lvl1pPr>
          </a:lstStyle>
          <a:p>
            <a:pPr>
              <a:defRPr/>
            </a:pPr>
            <a:fld id="{EDB5554C-4410-2647-BFAA-B97850266A61}" type="datetime1">
              <a:rPr lang="en-US" altLang="en-US"/>
              <a:pPr>
                <a:defRPr/>
              </a:pPr>
              <a:t>9/20/26</a:t>
            </a:fld>
            <a:endParaRPr lang="en-US" altLang="en-US"/>
          </a:p>
        </p:txBody>
      </p:sp>
      <p:sp>
        <p:nvSpPr>
          <p:cNvPr id="6" name="Rectangle 5">
            <a:extLst>
              <a:ext uri="{FF2B5EF4-FFF2-40B4-BE49-F238E27FC236}">
                <a16:creationId xmlns:a16="http://schemas.microsoft.com/office/drawing/2014/main" id="{75BDA38B-3B8B-5987-EEC5-50B08CE8E6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9ECE59D7-D90C-3546-9BC8-DB297CE62B8F}"/>
              </a:ext>
            </a:extLst>
          </p:cNvPr>
          <p:cNvSpPr>
            <a:spLocks noGrp="1" noChangeArrowheads="1"/>
          </p:cNvSpPr>
          <p:nvPr>
            <p:ph type="sldNum" sz="quarter" idx="12"/>
          </p:nvPr>
        </p:nvSpPr>
        <p:spPr>
          <a:ln/>
        </p:spPr>
        <p:txBody>
          <a:bodyPr/>
          <a:lstStyle>
            <a:lvl1pPr>
              <a:defRPr/>
            </a:lvl1pPr>
          </a:lstStyle>
          <a:p>
            <a:pPr>
              <a:defRPr/>
            </a:pPr>
            <a:fld id="{26573394-E79A-7746-BEED-E2292FE8BDE8}" type="slidenum">
              <a:rPr lang="en-US" altLang="en-US"/>
              <a:pPr>
                <a:defRPr/>
              </a:pPr>
              <a:t>‹#›</a:t>
            </a:fld>
            <a:endParaRPr lang="en-US" altLang="en-US"/>
          </a:p>
        </p:txBody>
      </p:sp>
    </p:spTree>
    <p:extLst>
      <p:ext uri="{BB962C8B-B14F-4D97-AF65-F5344CB8AC3E}">
        <p14:creationId xmlns:p14="http://schemas.microsoft.com/office/powerpoint/2010/main" val="30860548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67F5AD4-258E-9000-DE3E-A636C603FD51}"/>
              </a:ext>
            </a:extLst>
          </p:cNvPr>
          <p:cNvSpPr>
            <a:spLocks noGrp="1" noChangeArrowheads="1"/>
          </p:cNvSpPr>
          <p:nvPr>
            <p:ph type="dt" sz="half" idx="10"/>
          </p:nvPr>
        </p:nvSpPr>
        <p:spPr>
          <a:ln/>
        </p:spPr>
        <p:txBody>
          <a:bodyPr/>
          <a:lstStyle>
            <a:lvl1pPr>
              <a:defRPr/>
            </a:lvl1pPr>
          </a:lstStyle>
          <a:p>
            <a:pPr>
              <a:defRPr/>
            </a:pPr>
            <a:fld id="{9087EA5A-CC06-9C46-BBB2-AF3C342A0DBC}" type="datetime1">
              <a:rPr lang="en-US" altLang="en-US"/>
              <a:pPr>
                <a:defRPr/>
              </a:pPr>
              <a:t>9/20/26</a:t>
            </a:fld>
            <a:endParaRPr lang="en-US" altLang="en-US"/>
          </a:p>
        </p:txBody>
      </p:sp>
      <p:sp>
        <p:nvSpPr>
          <p:cNvPr id="6" name="Rectangle 5">
            <a:extLst>
              <a:ext uri="{FF2B5EF4-FFF2-40B4-BE49-F238E27FC236}">
                <a16:creationId xmlns:a16="http://schemas.microsoft.com/office/drawing/2014/main" id="{BBD1AC5F-D458-D7D3-7488-74F195D0CF8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89A8F7CF-B0AF-3508-9191-89E4D3926DCA}"/>
              </a:ext>
            </a:extLst>
          </p:cNvPr>
          <p:cNvSpPr>
            <a:spLocks noGrp="1" noChangeArrowheads="1"/>
          </p:cNvSpPr>
          <p:nvPr>
            <p:ph type="sldNum" sz="quarter" idx="12"/>
          </p:nvPr>
        </p:nvSpPr>
        <p:spPr>
          <a:ln/>
        </p:spPr>
        <p:txBody>
          <a:bodyPr/>
          <a:lstStyle>
            <a:lvl1pPr>
              <a:defRPr/>
            </a:lvl1pPr>
          </a:lstStyle>
          <a:p>
            <a:pPr>
              <a:defRPr/>
            </a:pPr>
            <a:fld id="{B1F6DC62-B07B-9242-909A-0F00BEDA90D3}" type="slidenum">
              <a:rPr lang="en-US" altLang="en-US"/>
              <a:pPr>
                <a:defRPr/>
              </a:pPr>
              <a:t>‹#›</a:t>
            </a:fld>
            <a:endParaRPr lang="en-US" altLang="en-US"/>
          </a:p>
        </p:txBody>
      </p:sp>
    </p:spTree>
    <p:extLst>
      <p:ext uri="{BB962C8B-B14F-4D97-AF65-F5344CB8AC3E}">
        <p14:creationId xmlns:p14="http://schemas.microsoft.com/office/powerpoint/2010/main" val="27851567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A5D9FC7-01BB-B76D-1406-C7B5A57569F5}"/>
              </a:ext>
            </a:extLst>
          </p:cNvPr>
          <p:cNvSpPr>
            <a:spLocks noGrp="1" noChangeArrowheads="1"/>
          </p:cNvSpPr>
          <p:nvPr>
            <p:ph type="dt" sz="half" idx="10"/>
          </p:nvPr>
        </p:nvSpPr>
        <p:spPr>
          <a:ln/>
        </p:spPr>
        <p:txBody>
          <a:bodyPr/>
          <a:lstStyle>
            <a:lvl1pPr>
              <a:defRPr/>
            </a:lvl1pPr>
          </a:lstStyle>
          <a:p>
            <a:pPr>
              <a:defRPr/>
            </a:pPr>
            <a:fld id="{7357364E-8804-4046-A16E-CBDF58AB3EA3}" type="datetime1">
              <a:rPr lang="en-US" altLang="en-US"/>
              <a:pPr>
                <a:defRPr/>
              </a:pPr>
              <a:t>9/20/26</a:t>
            </a:fld>
            <a:endParaRPr lang="en-US" altLang="en-US"/>
          </a:p>
        </p:txBody>
      </p:sp>
      <p:sp>
        <p:nvSpPr>
          <p:cNvPr id="5" name="Rectangle 5">
            <a:extLst>
              <a:ext uri="{FF2B5EF4-FFF2-40B4-BE49-F238E27FC236}">
                <a16:creationId xmlns:a16="http://schemas.microsoft.com/office/drawing/2014/main" id="{340C3F57-78AE-52C9-94FA-F0BF3CA4599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5C8F479-C6F2-3C10-49A7-7D2D3ADDC935}"/>
              </a:ext>
            </a:extLst>
          </p:cNvPr>
          <p:cNvSpPr>
            <a:spLocks noGrp="1" noChangeArrowheads="1"/>
          </p:cNvSpPr>
          <p:nvPr>
            <p:ph type="sldNum" sz="quarter" idx="12"/>
          </p:nvPr>
        </p:nvSpPr>
        <p:spPr>
          <a:ln/>
        </p:spPr>
        <p:txBody>
          <a:bodyPr/>
          <a:lstStyle>
            <a:lvl1pPr>
              <a:defRPr/>
            </a:lvl1pPr>
          </a:lstStyle>
          <a:p>
            <a:pPr>
              <a:defRPr/>
            </a:pPr>
            <a:fld id="{C96FC229-FDB5-644E-BDA9-E7F21829B2C8}" type="slidenum">
              <a:rPr lang="en-US" altLang="en-US"/>
              <a:pPr>
                <a:defRPr/>
              </a:pPr>
              <a:t>‹#›</a:t>
            </a:fld>
            <a:endParaRPr lang="en-US" altLang="en-US"/>
          </a:p>
        </p:txBody>
      </p:sp>
    </p:spTree>
    <p:extLst>
      <p:ext uri="{BB962C8B-B14F-4D97-AF65-F5344CB8AC3E}">
        <p14:creationId xmlns:p14="http://schemas.microsoft.com/office/powerpoint/2010/main" val="39626896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458B800-A441-5CF3-5269-1FF14D42401E}"/>
              </a:ext>
            </a:extLst>
          </p:cNvPr>
          <p:cNvSpPr>
            <a:spLocks noGrp="1" noChangeArrowheads="1"/>
          </p:cNvSpPr>
          <p:nvPr>
            <p:ph type="dt" sz="half" idx="10"/>
          </p:nvPr>
        </p:nvSpPr>
        <p:spPr>
          <a:ln/>
        </p:spPr>
        <p:txBody>
          <a:bodyPr/>
          <a:lstStyle>
            <a:lvl1pPr>
              <a:defRPr/>
            </a:lvl1pPr>
          </a:lstStyle>
          <a:p>
            <a:pPr>
              <a:defRPr/>
            </a:pPr>
            <a:fld id="{5C90DEDD-5E8F-9F44-AA33-1D5D5D37F623}" type="datetime1">
              <a:rPr lang="en-US" altLang="en-US"/>
              <a:pPr>
                <a:defRPr/>
              </a:pPr>
              <a:t>9/20/26</a:t>
            </a:fld>
            <a:endParaRPr lang="en-US" altLang="en-US"/>
          </a:p>
        </p:txBody>
      </p:sp>
      <p:sp>
        <p:nvSpPr>
          <p:cNvPr id="5" name="Rectangle 5">
            <a:extLst>
              <a:ext uri="{FF2B5EF4-FFF2-40B4-BE49-F238E27FC236}">
                <a16:creationId xmlns:a16="http://schemas.microsoft.com/office/drawing/2014/main" id="{A4C8E29F-9AC0-0E9A-2003-A663EAD7EEA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22F5C705-FB6D-C77E-E4D2-B82D6A6B1B74}"/>
              </a:ext>
            </a:extLst>
          </p:cNvPr>
          <p:cNvSpPr>
            <a:spLocks noGrp="1" noChangeArrowheads="1"/>
          </p:cNvSpPr>
          <p:nvPr>
            <p:ph type="sldNum" sz="quarter" idx="12"/>
          </p:nvPr>
        </p:nvSpPr>
        <p:spPr>
          <a:ln/>
        </p:spPr>
        <p:txBody>
          <a:bodyPr/>
          <a:lstStyle>
            <a:lvl1pPr>
              <a:defRPr/>
            </a:lvl1pPr>
          </a:lstStyle>
          <a:p>
            <a:pPr>
              <a:defRPr/>
            </a:pPr>
            <a:fld id="{212217AD-BB3A-7D46-B624-62E6134EC395}" type="slidenum">
              <a:rPr lang="en-US" altLang="en-US"/>
              <a:pPr>
                <a:defRPr/>
              </a:pPr>
              <a:t>‹#›</a:t>
            </a:fld>
            <a:endParaRPr lang="en-US" altLang="en-US"/>
          </a:p>
        </p:txBody>
      </p:sp>
    </p:spTree>
    <p:extLst>
      <p:ext uri="{BB962C8B-B14F-4D97-AF65-F5344CB8AC3E}">
        <p14:creationId xmlns:p14="http://schemas.microsoft.com/office/powerpoint/2010/main" val="3690436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15032BF-5032-C5A7-FEEB-C4112387990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C3FD627-1AEA-757D-E606-2F72B27E4CE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94722FB-CD82-6549-79D6-011E9CAE5D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FC94296-3EAB-EBA7-3566-0158E635C18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B7C837C1-3974-1973-DEEF-16B689EEEE6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B9717089-ABB6-4A4D-9FA1-D111E4D92CF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12B9A97A-B21D-2E32-9656-91C1E45968A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7D8AFFB3-5957-6F6F-FABD-7C621CCB20C4}"/>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7156" name="Rectangle 4">
            <a:extLst>
              <a:ext uri="{FF2B5EF4-FFF2-40B4-BE49-F238E27FC236}">
                <a16:creationId xmlns:a16="http://schemas.microsoft.com/office/drawing/2014/main" id="{08B29D02-FFC0-C1E0-A863-7DFB90878DCA}"/>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0"/>
                <a:cs typeface="ＭＳ Ｐゴシック" charset="0"/>
              </a:defRPr>
            </a:lvl1pPr>
          </a:lstStyle>
          <a:p>
            <a:pPr>
              <a:defRPr/>
            </a:pPr>
            <a:endParaRPr lang="en-US"/>
          </a:p>
        </p:txBody>
      </p:sp>
      <p:sp>
        <p:nvSpPr>
          <p:cNvPr id="177157" name="Rectangle 5">
            <a:extLst>
              <a:ext uri="{FF2B5EF4-FFF2-40B4-BE49-F238E27FC236}">
                <a16:creationId xmlns:a16="http://schemas.microsoft.com/office/drawing/2014/main" id="{86BBC8F8-809E-029B-063E-01FFAD5FF26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0"/>
                <a:cs typeface="ＭＳ Ｐゴシック" charset="0"/>
              </a:defRPr>
            </a:lvl1pPr>
          </a:lstStyle>
          <a:p>
            <a:pPr>
              <a:defRPr/>
            </a:pPr>
            <a:r>
              <a:rPr lang="en-US"/>
              <a:t>Planetary Sciences</a:t>
            </a:r>
          </a:p>
        </p:txBody>
      </p:sp>
      <p:sp>
        <p:nvSpPr>
          <p:cNvPr id="177158" name="Rectangle 6">
            <a:extLst>
              <a:ext uri="{FF2B5EF4-FFF2-40B4-BE49-F238E27FC236}">
                <a16:creationId xmlns:a16="http://schemas.microsoft.com/office/drawing/2014/main" id="{8EC51223-EB84-481A-FB92-D81A19124B9B}"/>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60A61301-C2AF-EF47-8D3B-3989174C3724}"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2B34E4C-EF37-C1D9-6D67-C77268A6FD9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A3045516-D55F-2E9D-4853-3FCD1EC04C3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4ACC22C-318D-0391-CA72-CA1F72AAA62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B1520933-6940-AD45-899D-AC64DCFF21ED}"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6F5F7E0A-919B-A600-3D07-EA5BECB78FE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2ADA28BE-9308-B5FF-3AE4-16403B8B27F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EC7A6898-2425-E747-9959-8748813ADC3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41AF35C-77FE-ECA2-F3E8-F584B064B51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215B5D2C-F90C-474D-37ED-DA6F5EB2E78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4AFF82E-1E07-07AF-8368-1BF7262889F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81393C75-4703-1F4C-A732-A6691B2488C4}"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8922501C-C7AE-623F-79F7-5ED0F6BE611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7F21D144-BB57-9C8B-FC80-0BAA288ECA8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362419A3-B913-8A42-AA45-BC2F177DC3C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C361401-1B15-7850-C6FB-8B110E7738E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14338BC-B710-8349-B650-2BB2C623737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A5F7438-E258-86EB-3AD5-73D771FE894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7EE30C6F-FB1A-DF46-0DD9-9BAEB9691DF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C0D98833-9B99-F64F-7D63-3A935C66CB3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37C10DF-9430-524B-BA3B-E1381FD6C33B}" type="slidenum">
              <a:rPr lang="en-US" altLang="en-US"/>
              <a:pPr>
                <a:defRPr/>
              </a:pPr>
              <a:t>‹#›</a:t>
            </a:fld>
            <a:endParaRPr lang="en-US" altLang="en-US"/>
          </a:p>
        </p:txBody>
      </p:sp>
    </p:spTree>
    <p:extLst>
      <p:ext uri="{BB962C8B-B14F-4D97-AF65-F5344CB8AC3E}">
        <p14:creationId xmlns:p14="http://schemas.microsoft.com/office/powerpoint/2010/main" val="1100256799"/>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2B16FC5-6274-C339-D552-009DF060809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187695B-D819-3FAA-9E54-E3AD6200462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CAEBDBD-75FA-F0DA-7703-12C15C4F420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cs typeface="Arial" panose="020B0604020202020204" pitchFamily="34" charset="0"/>
              </a:defRPr>
            </a:lvl1pPr>
          </a:lstStyle>
          <a:p>
            <a:pPr>
              <a:defRPr/>
            </a:pPr>
            <a:fld id="{CD7036A9-BE82-1741-84ED-563F7AA0C495}"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AEFC45FB-4FE3-CDF9-FFDE-1E9D3D326F5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8BD5F552-F72F-B969-20CC-8FBB067FC81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Arial" panose="020B0604020202020204" pitchFamily="34" charset="0"/>
              </a:defRPr>
            </a:lvl1pPr>
          </a:lstStyle>
          <a:p>
            <a:pPr>
              <a:defRPr/>
            </a:pPr>
            <a:fld id="{8644D0E0-3769-EA42-A635-97BB26D1F3C7}" type="slidenum">
              <a:rPr lang="en-US" altLang="en-US"/>
              <a:pPr>
                <a:defRPr/>
              </a:pPr>
              <a:t>‹#›</a:t>
            </a:fld>
            <a:endParaRPr lang="en-US" altLang="en-US"/>
          </a:p>
        </p:txBody>
      </p:sp>
    </p:spTree>
    <p:extLst>
      <p:ext uri="{BB962C8B-B14F-4D97-AF65-F5344CB8AC3E}">
        <p14:creationId xmlns:p14="http://schemas.microsoft.com/office/powerpoint/2010/main" val="747321207"/>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0.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5.gif"/></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3489" name="Picture 1" descr="PIA20021_fig1.jpg">
            <a:extLst>
              <a:ext uri="{FF2B5EF4-FFF2-40B4-BE49-F238E27FC236}">
                <a16:creationId xmlns:a16="http://schemas.microsoft.com/office/drawing/2014/main" id="{07718279-D241-1662-EB6D-502DC89280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0"/>
            <a:ext cx="9296400" cy="695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0" name="Rectangle 2">
            <a:extLst>
              <a:ext uri="{FF2B5EF4-FFF2-40B4-BE49-F238E27FC236}">
                <a16:creationId xmlns:a16="http://schemas.microsoft.com/office/drawing/2014/main" id="{5D2B644D-7471-611A-AEE8-58C731B3CB57}"/>
              </a:ext>
            </a:extLst>
          </p:cNvPr>
          <p:cNvSpPr txBox="1">
            <a:spLocks noChangeArrowheads="1"/>
          </p:cNvSpPr>
          <p:nvPr/>
        </p:nvSpPr>
        <p:spPr bwMode="auto">
          <a:xfrm>
            <a:off x="1219200" y="-152400"/>
            <a:ext cx="4724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a:solidFill>
                  <a:srgbClr val="FFFFFF"/>
                </a:solidFill>
              </a:rPr>
              <a:t>Where is this?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B2A22-976D-5A94-F9EB-2107A238C465}"/>
            </a:ext>
          </a:extLst>
        </p:cNvPr>
        <p:cNvGrpSpPr/>
        <p:nvPr/>
      </p:nvGrpSpPr>
      <p:grpSpPr>
        <a:xfrm>
          <a:off x="0" y="0"/>
          <a:ext cx="0" cy="0"/>
          <a:chOff x="0" y="0"/>
          <a:chExt cx="0" cy="0"/>
        </a:xfrm>
      </p:grpSpPr>
      <p:sp>
        <p:nvSpPr>
          <p:cNvPr id="49153" name="Rectangle 1026">
            <a:extLst>
              <a:ext uri="{FF2B5EF4-FFF2-40B4-BE49-F238E27FC236}">
                <a16:creationId xmlns:a16="http://schemas.microsoft.com/office/drawing/2014/main" id="{D4505DED-4171-90C3-8988-89780D20435A}"/>
              </a:ext>
            </a:extLst>
          </p:cNvPr>
          <p:cNvSpPr>
            <a:spLocks noGrp="1" noChangeArrowheads="1"/>
          </p:cNvSpPr>
          <p:nvPr>
            <p:ph type="title"/>
          </p:nvPr>
        </p:nvSpPr>
        <p:spPr>
          <a:xfrm>
            <a:off x="685800" y="76200"/>
            <a:ext cx="7772400" cy="838200"/>
          </a:xfrm>
        </p:spPr>
        <p:txBody>
          <a:bodyPr/>
          <a:lstStyle/>
          <a:p>
            <a:pPr eaLnBrk="1" hangingPunct="1"/>
            <a:r>
              <a:rPr lang="en-US" altLang="en-US" b="1" dirty="0">
                <a:ea typeface="ＭＳ Ｐゴシック" panose="020B0600070205080204" pitchFamily="34" charset="-128"/>
              </a:rPr>
              <a:t>Spaceship Name!</a:t>
            </a:r>
          </a:p>
        </p:txBody>
      </p:sp>
      <p:sp>
        <p:nvSpPr>
          <p:cNvPr id="88067" name="Rectangle 1027">
            <a:extLst>
              <a:ext uri="{FF2B5EF4-FFF2-40B4-BE49-F238E27FC236}">
                <a16:creationId xmlns:a16="http://schemas.microsoft.com/office/drawing/2014/main" id="{6040CD58-8B1A-3D11-A790-5574372BE110}"/>
              </a:ext>
            </a:extLst>
          </p:cNvPr>
          <p:cNvSpPr>
            <a:spLocks noChangeArrowheads="1"/>
          </p:cNvSpPr>
          <p:nvPr/>
        </p:nvSpPr>
        <p:spPr bwMode="auto">
          <a:xfrm>
            <a:off x="381000" y="914400"/>
            <a:ext cx="4613332"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SSE Ephemeris … 1</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Trojan Horse … 4</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Hail Mary … 5</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Skeld</a:t>
            </a: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2</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Ocean Gate … 4</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Astraois</a:t>
            </a: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4</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Lagrange Point … 1</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pic>
        <p:nvPicPr>
          <p:cNvPr id="3" name="Picture 2" descr="Close-up of a spider&#10;&#10;AI-generated content may be incorrect.">
            <a:extLst>
              <a:ext uri="{FF2B5EF4-FFF2-40B4-BE49-F238E27FC236}">
                <a16:creationId xmlns:a16="http://schemas.microsoft.com/office/drawing/2014/main" id="{C7831A7E-AA9B-6F6D-1F8F-946E79C400AE}"/>
              </a:ext>
            </a:extLst>
          </p:cNvPr>
          <p:cNvPicPr>
            <a:picLocks noChangeAspect="1"/>
          </p:cNvPicPr>
          <p:nvPr/>
        </p:nvPicPr>
        <p:blipFill>
          <a:blip r:embed="rId3"/>
          <a:stretch>
            <a:fillRect/>
          </a:stretch>
        </p:blipFill>
        <p:spPr>
          <a:xfrm>
            <a:off x="4596008" y="2133600"/>
            <a:ext cx="4149670" cy="2331719"/>
          </a:xfrm>
          <a:prstGeom prst="rect">
            <a:avLst/>
          </a:prstGeom>
        </p:spPr>
      </p:pic>
    </p:spTree>
    <p:extLst>
      <p:ext uri="{BB962C8B-B14F-4D97-AF65-F5344CB8AC3E}">
        <p14:creationId xmlns:p14="http://schemas.microsoft.com/office/powerpoint/2010/main" val="3151627222"/>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2" descr="Orrery_by_CygX1.jpg">
            <a:extLst>
              <a:ext uri="{FF2B5EF4-FFF2-40B4-BE49-F238E27FC236}">
                <a16:creationId xmlns:a16="http://schemas.microsoft.com/office/drawing/2014/main" id="{009A7919-E594-6817-6138-D557694946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142875"/>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8" name="TextBox 3">
            <a:extLst>
              <a:ext uri="{FF2B5EF4-FFF2-40B4-BE49-F238E27FC236}">
                <a16:creationId xmlns:a16="http://schemas.microsoft.com/office/drawing/2014/main" id="{2ADDC46E-FAF0-7D6A-90FB-A5A8A2A8433E}"/>
              </a:ext>
            </a:extLst>
          </p:cNvPr>
          <p:cNvSpPr txBox="1">
            <a:spLocks noChangeArrowheads="1"/>
          </p:cNvSpPr>
          <p:nvPr/>
        </p:nvSpPr>
        <p:spPr bwMode="auto">
          <a:xfrm>
            <a:off x="533400" y="457200"/>
            <a:ext cx="28019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4400">
                <a:solidFill>
                  <a:schemeClr val="bg1"/>
                </a:solidFill>
              </a:rPr>
              <a:t>Dynamics 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A2B9F4B9-B470-40AA-3141-8E5B080112DE}"/>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Basic Newton</a:t>
            </a:r>
          </a:p>
        </p:txBody>
      </p:sp>
      <p:sp>
        <p:nvSpPr>
          <p:cNvPr id="64515" name="Text Box 3">
            <a:extLst>
              <a:ext uri="{FF2B5EF4-FFF2-40B4-BE49-F238E27FC236}">
                <a16:creationId xmlns:a16="http://schemas.microsoft.com/office/drawing/2014/main" id="{9BF74ACF-CF2D-9A8A-2232-D95188E0CECC}"/>
              </a:ext>
            </a:extLst>
          </p:cNvPr>
          <p:cNvSpPr txBox="1">
            <a:spLocks noChangeArrowheads="1"/>
          </p:cNvSpPr>
          <p:nvPr/>
        </p:nvSpPr>
        <p:spPr bwMode="auto">
          <a:xfrm>
            <a:off x="152400" y="731838"/>
            <a:ext cx="88392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                                                                   </a:t>
            </a:r>
            <a:r>
              <a:rPr lang="en-US" altLang="en-US"/>
              <a:t>G m</a:t>
            </a:r>
            <a:r>
              <a:rPr lang="en-US" altLang="en-US" baseline="-25000"/>
              <a:t>Earth</a:t>
            </a:r>
            <a:r>
              <a:rPr lang="en-US" altLang="en-US"/>
              <a:t> m</a:t>
            </a:r>
            <a:r>
              <a:rPr lang="en-US" altLang="en-US" baseline="-25000"/>
              <a:t>2</a:t>
            </a:r>
          </a:p>
          <a:p>
            <a:pPr eaLnBrk="1" hangingPunct="1">
              <a:spcBef>
                <a:spcPct val="0"/>
              </a:spcBef>
              <a:buFontTx/>
              <a:buNone/>
            </a:pPr>
            <a:r>
              <a:rPr lang="en-US" altLang="en-US"/>
              <a:t>             F </a:t>
            </a:r>
            <a:r>
              <a:rPr lang="en-US" altLang="en-US" baseline="-25000"/>
              <a:t>gravity on Earth</a:t>
            </a:r>
            <a:r>
              <a:rPr lang="en-US" altLang="en-US"/>
              <a:t>   =    —   </a:t>
            </a:r>
            <a:r>
              <a:rPr lang="en-US" altLang="en-US" baseline="30000">
                <a:solidFill>
                  <a:srgbClr val="000000"/>
                </a:solidFill>
              </a:rPr>
              <a:t>_______________</a:t>
            </a:r>
            <a:endParaRPr lang="en-US" altLang="en-US"/>
          </a:p>
          <a:p>
            <a:pPr eaLnBrk="1" hangingPunct="1">
              <a:spcBef>
                <a:spcPct val="0"/>
              </a:spcBef>
              <a:buFontTx/>
              <a:buNone/>
            </a:pPr>
            <a:r>
              <a:rPr lang="en-US" altLang="en-US"/>
              <a:t>                                                         r</a:t>
            </a:r>
            <a:r>
              <a:rPr lang="en-US" altLang="en-US" baseline="30000"/>
              <a:t>2</a:t>
            </a:r>
          </a:p>
        </p:txBody>
      </p:sp>
      <p:graphicFrame>
        <p:nvGraphicFramePr>
          <p:cNvPr id="64578" name="Group 66">
            <a:extLst>
              <a:ext uri="{FF2B5EF4-FFF2-40B4-BE49-F238E27FC236}">
                <a16:creationId xmlns:a16="http://schemas.microsoft.com/office/drawing/2014/main" id="{B27D2B9F-E8D1-7FDF-2BD2-309C324A40A7}"/>
              </a:ext>
            </a:extLst>
          </p:cNvPr>
          <p:cNvGraphicFramePr>
            <a:graphicFrameLocks noGrp="1"/>
          </p:cNvGraphicFramePr>
          <p:nvPr/>
        </p:nvGraphicFramePr>
        <p:xfrm>
          <a:off x="990600" y="2351088"/>
          <a:ext cx="7086600" cy="2984500"/>
        </p:xfrm>
        <a:graphic>
          <a:graphicData uri="http://schemas.openxmlformats.org/drawingml/2006/table">
            <a:tbl>
              <a:tblPr/>
              <a:tblGrid>
                <a:gridCol w="11811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4064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m</a:t>
                      </a:r>
                      <a:r>
                        <a:rPr kumimoji="0" lang="en-US" sz="2000" b="0"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 (kg)</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r (m)</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chemeClr val="tx1"/>
                          </a:solidFill>
                          <a:effectLst/>
                          <a:latin typeface="Times New Roman" charset="0"/>
                          <a:ea typeface="ＭＳ Ｐゴシック" charset="0"/>
                          <a:cs typeface="ＭＳ Ｐゴシック" charset="0"/>
                        </a:rPr>
                        <a:t>F</a:t>
                      </a:r>
                      <a:r>
                        <a:rPr kumimoji="0" lang="en-US" sz="2000" b="0" i="0" u="none" strike="noStrike" cap="none" normalizeH="0" baseline="-25000" dirty="0" err="1">
                          <a:ln>
                            <a:noFill/>
                          </a:ln>
                          <a:solidFill>
                            <a:schemeClr val="tx1"/>
                          </a:solidFill>
                          <a:effectLst/>
                          <a:latin typeface="Times New Roman" charset="0"/>
                          <a:ea typeface="ＭＳ Ｐゴシック" charset="0"/>
                          <a:cs typeface="ＭＳ Ｐゴシック" charset="0"/>
                        </a:rPr>
                        <a:t>gravity</a:t>
                      </a:r>
                      <a:endPar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118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Sun</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1.99e30</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1.50e11</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0000"/>
                          </a:solidFill>
                          <a:effectLst/>
                          <a:latin typeface="Times New Roman" charset="0"/>
                          <a:ea typeface="ＭＳ Ｐゴシック" charset="0"/>
                          <a:cs typeface="ＭＳ Ｐゴシック" charset="0"/>
                        </a:rPr>
                        <a:t>3.52e22</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rPr>
                        <a:t>Winner!</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178 X Moon</a:t>
                      </a: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2402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Venus</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4.87e24</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4.14e10</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1.13e18</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719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Moon</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7.35e22</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3.84e08</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1.98e20</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2560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Jupiter</a:t>
                      </a:r>
                    </a:p>
                  </a:txBody>
                  <a:tcPr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1.90e27</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6.29e11</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1.91e18</a:t>
                      </a: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4566" name="Text Box 54">
            <a:extLst>
              <a:ext uri="{FF2B5EF4-FFF2-40B4-BE49-F238E27FC236}">
                <a16:creationId xmlns:a16="http://schemas.microsoft.com/office/drawing/2014/main" id="{D8675030-B456-DE89-E10E-89D7143F4733}"/>
              </a:ext>
            </a:extLst>
          </p:cNvPr>
          <p:cNvSpPr txBox="1">
            <a:spLocks noChangeArrowheads="1"/>
          </p:cNvSpPr>
          <p:nvPr/>
        </p:nvSpPr>
        <p:spPr bwMode="auto">
          <a:xfrm>
            <a:off x="533400" y="5518150"/>
            <a:ext cx="822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What about the Moon?</a:t>
            </a:r>
          </a:p>
          <a:p>
            <a:pPr eaLnBrk="1" hangingPunct="1">
              <a:spcBef>
                <a:spcPct val="0"/>
              </a:spcBef>
              <a:buFontTx/>
              <a:buNone/>
            </a:pPr>
            <a:r>
              <a:rPr lang="en-US" altLang="en-US" sz="2400"/>
              <a:t>          m</a:t>
            </a:r>
            <a:r>
              <a:rPr lang="en-US" altLang="en-US" sz="2400" baseline="-25000"/>
              <a:t>Earth</a:t>
            </a:r>
            <a:r>
              <a:rPr lang="en-US" altLang="en-US" sz="2400"/>
              <a:t> = 5.97e24 kg</a:t>
            </a:r>
          </a:p>
          <a:p>
            <a:pPr eaLnBrk="1" hangingPunct="1">
              <a:spcBef>
                <a:spcPct val="0"/>
              </a:spcBef>
              <a:buFontTx/>
              <a:buNone/>
            </a:pPr>
            <a:r>
              <a:rPr lang="en-US" altLang="en-US" sz="2400"/>
              <a:t>Earth-Moon has F</a:t>
            </a:r>
            <a:r>
              <a:rPr lang="en-US" altLang="en-US" sz="2400" baseline="-25000"/>
              <a:t>Earth</a:t>
            </a:r>
            <a:r>
              <a:rPr lang="en-US" altLang="en-US" sz="2400"/>
              <a:t> ~ 1.98e20, Sun-Moon has F</a:t>
            </a:r>
            <a:r>
              <a:rPr lang="en-US" altLang="en-US" sz="2400" baseline="-25000"/>
              <a:t>Sun</a:t>
            </a:r>
            <a:r>
              <a:rPr lang="en-US" altLang="en-US" sz="2400"/>
              <a:t> ~ </a:t>
            </a:r>
            <a:r>
              <a:rPr lang="en-US" altLang="en-US" sz="2400">
                <a:solidFill>
                  <a:srgbClr val="FF0000"/>
                </a:solidFill>
              </a:rPr>
              <a:t>4.34e20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515"/>
                                        </p:tgtEl>
                                        <p:attrNameLst>
                                          <p:attrName>style.visibility</p:attrName>
                                        </p:attrNameLst>
                                      </p:cBhvr>
                                      <p:to>
                                        <p:strVal val="visible"/>
                                      </p:to>
                                    </p:set>
                                    <p:animEffect transition="in" filter="fade">
                                      <p:cBhvr>
                                        <p:cTn id="7" dur="2000"/>
                                        <p:tgtEl>
                                          <p:spTgt spid="645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4578"/>
                                        </p:tgtEl>
                                        <p:attrNameLst>
                                          <p:attrName>style.visibility</p:attrName>
                                        </p:attrNameLst>
                                      </p:cBhvr>
                                      <p:to>
                                        <p:strVal val="visible"/>
                                      </p:to>
                                    </p:set>
                                    <p:animEffect transition="in" filter="fade">
                                      <p:cBhvr>
                                        <p:cTn id="12" dur="2000"/>
                                        <p:tgtEl>
                                          <p:spTgt spid="645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4566">
                                            <p:txEl>
                                              <p:pRg st="0" end="0"/>
                                            </p:txEl>
                                          </p:spTgt>
                                        </p:tgtEl>
                                        <p:attrNameLst>
                                          <p:attrName>style.visibility</p:attrName>
                                        </p:attrNameLst>
                                      </p:cBhvr>
                                      <p:to>
                                        <p:strVal val="visible"/>
                                      </p:to>
                                    </p:set>
                                    <p:animEffect transition="in" filter="fade">
                                      <p:cBhvr>
                                        <p:cTn id="17" dur="2000"/>
                                        <p:tgtEl>
                                          <p:spTgt spid="64566">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4566">
                                            <p:txEl>
                                              <p:pRg st="1" end="1"/>
                                            </p:txEl>
                                          </p:spTgt>
                                        </p:tgtEl>
                                        <p:attrNameLst>
                                          <p:attrName>style.visibility</p:attrName>
                                        </p:attrNameLst>
                                      </p:cBhvr>
                                      <p:to>
                                        <p:strVal val="visible"/>
                                      </p:to>
                                    </p:set>
                                    <p:animEffect transition="in" filter="fade">
                                      <p:cBhvr>
                                        <p:cTn id="22" dur="2000"/>
                                        <p:tgtEl>
                                          <p:spTgt spid="64566">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4566">
                                            <p:txEl>
                                              <p:pRg st="2" end="2"/>
                                            </p:txEl>
                                          </p:spTgt>
                                        </p:tgtEl>
                                        <p:attrNameLst>
                                          <p:attrName>style.visibility</p:attrName>
                                        </p:attrNameLst>
                                      </p:cBhvr>
                                      <p:to>
                                        <p:strVal val="visible"/>
                                      </p:to>
                                    </p:set>
                                    <p:animEffect transition="in" filter="fade">
                                      <p:cBhvr>
                                        <p:cTn id="27" dur="2000"/>
                                        <p:tgtEl>
                                          <p:spTgt spid="6456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A19C91E3-D7D6-6B55-CAC6-ED2504083042}"/>
              </a:ext>
            </a:extLst>
          </p:cNvPr>
          <p:cNvSpPr>
            <a:spLocks noGrp="1" noChangeArrowheads="1"/>
          </p:cNvSpPr>
          <p:nvPr>
            <p:ph type="title"/>
          </p:nvPr>
        </p:nvSpPr>
        <p:spPr>
          <a:xfrm>
            <a:off x="609600" y="0"/>
            <a:ext cx="8001000" cy="990600"/>
          </a:xfrm>
        </p:spPr>
        <p:txBody>
          <a:bodyPr/>
          <a:lstStyle/>
          <a:p>
            <a:r>
              <a:rPr lang="en-US" altLang="en-US" b="1">
                <a:ea typeface="ＭＳ Ｐゴシック" panose="020B0600070205080204" pitchFamily="34" charset="-128"/>
              </a:rPr>
              <a:t>Dynamics: Kepler I</a:t>
            </a:r>
          </a:p>
        </p:txBody>
      </p:sp>
      <p:sp>
        <p:nvSpPr>
          <p:cNvPr id="139267" name="Text Box 3">
            <a:extLst>
              <a:ext uri="{FF2B5EF4-FFF2-40B4-BE49-F238E27FC236}">
                <a16:creationId xmlns:a16="http://schemas.microsoft.com/office/drawing/2014/main" id="{D280517E-7238-0AF0-A0C1-9A4EFD9BD758}"/>
              </a:ext>
            </a:extLst>
          </p:cNvPr>
          <p:cNvSpPr txBox="1">
            <a:spLocks noChangeArrowheads="1"/>
          </p:cNvSpPr>
          <p:nvPr/>
        </p:nvSpPr>
        <p:spPr bwMode="auto">
          <a:xfrm>
            <a:off x="152400" y="990600"/>
            <a:ext cx="8839200" cy="264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dirty="0">
                <a:solidFill>
                  <a:srgbClr val="000000"/>
                </a:solidFill>
              </a:rPr>
              <a:t>Kepler I:  planetary orbits are ellipses with the Sun at a focus</a:t>
            </a:r>
          </a:p>
          <a:p>
            <a:pPr eaLnBrk="1" hangingPunct="1">
              <a:lnSpc>
                <a:spcPct val="50000"/>
              </a:lnSpc>
              <a:spcBef>
                <a:spcPct val="0"/>
              </a:spcBef>
              <a:buFontTx/>
              <a:buNone/>
            </a:pPr>
            <a:endParaRPr lang="en-US" altLang="en-US" sz="2400" dirty="0">
              <a:solidFill>
                <a:srgbClr val="000000"/>
              </a:solidFill>
            </a:endParaRPr>
          </a:p>
          <a:p>
            <a:pPr eaLnBrk="1" hangingPunct="1">
              <a:spcBef>
                <a:spcPct val="0"/>
              </a:spcBef>
              <a:buFontTx/>
              <a:buNone/>
            </a:pPr>
            <a:r>
              <a:rPr lang="en-US" altLang="en-US" sz="1600" dirty="0">
                <a:solidFill>
                  <a:srgbClr val="000000"/>
                </a:solidFill>
              </a:rPr>
              <a:t>                                                                                      </a:t>
            </a:r>
            <a:r>
              <a:rPr lang="en-US" altLang="en-US" sz="2400" dirty="0">
                <a:solidFill>
                  <a:srgbClr val="000000"/>
                </a:solidFill>
              </a:rPr>
              <a:t>a (1 − e</a:t>
            </a:r>
            <a:r>
              <a:rPr lang="en-US" altLang="en-US" sz="2400" baseline="30000" dirty="0">
                <a:solidFill>
                  <a:srgbClr val="000000"/>
                </a:solidFill>
              </a:rPr>
              <a:t>2</a:t>
            </a:r>
            <a:r>
              <a:rPr lang="en-US" altLang="en-US" sz="2400" dirty="0">
                <a:solidFill>
                  <a:srgbClr val="000000"/>
                </a:solidFill>
              </a:rPr>
              <a:t>)</a:t>
            </a:r>
          </a:p>
          <a:p>
            <a:pPr eaLnBrk="1" hangingPunct="1">
              <a:spcBef>
                <a:spcPct val="0"/>
              </a:spcBef>
              <a:buFontTx/>
              <a:buNone/>
            </a:pPr>
            <a:r>
              <a:rPr lang="en-US" altLang="en-US" sz="2400" dirty="0">
                <a:solidFill>
                  <a:srgbClr val="000000"/>
                </a:solidFill>
              </a:rPr>
              <a:t>                                     </a:t>
            </a:r>
            <a:r>
              <a:rPr lang="en-US" altLang="en-US" sz="2400" dirty="0" err="1">
                <a:solidFill>
                  <a:srgbClr val="000000"/>
                </a:solidFill>
              </a:rPr>
              <a:t>r</a:t>
            </a:r>
            <a:r>
              <a:rPr lang="en-US" altLang="en-US" sz="2400" baseline="-25000" dirty="0" err="1">
                <a:solidFill>
                  <a:srgbClr val="000000"/>
                </a:solidFill>
              </a:rPr>
              <a:t>Earth</a:t>
            </a:r>
            <a:r>
              <a:rPr lang="en-US" altLang="en-US" sz="2400" baseline="-25000" dirty="0">
                <a:solidFill>
                  <a:srgbClr val="000000"/>
                </a:solidFill>
              </a:rPr>
              <a:t>-Sun </a:t>
            </a:r>
            <a:r>
              <a:rPr lang="en-US" altLang="en-US" sz="2400" dirty="0">
                <a:solidFill>
                  <a:srgbClr val="000000"/>
                </a:solidFill>
              </a:rPr>
              <a:t>=   </a:t>
            </a:r>
            <a:r>
              <a:rPr lang="en-US" altLang="en-US" sz="2400" baseline="30000" dirty="0">
                <a:solidFill>
                  <a:srgbClr val="000000"/>
                </a:solidFill>
              </a:rPr>
              <a:t>______________</a:t>
            </a:r>
          </a:p>
          <a:p>
            <a:pPr eaLnBrk="1" hangingPunct="1">
              <a:spcBef>
                <a:spcPct val="0"/>
              </a:spcBef>
              <a:buFontTx/>
              <a:buNone/>
            </a:pPr>
            <a:r>
              <a:rPr lang="en-US" altLang="en-US" sz="2400" dirty="0">
                <a:solidFill>
                  <a:srgbClr val="000000"/>
                </a:solidFill>
              </a:rPr>
              <a:t>                                                        1 + e cos </a:t>
            </a:r>
            <a:r>
              <a:rPr lang="en-US" altLang="en-US" sz="2400" dirty="0" err="1">
                <a:solidFill>
                  <a:srgbClr val="000000"/>
                </a:solidFill>
              </a:rPr>
              <a:t>θ</a:t>
            </a:r>
            <a:endParaRPr lang="en-US" altLang="en-US" sz="2400" dirty="0">
              <a:solidFill>
                <a:srgbClr val="000000"/>
              </a:solidFill>
            </a:endParaRPr>
          </a:p>
          <a:p>
            <a:pPr eaLnBrk="1" hangingPunct="1">
              <a:lnSpc>
                <a:spcPct val="50000"/>
              </a:lnSpc>
              <a:spcBef>
                <a:spcPct val="0"/>
              </a:spcBef>
              <a:buFontTx/>
              <a:buNone/>
            </a:pPr>
            <a:endParaRPr lang="en-US" altLang="en-US" sz="2400" dirty="0">
              <a:solidFill>
                <a:srgbClr val="000000"/>
              </a:solidFill>
            </a:endParaRPr>
          </a:p>
          <a:p>
            <a:pPr algn="ctr" eaLnBrk="1" hangingPunct="1">
              <a:spcBef>
                <a:spcPct val="0"/>
              </a:spcBef>
              <a:buFontTx/>
              <a:buNone/>
            </a:pPr>
            <a:r>
              <a:rPr lang="en-US" altLang="en-US" sz="1600" dirty="0">
                <a:solidFill>
                  <a:srgbClr val="000000"/>
                </a:solidFill>
              </a:rPr>
              <a:t>e = eccentricity = (1 − b</a:t>
            </a:r>
            <a:r>
              <a:rPr lang="en-US" altLang="en-US" sz="1600" baseline="30000" dirty="0">
                <a:solidFill>
                  <a:srgbClr val="000000"/>
                </a:solidFill>
              </a:rPr>
              <a:t>2</a:t>
            </a:r>
            <a:r>
              <a:rPr lang="en-US" altLang="en-US" sz="1600" baseline="-25000" dirty="0">
                <a:solidFill>
                  <a:srgbClr val="000000"/>
                </a:solidFill>
              </a:rPr>
              <a:t>minor</a:t>
            </a:r>
            <a:r>
              <a:rPr lang="en-US" altLang="en-US" sz="1600" dirty="0">
                <a:solidFill>
                  <a:srgbClr val="000000"/>
                </a:solidFill>
              </a:rPr>
              <a:t>/a</a:t>
            </a:r>
            <a:r>
              <a:rPr lang="en-US" altLang="en-US" sz="1600" baseline="30000" dirty="0">
                <a:solidFill>
                  <a:srgbClr val="000000"/>
                </a:solidFill>
              </a:rPr>
              <a:t>2</a:t>
            </a:r>
            <a:r>
              <a:rPr lang="en-US" altLang="en-US" sz="1600" baseline="-25000" dirty="0">
                <a:solidFill>
                  <a:srgbClr val="000000"/>
                </a:solidFill>
              </a:rPr>
              <a:t>major</a:t>
            </a:r>
            <a:r>
              <a:rPr lang="en-US" altLang="en-US" sz="1600" dirty="0">
                <a:solidFill>
                  <a:srgbClr val="000000"/>
                </a:solidFill>
              </a:rPr>
              <a:t>)</a:t>
            </a:r>
            <a:r>
              <a:rPr lang="en-US" altLang="en-US" sz="1600" baseline="30000" dirty="0">
                <a:solidFill>
                  <a:srgbClr val="000000"/>
                </a:solidFill>
              </a:rPr>
              <a:t>1/2</a:t>
            </a:r>
          </a:p>
          <a:p>
            <a:pPr algn="ctr" eaLnBrk="1" hangingPunct="1">
              <a:spcBef>
                <a:spcPct val="0"/>
              </a:spcBef>
              <a:buFontTx/>
              <a:buNone/>
            </a:pPr>
            <a:r>
              <a:rPr lang="en-US" altLang="en-US" sz="1600" dirty="0" err="1">
                <a:solidFill>
                  <a:srgbClr val="000000"/>
                </a:solidFill>
              </a:rPr>
              <a:t>θ</a:t>
            </a:r>
            <a:r>
              <a:rPr lang="en-US" altLang="en-US" sz="1600" dirty="0">
                <a:solidFill>
                  <a:srgbClr val="000000"/>
                </a:solidFill>
              </a:rPr>
              <a:t> = true anomaly = angle between perihelion and current position</a:t>
            </a:r>
          </a:p>
          <a:p>
            <a:pPr eaLnBrk="1" hangingPunct="1">
              <a:lnSpc>
                <a:spcPct val="50000"/>
              </a:lnSpc>
              <a:spcBef>
                <a:spcPct val="0"/>
              </a:spcBef>
              <a:buFontTx/>
              <a:buNone/>
            </a:pPr>
            <a:endParaRPr lang="en-US" altLang="en-US" sz="2400" dirty="0">
              <a:solidFill>
                <a:srgbClr val="000000"/>
              </a:solidFill>
            </a:endParaRPr>
          </a:p>
        </p:txBody>
      </p:sp>
      <p:pic>
        <p:nvPicPr>
          <p:cNvPr id="69635" name="Picture 2" descr="Orbit1.gif">
            <a:extLst>
              <a:ext uri="{FF2B5EF4-FFF2-40B4-BE49-F238E27FC236}">
                <a16:creationId xmlns:a16="http://schemas.microsoft.com/office/drawing/2014/main" id="{A899AC10-8EB8-592F-C34D-8D8190906A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560763"/>
            <a:ext cx="73406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222D496-8B96-280C-43EF-7D530C1C19B0}"/>
              </a:ext>
            </a:extLst>
          </p:cNvPr>
          <p:cNvSpPr/>
          <p:nvPr/>
        </p:nvSpPr>
        <p:spPr>
          <a:xfrm>
            <a:off x="5486400" y="5580063"/>
            <a:ext cx="762000" cy="2111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1">
            <a:extLst>
              <a:ext uri="{FF2B5EF4-FFF2-40B4-BE49-F238E27FC236}">
                <a16:creationId xmlns:a16="http://schemas.microsoft.com/office/drawing/2014/main" id="{DD20F615-BF55-4A51-FBA7-D9CA3635DBAC}"/>
              </a:ext>
            </a:extLst>
          </p:cNvPr>
          <p:cNvSpPr txBox="1">
            <a:spLocks noChangeArrowheads="1"/>
          </p:cNvSpPr>
          <p:nvPr/>
        </p:nvSpPr>
        <p:spPr bwMode="auto">
          <a:xfrm>
            <a:off x="6033304" y="1600200"/>
            <a:ext cx="30344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hands up!</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What is a?</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400" dirty="0">
                <a:solidFill>
                  <a:srgbClr val="00B050"/>
                </a:solidFill>
              </a:rPr>
              <a:t>What is b?</a:t>
            </a:r>
            <a:endPar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9267">
                                            <p:txEl>
                                              <p:pRg st="6" end="6"/>
                                            </p:txEl>
                                          </p:spTgt>
                                        </p:tgtEl>
                                        <p:attrNameLst>
                                          <p:attrName>style.visibility</p:attrName>
                                        </p:attrNameLst>
                                      </p:cBhvr>
                                      <p:to>
                                        <p:strVal val="visible"/>
                                      </p:to>
                                    </p:set>
                                    <p:animEffect transition="in" filter="fade">
                                      <p:cBhvr>
                                        <p:cTn id="22" dur="2000"/>
                                        <p:tgtEl>
                                          <p:spTgt spid="13926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9267">
                                            <p:txEl>
                                              <p:pRg st="7" end="7"/>
                                            </p:txEl>
                                          </p:spTgt>
                                        </p:tgtEl>
                                        <p:attrNameLst>
                                          <p:attrName>style.visibility</p:attrName>
                                        </p:attrNameLst>
                                      </p:cBhvr>
                                      <p:to>
                                        <p:strVal val="visible"/>
                                      </p:to>
                                    </p:set>
                                    <p:animEffect transition="in" filter="fade">
                                      <p:cBhvr>
                                        <p:cTn id="27" dur="2000"/>
                                        <p:tgtEl>
                                          <p:spTgt spid="1392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06469E3E-82DB-BD8C-7D16-73C7967420CF}"/>
              </a:ext>
            </a:extLst>
          </p:cNvPr>
          <p:cNvSpPr>
            <a:spLocks noGrp="1" noChangeArrowheads="1"/>
          </p:cNvSpPr>
          <p:nvPr>
            <p:ph type="title"/>
          </p:nvPr>
        </p:nvSpPr>
        <p:spPr>
          <a:xfrm>
            <a:off x="609600" y="0"/>
            <a:ext cx="8001000" cy="990600"/>
          </a:xfrm>
        </p:spPr>
        <p:txBody>
          <a:bodyPr/>
          <a:lstStyle/>
          <a:p>
            <a:r>
              <a:rPr lang="en-US" altLang="en-US" b="1">
                <a:ea typeface="ＭＳ Ｐゴシック" panose="020B0600070205080204" pitchFamily="34" charset="-128"/>
              </a:rPr>
              <a:t>Dynamics: Kepler I</a:t>
            </a:r>
          </a:p>
        </p:txBody>
      </p:sp>
      <p:sp>
        <p:nvSpPr>
          <p:cNvPr id="139267" name="Text Box 3">
            <a:extLst>
              <a:ext uri="{FF2B5EF4-FFF2-40B4-BE49-F238E27FC236}">
                <a16:creationId xmlns:a16="http://schemas.microsoft.com/office/drawing/2014/main" id="{F6F809FC-00E6-4B79-4891-762FAAC1B703}"/>
              </a:ext>
            </a:extLst>
          </p:cNvPr>
          <p:cNvSpPr txBox="1">
            <a:spLocks noChangeArrowheads="1"/>
          </p:cNvSpPr>
          <p:nvPr/>
        </p:nvSpPr>
        <p:spPr bwMode="auto">
          <a:xfrm>
            <a:off x="152400" y="990600"/>
            <a:ext cx="88392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solidFill>
                  <a:srgbClr val="000000"/>
                </a:solidFill>
              </a:rPr>
              <a:t>Kepler I:  planetary orbits are ellipses with the Sun at a focus</a:t>
            </a:r>
          </a:p>
          <a:p>
            <a:pPr eaLnBrk="1" hangingPunct="1">
              <a:lnSpc>
                <a:spcPct val="50000"/>
              </a:lnSpc>
              <a:spcBef>
                <a:spcPct val="0"/>
              </a:spcBef>
              <a:buFontTx/>
              <a:buNone/>
            </a:pPr>
            <a:endParaRPr lang="en-US" altLang="en-US" sz="2400">
              <a:solidFill>
                <a:srgbClr val="000000"/>
              </a:solidFill>
            </a:endParaRPr>
          </a:p>
          <a:p>
            <a:pPr eaLnBrk="1" hangingPunct="1">
              <a:spcBef>
                <a:spcPct val="0"/>
              </a:spcBef>
              <a:buFontTx/>
              <a:buNone/>
            </a:pPr>
            <a:r>
              <a:rPr lang="en-US" altLang="en-US" sz="1600">
                <a:solidFill>
                  <a:srgbClr val="000000"/>
                </a:solidFill>
              </a:rPr>
              <a:t>                                                                                      </a:t>
            </a:r>
            <a:r>
              <a:rPr lang="en-US" altLang="en-US" sz="2400">
                <a:solidFill>
                  <a:srgbClr val="000000"/>
                </a:solidFill>
              </a:rPr>
              <a:t>a (1 − e</a:t>
            </a:r>
            <a:r>
              <a:rPr lang="en-US" altLang="en-US" sz="2400" baseline="30000">
                <a:solidFill>
                  <a:srgbClr val="000000"/>
                </a:solidFill>
              </a:rPr>
              <a:t>2</a:t>
            </a:r>
            <a:r>
              <a:rPr lang="en-US" altLang="en-US" sz="2400">
                <a:solidFill>
                  <a:srgbClr val="000000"/>
                </a:solidFill>
              </a:rPr>
              <a:t>)</a:t>
            </a:r>
          </a:p>
          <a:p>
            <a:pPr eaLnBrk="1" hangingPunct="1">
              <a:spcBef>
                <a:spcPct val="0"/>
              </a:spcBef>
              <a:buFontTx/>
              <a:buNone/>
            </a:pPr>
            <a:r>
              <a:rPr lang="en-US" altLang="en-US" sz="2400">
                <a:solidFill>
                  <a:srgbClr val="000000"/>
                </a:solidFill>
              </a:rPr>
              <a:t>                                     r</a:t>
            </a:r>
            <a:r>
              <a:rPr lang="en-US" altLang="en-US" sz="2400" baseline="-25000">
                <a:solidFill>
                  <a:srgbClr val="000000"/>
                </a:solidFill>
              </a:rPr>
              <a:t>Earth-Sun </a:t>
            </a:r>
            <a:r>
              <a:rPr lang="en-US" altLang="en-US" sz="2400">
                <a:solidFill>
                  <a:srgbClr val="000000"/>
                </a:solidFill>
              </a:rPr>
              <a:t>=   </a:t>
            </a:r>
            <a:r>
              <a:rPr lang="en-US" altLang="en-US" sz="2400" baseline="30000">
                <a:solidFill>
                  <a:srgbClr val="000000"/>
                </a:solidFill>
              </a:rPr>
              <a:t>______________</a:t>
            </a:r>
          </a:p>
          <a:p>
            <a:pPr eaLnBrk="1" hangingPunct="1">
              <a:spcBef>
                <a:spcPct val="0"/>
              </a:spcBef>
              <a:buFontTx/>
              <a:buNone/>
            </a:pPr>
            <a:r>
              <a:rPr lang="en-US" altLang="en-US" sz="2400">
                <a:solidFill>
                  <a:srgbClr val="000000"/>
                </a:solidFill>
              </a:rPr>
              <a:t>                                                        1 + e cos θ</a:t>
            </a:r>
          </a:p>
          <a:p>
            <a:pPr eaLnBrk="1" hangingPunct="1">
              <a:lnSpc>
                <a:spcPct val="50000"/>
              </a:lnSpc>
              <a:spcBef>
                <a:spcPct val="0"/>
              </a:spcBef>
              <a:buFontTx/>
              <a:buNone/>
            </a:pPr>
            <a:endParaRPr lang="en-US" altLang="en-US" sz="2400">
              <a:solidFill>
                <a:srgbClr val="000000"/>
              </a:solidFill>
            </a:endParaRPr>
          </a:p>
          <a:p>
            <a:pPr algn="ctr" eaLnBrk="1" hangingPunct="1">
              <a:spcBef>
                <a:spcPct val="0"/>
              </a:spcBef>
              <a:buFontTx/>
              <a:buNone/>
            </a:pPr>
            <a:r>
              <a:rPr lang="en-US" altLang="en-US" sz="1600">
                <a:solidFill>
                  <a:srgbClr val="000000"/>
                </a:solidFill>
              </a:rPr>
              <a:t>e = eccentricity = (1 − b</a:t>
            </a:r>
            <a:r>
              <a:rPr lang="en-US" altLang="en-US" sz="1600" baseline="30000">
                <a:solidFill>
                  <a:srgbClr val="000000"/>
                </a:solidFill>
              </a:rPr>
              <a:t>2</a:t>
            </a:r>
            <a:r>
              <a:rPr lang="en-US" altLang="en-US" sz="1600" baseline="-25000">
                <a:solidFill>
                  <a:srgbClr val="000000"/>
                </a:solidFill>
              </a:rPr>
              <a:t>minor</a:t>
            </a:r>
            <a:r>
              <a:rPr lang="en-US" altLang="en-US" sz="1600">
                <a:solidFill>
                  <a:srgbClr val="000000"/>
                </a:solidFill>
              </a:rPr>
              <a:t>/a</a:t>
            </a:r>
            <a:r>
              <a:rPr lang="en-US" altLang="en-US" sz="1600" baseline="30000">
                <a:solidFill>
                  <a:srgbClr val="000000"/>
                </a:solidFill>
              </a:rPr>
              <a:t>2</a:t>
            </a:r>
            <a:r>
              <a:rPr lang="en-US" altLang="en-US" sz="1600" baseline="-25000">
                <a:solidFill>
                  <a:srgbClr val="000000"/>
                </a:solidFill>
              </a:rPr>
              <a:t>major</a:t>
            </a:r>
            <a:r>
              <a:rPr lang="en-US" altLang="en-US" sz="1600">
                <a:solidFill>
                  <a:srgbClr val="000000"/>
                </a:solidFill>
              </a:rPr>
              <a:t>)</a:t>
            </a:r>
            <a:r>
              <a:rPr lang="en-US" altLang="en-US" sz="1600" baseline="30000">
                <a:solidFill>
                  <a:srgbClr val="000000"/>
                </a:solidFill>
              </a:rPr>
              <a:t>1/2</a:t>
            </a:r>
          </a:p>
          <a:p>
            <a:pPr algn="ctr" eaLnBrk="1" hangingPunct="1">
              <a:spcBef>
                <a:spcPct val="0"/>
              </a:spcBef>
              <a:buFontTx/>
              <a:buNone/>
            </a:pPr>
            <a:r>
              <a:rPr lang="en-US" altLang="en-US" sz="1600">
                <a:solidFill>
                  <a:srgbClr val="000000"/>
                </a:solidFill>
              </a:rPr>
              <a:t>θ = true anomaly = angle between perihelion and current position</a:t>
            </a:r>
          </a:p>
          <a:p>
            <a:pPr eaLnBrk="1" hangingPunct="1">
              <a:lnSpc>
                <a:spcPct val="50000"/>
              </a:lnSpc>
              <a:spcBef>
                <a:spcPct val="0"/>
              </a:spcBef>
              <a:buFontTx/>
              <a:buNone/>
            </a:pPr>
            <a:endParaRPr lang="en-US" altLang="en-US" sz="2400">
              <a:solidFill>
                <a:srgbClr val="000000"/>
              </a:solidFill>
            </a:endParaRPr>
          </a:p>
          <a:p>
            <a:pPr eaLnBrk="1" hangingPunct="1">
              <a:spcBef>
                <a:spcPct val="0"/>
              </a:spcBef>
              <a:buFontTx/>
              <a:buNone/>
            </a:pPr>
            <a:r>
              <a:rPr lang="en-US" altLang="en-US" sz="2400">
                <a:solidFill>
                  <a:srgbClr val="000000"/>
                </a:solidFill>
              </a:rPr>
              <a:t>Newton I : </a:t>
            </a:r>
            <a:r>
              <a:rPr lang="en-US" altLang="en-US" sz="2400">
                <a:solidFill>
                  <a:srgbClr val="FF0000"/>
                </a:solidFill>
              </a:rPr>
              <a:t>both</a:t>
            </a:r>
            <a:r>
              <a:rPr lang="en-US" altLang="en-US" sz="2400">
                <a:solidFill>
                  <a:srgbClr val="000000"/>
                </a:solidFill>
              </a:rPr>
              <a:t> bodies move along elliptical paths, with one focus of </a:t>
            </a:r>
            <a:r>
              <a:rPr lang="en-US" altLang="en-US" sz="2400" i="1">
                <a:solidFill>
                  <a:srgbClr val="000000"/>
                </a:solidFill>
              </a:rPr>
              <a:t>each</a:t>
            </a:r>
            <a:r>
              <a:rPr lang="en-US" altLang="en-US" sz="2400">
                <a:solidFill>
                  <a:srgbClr val="000000"/>
                </a:solidFill>
              </a:rPr>
              <a:t> ellipse located at the center of mass</a:t>
            </a:r>
          </a:p>
          <a:p>
            <a:pPr eaLnBrk="1" hangingPunct="1">
              <a:lnSpc>
                <a:spcPct val="50000"/>
              </a:lnSpc>
              <a:spcBef>
                <a:spcPct val="0"/>
              </a:spcBef>
              <a:buFontTx/>
              <a:buNone/>
            </a:pPr>
            <a:endParaRPr lang="en-US" altLang="en-US" sz="2400">
              <a:solidFill>
                <a:srgbClr val="000000"/>
              </a:solidFill>
            </a:endParaRPr>
          </a:p>
          <a:p>
            <a:pPr eaLnBrk="1" hangingPunct="1">
              <a:spcBef>
                <a:spcPct val="0"/>
              </a:spcBef>
              <a:buFontTx/>
              <a:buNone/>
            </a:pPr>
            <a:r>
              <a:rPr lang="en-US" altLang="en-US" sz="2400">
                <a:solidFill>
                  <a:srgbClr val="000000"/>
                </a:solidFill>
              </a:rPr>
              <a:t>                                                         m</a:t>
            </a:r>
            <a:r>
              <a:rPr lang="en-US" altLang="en-US" sz="2400" baseline="-25000">
                <a:solidFill>
                  <a:srgbClr val="000000"/>
                </a:solidFill>
              </a:rPr>
              <a:t>1</a:t>
            </a:r>
            <a:r>
              <a:rPr lang="en-US" altLang="en-US" sz="2400">
                <a:solidFill>
                  <a:srgbClr val="000000"/>
                </a:solidFill>
              </a:rPr>
              <a:t>r</a:t>
            </a:r>
            <a:r>
              <a:rPr lang="en-US" altLang="en-US" sz="2400" baseline="-25000">
                <a:solidFill>
                  <a:srgbClr val="000000"/>
                </a:solidFill>
              </a:rPr>
              <a:t>1</a:t>
            </a:r>
            <a:r>
              <a:rPr lang="en-US" altLang="en-US" sz="2400">
                <a:solidFill>
                  <a:srgbClr val="000000"/>
                </a:solidFill>
              </a:rPr>
              <a:t> + m</a:t>
            </a:r>
            <a:r>
              <a:rPr lang="en-US" altLang="en-US" sz="2400" baseline="-25000">
                <a:solidFill>
                  <a:srgbClr val="000000"/>
                </a:solidFill>
              </a:rPr>
              <a:t>2</a:t>
            </a:r>
            <a:r>
              <a:rPr lang="en-US" altLang="en-US" sz="2400">
                <a:solidFill>
                  <a:srgbClr val="000000"/>
                </a:solidFill>
              </a:rPr>
              <a:t>r</a:t>
            </a:r>
            <a:r>
              <a:rPr lang="en-US" altLang="en-US" sz="2400" baseline="-25000">
                <a:solidFill>
                  <a:srgbClr val="000000"/>
                </a:solidFill>
              </a:rPr>
              <a:t>2</a:t>
            </a:r>
          </a:p>
          <a:p>
            <a:pPr eaLnBrk="1" hangingPunct="1">
              <a:spcBef>
                <a:spcPct val="0"/>
              </a:spcBef>
              <a:buFontTx/>
              <a:buNone/>
            </a:pPr>
            <a:r>
              <a:rPr lang="en-US" altLang="en-US" sz="2400">
                <a:solidFill>
                  <a:srgbClr val="000000"/>
                </a:solidFill>
              </a:rPr>
              <a:t>                                            r</a:t>
            </a:r>
            <a:r>
              <a:rPr lang="en-US" altLang="en-US" sz="2400" baseline="-25000">
                <a:solidFill>
                  <a:srgbClr val="000000"/>
                </a:solidFill>
              </a:rPr>
              <a:t>CM  </a:t>
            </a:r>
            <a:r>
              <a:rPr lang="en-US" altLang="en-US" sz="2400">
                <a:solidFill>
                  <a:srgbClr val="000000"/>
                </a:solidFill>
              </a:rPr>
              <a:t>=  </a:t>
            </a:r>
            <a:r>
              <a:rPr lang="en-US" altLang="en-US" sz="2400" baseline="30000">
                <a:solidFill>
                  <a:srgbClr val="000000"/>
                </a:solidFill>
              </a:rPr>
              <a:t>_________________</a:t>
            </a:r>
            <a:endParaRPr lang="en-US" altLang="en-US" sz="2400">
              <a:solidFill>
                <a:srgbClr val="000000"/>
              </a:solidFill>
            </a:endParaRPr>
          </a:p>
          <a:p>
            <a:pPr eaLnBrk="1" hangingPunct="1">
              <a:spcBef>
                <a:spcPct val="0"/>
              </a:spcBef>
              <a:buFontTx/>
              <a:buNone/>
            </a:pPr>
            <a:r>
              <a:rPr lang="en-US" altLang="en-US" sz="2400">
                <a:solidFill>
                  <a:srgbClr val="000000"/>
                </a:solidFill>
              </a:rPr>
              <a:t>                                                                M</a:t>
            </a:r>
          </a:p>
          <a:p>
            <a:pPr eaLnBrk="1" hangingPunct="1">
              <a:lnSpc>
                <a:spcPct val="50000"/>
              </a:lnSpc>
              <a:spcBef>
                <a:spcPct val="0"/>
              </a:spcBef>
              <a:buFontTx/>
              <a:buNone/>
            </a:pPr>
            <a:endParaRPr lang="en-US" altLang="en-US" sz="2400">
              <a:solidFill>
                <a:srgbClr val="000000"/>
              </a:solidFill>
            </a:endParaRPr>
          </a:p>
          <a:p>
            <a:pPr algn="ctr" eaLnBrk="1" hangingPunct="1">
              <a:spcBef>
                <a:spcPct val="0"/>
              </a:spcBef>
              <a:buFontTx/>
              <a:buNone/>
            </a:pPr>
            <a:r>
              <a:rPr lang="en-US" altLang="en-US" sz="1600">
                <a:solidFill>
                  <a:srgbClr val="000000"/>
                </a:solidFill>
              </a:rPr>
              <a:t>M = m</a:t>
            </a:r>
            <a:r>
              <a:rPr lang="en-US" altLang="en-US" sz="1600" baseline="-25000">
                <a:solidFill>
                  <a:srgbClr val="000000"/>
                </a:solidFill>
              </a:rPr>
              <a:t>1</a:t>
            </a:r>
            <a:r>
              <a:rPr lang="en-US" altLang="en-US" sz="1600">
                <a:solidFill>
                  <a:srgbClr val="000000"/>
                </a:solidFill>
              </a:rPr>
              <a:t> + m</a:t>
            </a:r>
            <a:r>
              <a:rPr lang="en-US" altLang="en-US" sz="1600" baseline="-25000">
                <a:solidFill>
                  <a:srgbClr val="000000"/>
                </a:solidFill>
              </a:rPr>
              <a:t>2</a:t>
            </a:r>
            <a:endParaRPr lang="en-US" altLang="en-US" sz="2400">
              <a:solidFill>
                <a:srgbClr val="000000"/>
              </a:solidFill>
            </a:endParaRPr>
          </a:p>
          <a:p>
            <a:pPr eaLnBrk="1" hangingPunct="1">
              <a:lnSpc>
                <a:spcPct val="50000"/>
              </a:lnSpc>
              <a:spcBef>
                <a:spcPct val="0"/>
              </a:spcBef>
              <a:buFontTx/>
              <a:buNone/>
            </a:pPr>
            <a:endParaRPr lang="en-US" altLang="en-US" sz="2400">
              <a:solidFill>
                <a:srgbClr val="000000"/>
              </a:solidFill>
            </a:endParaRPr>
          </a:p>
          <a:p>
            <a:pPr eaLnBrk="1" hangingPunct="1">
              <a:spcBef>
                <a:spcPct val="0"/>
              </a:spcBef>
              <a:buFontTx/>
              <a:buNone/>
            </a:pPr>
            <a:r>
              <a:rPr lang="en-US" altLang="en-US" sz="2400">
                <a:solidFill>
                  <a:srgbClr val="000000"/>
                </a:solidFill>
              </a:rPr>
              <a:t>Application: discovery of extrasolar planets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9267">
                                            <p:txEl>
                                              <p:pRg st="11" end="11"/>
                                            </p:txEl>
                                          </p:spTgt>
                                        </p:tgtEl>
                                        <p:attrNameLst>
                                          <p:attrName>style.visibility</p:attrName>
                                        </p:attrNameLst>
                                      </p:cBhvr>
                                      <p:to>
                                        <p:strVal val="visible"/>
                                      </p:to>
                                    </p:set>
                                    <p:animEffect transition="in" filter="fade">
                                      <p:cBhvr>
                                        <p:cTn id="7" dur="2000"/>
                                        <p:tgtEl>
                                          <p:spTgt spid="139267">
                                            <p:txEl>
                                              <p:pRg st="11" end="1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9267">
                                            <p:txEl>
                                              <p:pRg st="12" end="12"/>
                                            </p:txEl>
                                          </p:spTgt>
                                        </p:tgtEl>
                                        <p:attrNameLst>
                                          <p:attrName>style.visibility</p:attrName>
                                        </p:attrNameLst>
                                      </p:cBhvr>
                                      <p:to>
                                        <p:strVal val="visible"/>
                                      </p:to>
                                    </p:set>
                                    <p:animEffect transition="in" filter="fade">
                                      <p:cBhvr>
                                        <p:cTn id="10" dur="2000"/>
                                        <p:tgtEl>
                                          <p:spTgt spid="139267">
                                            <p:txEl>
                                              <p:pRg st="12" end="1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9267">
                                            <p:txEl>
                                              <p:pRg st="13" end="13"/>
                                            </p:txEl>
                                          </p:spTgt>
                                        </p:tgtEl>
                                        <p:attrNameLst>
                                          <p:attrName>style.visibility</p:attrName>
                                        </p:attrNameLst>
                                      </p:cBhvr>
                                      <p:to>
                                        <p:strVal val="visible"/>
                                      </p:to>
                                    </p:set>
                                    <p:animEffect transition="in" filter="fade">
                                      <p:cBhvr>
                                        <p:cTn id="13" dur="2000"/>
                                        <p:tgtEl>
                                          <p:spTgt spid="139267">
                                            <p:txEl>
                                              <p:pRg st="13" end="1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39267">
                                            <p:txEl>
                                              <p:pRg st="15" end="15"/>
                                            </p:txEl>
                                          </p:spTgt>
                                        </p:tgtEl>
                                        <p:attrNameLst>
                                          <p:attrName>style.visibility</p:attrName>
                                        </p:attrNameLst>
                                      </p:cBhvr>
                                      <p:to>
                                        <p:strVal val="visible"/>
                                      </p:to>
                                    </p:set>
                                    <p:animEffect transition="in" filter="fade">
                                      <p:cBhvr>
                                        <p:cTn id="16" dur="2000"/>
                                        <p:tgtEl>
                                          <p:spTgt spid="139267">
                                            <p:txEl>
                                              <p:pRg st="15" end="15"/>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39267">
                                            <p:txEl>
                                              <p:pRg st="17" end="17"/>
                                            </p:txEl>
                                          </p:spTgt>
                                        </p:tgtEl>
                                        <p:attrNameLst>
                                          <p:attrName>style.visibility</p:attrName>
                                        </p:attrNameLst>
                                      </p:cBhvr>
                                      <p:to>
                                        <p:strVal val="visible"/>
                                      </p:to>
                                    </p:set>
                                    <p:animEffect transition="in" filter="fade">
                                      <p:cBhvr>
                                        <p:cTn id="21" dur="2000"/>
                                        <p:tgtEl>
                                          <p:spTgt spid="13926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8AEB9BC1-F7FB-3057-B9CF-273354FEEA37}"/>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Dynamics: Kepler II</a:t>
            </a:r>
          </a:p>
        </p:txBody>
      </p:sp>
      <p:sp>
        <p:nvSpPr>
          <p:cNvPr id="123907" name="Text Box 3">
            <a:extLst>
              <a:ext uri="{FF2B5EF4-FFF2-40B4-BE49-F238E27FC236}">
                <a16:creationId xmlns:a16="http://schemas.microsoft.com/office/drawing/2014/main" id="{61131C97-C2E2-4308-2924-D992F46BD13D}"/>
              </a:ext>
            </a:extLst>
          </p:cNvPr>
          <p:cNvSpPr txBox="1">
            <a:spLocks noChangeArrowheads="1"/>
          </p:cNvSpPr>
          <p:nvPr/>
        </p:nvSpPr>
        <p:spPr bwMode="auto">
          <a:xfrm>
            <a:off x="152400" y="990600"/>
            <a:ext cx="8839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dirty="0"/>
          </a:p>
          <a:p>
            <a:pPr eaLnBrk="1" hangingPunct="1">
              <a:spcBef>
                <a:spcPct val="0"/>
              </a:spcBef>
              <a:buFontTx/>
              <a:buNone/>
            </a:pPr>
            <a:r>
              <a:rPr lang="en-US" altLang="en-US" sz="2400" dirty="0"/>
              <a:t>Kepler II:  a line between a planet and the Sun sweeps out equal areas in equal times</a:t>
            </a:r>
          </a:p>
          <a:p>
            <a:pPr eaLnBrk="1" hangingPunct="1">
              <a:spcBef>
                <a:spcPct val="0"/>
              </a:spcBef>
              <a:buFontTx/>
              <a:buNone/>
            </a:pPr>
            <a:r>
              <a:rPr lang="en-US" altLang="en-US" sz="1600" dirty="0"/>
              <a:t> </a:t>
            </a:r>
            <a:r>
              <a:rPr lang="en-US" altLang="en-US" sz="2400" dirty="0"/>
              <a:t>                                  </a:t>
            </a:r>
            <a:r>
              <a:rPr lang="en-US" altLang="en-US" sz="2400" dirty="0" err="1"/>
              <a:t>dA</a:t>
            </a:r>
            <a:r>
              <a:rPr lang="en-US" altLang="en-US" sz="2400" dirty="0"/>
              <a:t>/dt </a:t>
            </a:r>
            <a:r>
              <a:rPr lang="en-US" altLang="en-US" sz="2400" baseline="-25000" dirty="0"/>
              <a:t> </a:t>
            </a:r>
            <a:r>
              <a:rPr lang="en-US" altLang="en-US" sz="2400" dirty="0"/>
              <a:t>=  constant</a:t>
            </a:r>
          </a:p>
          <a:p>
            <a:pPr eaLnBrk="1" hangingPunct="1">
              <a:spcBef>
                <a:spcPct val="0"/>
              </a:spcBef>
              <a:buFontTx/>
              <a:buNone/>
            </a:pPr>
            <a:r>
              <a:rPr lang="en-US" altLang="en-US" sz="2400" dirty="0"/>
              <a:t>                                    </a:t>
            </a:r>
          </a:p>
          <a:p>
            <a:pPr eaLnBrk="1" hangingPunct="1">
              <a:spcBef>
                <a:spcPct val="0"/>
              </a:spcBef>
              <a:buFontTx/>
              <a:buNone/>
            </a:pPr>
            <a:endParaRPr lang="en-US" altLang="en-US" sz="2400" dirty="0"/>
          </a:p>
          <a:p>
            <a:pPr eaLnBrk="1" hangingPunct="1">
              <a:spcBef>
                <a:spcPct val="0"/>
              </a:spcBef>
              <a:buFontTx/>
              <a:buNone/>
            </a:pPr>
            <a:r>
              <a:rPr lang="en-US" altLang="en-US" sz="2400" dirty="0"/>
              <a:t>                     </a:t>
            </a:r>
          </a:p>
          <a:p>
            <a:pPr eaLnBrk="1" hangingPunct="1">
              <a:spcBef>
                <a:spcPct val="0"/>
              </a:spcBef>
              <a:buFontTx/>
              <a:buNone/>
            </a:pPr>
            <a:r>
              <a:rPr lang="en-US" altLang="en-US" sz="2400" dirty="0"/>
              <a:t>Newton II : a line connecting two bodies (or connecting one body to the center of mass position) sweeps out equal areas in equal times</a:t>
            </a:r>
          </a:p>
          <a:p>
            <a:pPr eaLnBrk="1" hangingPunct="1">
              <a:spcBef>
                <a:spcPct val="0"/>
              </a:spcBef>
              <a:buFontTx/>
              <a:buNone/>
            </a:pPr>
            <a:r>
              <a:rPr lang="en-US" altLang="en-US" sz="2400" dirty="0"/>
              <a:t>                                        </a:t>
            </a:r>
            <a:endParaRPr lang="en-US" altLang="en-US" sz="2400" baseline="-25000" dirty="0"/>
          </a:p>
          <a:p>
            <a:pPr eaLnBrk="1" hangingPunct="1">
              <a:spcBef>
                <a:spcPct val="0"/>
              </a:spcBef>
              <a:buFontTx/>
              <a:buNone/>
            </a:pPr>
            <a:r>
              <a:rPr lang="en-US" altLang="en-US" sz="2400" dirty="0"/>
              <a:t>                                            dL/dt</a:t>
            </a:r>
            <a:r>
              <a:rPr lang="en-US" altLang="en-US" sz="2400" baseline="-25000" dirty="0"/>
              <a:t>  </a:t>
            </a:r>
            <a:r>
              <a:rPr lang="en-US" altLang="en-US" sz="2400" dirty="0"/>
              <a:t>=  0</a:t>
            </a:r>
          </a:p>
          <a:p>
            <a:pPr eaLnBrk="1" hangingPunct="1">
              <a:spcBef>
                <a:spcPct val="0"/>
              </a:spcBef>
              <a:buFontTx/>
              <a:buNone/>
            </a:pPr>
            <a:r>
              <a:rPr lang="en-US" altLang="en-US" sz="2400" dirty="0"/>
              <a:t>                </a:t>
            </a:r>
          </a:p>
          <a:p>
            <a:pPr eaLnBrk="1" hangingPunct="1">
              <a:spcBef>
                <a:spcPct val="0"/>
              </a:spcBef>
              <a:buFontTx/>
              <a:buNone/>
            </a:pPr>
            <a:r>
              <a:rPr lang="en-US" altLang="en-US" sz="2400" dirty="0"/>
              <a:t>                        (conservation of angular momentum)</a:t>
            </a:r>
          </a:p>
          <a:p>
            <a:pPr eaLnBrk="1" hangingPunct="1">
              <a:spcBef>
                <a:spcPct val="0"/>
              </a:spcBef>
              <a:buFontTx/>
              <a:buNone/>
            </a:pPr>
            <a:endParaRPr lang="en-US" altLang="en-US" sz="2400" dirty="0"/>
          </a:p>
          <a:p>
            <a:pPr eaLnBrk="1" hangingPunct="1">
              <a:spcBef>
                <a:spcPct val="0"/>
              </a:spcBef>
              <a:buFontTx/>
              <a:buNone/>
            </a:pPr>
            <a:r>
              <a:rPr lang="en-US" altLang="en-US" sz="2400" dirty="0"/>
              <a:t>Application: spectroscopic binary orbits; prediction of planet locations</a:t>
            </a:r>
          </a:p>
        </p:txBody>
      </p:sp>
      <p:pic>
        <p:nvPicPr>
          <p:cNvPr id="3" name="Picture 2" descr="Chart, radar chart&#10;&#10;Description automatically generated">
            <a:extLst>
              <a:ext uri="{FF2B5EF4-FFF2-40B4-BE49-F238E27FC236}">
                <a16:creationId xmlns:a16="http://schemas.microsoft.com/office/drawing/2014/main" id="{DA79C147-571E-F2BA-CFD9-32125B4686F6}"/>
              </a:ext>
            </a:extLst>
          </p:cNvPr>
          <p:cNvPicPr>
            <a:picLocks noChangeAspect="1"/>
          </p:cNvPicPr>
          <p:nvPr/>
        </p:nvPicPr>
        <p:blipFill>
          <a:blip r:embed="rId3"/>
          <a:stretch>
            <a:fillRect/>
          </a:stretch>
        </p:blipFill>
        <p:spPr>
          <a:xfrm>
            <a:off x="5435600" y="1786230"/>
            <a:ext cx="2870200" cy="18713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3907">
                                            <p:txEl>
                                              <p:pRg st="1" end="1"/>
                                            </p:txEl>
                                          </p:spTgt>
                                        </p:tgtEl>
                                        <p:attrNameLst>
                                          <p:attrName>style.visibility</p:attrName>
                                        </p:attrNameLst>
                                      </p:cBhvr>
                                      <p:to>
                                        <p:strVal val="visible"/>
                                      </p:to>
                                    </p:set>
                                    <p:animEffect transition="in" filter="fade">
                                      <p:cBhvr>
                                        <p:cTn id="7" dur="2000"/>
                                        <p:tgtEl>
                                          <p:spTgt spid="1239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3907">
                                            <p:txEl>
                                              <p:pRg st="2" end="2"/>
                                            </p:txEl>
                                          </p:spTgt>
                                        </p:tgtEl>
                                        <p:attrNameLst>
                                          <p:attrName>style.visibility</p:attrName>
                                        </p:attrNameLst>
                                      </p:cBhvr>
                                      <p:to>
                                        <p:strVal val="visible"/>
                                      </p:to>
                                    </p:set>
                                    <p:animEffect transition="in" filter="fade">
                                      <p:cBhvr>
                                        <p:cTn id="17" dur="2000"/>
                                        <p:tgtEl>
                                          <p:spTgt spid="1239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3907">
                                            <p:txEl>
                                              <p:pRg st="6" end="6"/>
                                            </p:txEl>
                                          </p:spTgt>
                                        </p:tgtEl>
                                        <p:attrNameLst>
                                          <p:attrName>style.visibility</p:attrName>
                                        </p:attrNameLst>
                                      </p:cBhvr>
                                      <p:to>
                                        <p:strVal val="visible"/>
                                      </p:to>
                                    </p:set>
                                    <p:animEffect transition="in" filter="fade">
                                      <p:cBhvr>
                                        <p:cTn id="22" dur="2000"/>
                                        <p:tgtEl>
                                          <p:spTgt spid="12390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3907">
                                            <p:txEl>
                                              <p:pRg st="8" end="8"/>
                                            </p:txEl>
                                          </p:spTgt>
                                        </p:tgtEl>
                                        <p:attrNameLst>
                                          <p:attrName>style.visibility</p:attrName>
                                        </p:attrNameLst>
                                      </p:cBhvr>
                                      <p:to>
                                        <p:strVal val="visible"/>
                                      </p:to>
                                    </p:set>
                                    <p:animEffect transition="in" filter="fade">
                                      <p:cBhvr>
                                        <p:cTn id="27" dur="2000"/>
                                        <p:tgtEl>
                                          <p:spTgt spid="123907">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23907">
                                            <p:txEl>
                                              <p:pRg st="10" end="10"/>
                                            </p:txEl>
                                          </p:spTgt>
                                        </p:tgtEl>
                                        <p:attrNameLst>
                                          <p:attrName>style.visibility</p:attrName>
                                        </p:attrNameLst>
                                      </p:cBhvr>
                                      <p:to>
                                        <p:strVal val="visible"/>
                                      </p:to>
                                    </p:set>
                                    <p:animEffect transition="in" filter="fade">
                                      <p:cBhvr>
                                        <p:cTn id="30" dur="2000"/>
                                        <p:tgtEl>
                                          <p:spTgt spid="123907">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3907">
                                            <p:txEl>
                                              <p:pRg st="12" end="12"/>
                                            </p:txEl>
                                          </p:spTgt>
                                        </p:tgtEl>
                                        <p:attrNameLst>
                                          <p:attrName>style.visibility</p:attrName>
                                        </p:attrNameLst>
                                      </p:cBhvr>
                                      <p:to>
                                        <p:strVal val="visible"/>
                                      </p:to>
                                    </p:set>
                                    <p:animEffect transition="in" filter="fade">
                                      <p:cBhvr>
                                        <p:cTn id="35" dur="2000"/>
                                        <p:tgtEl>
                                          <p:spTgt spid="12390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97A6A88D-071D-301F-921C-92F4F1420883}"/>
              </a:ext>
            </a:extLst>
          </p:cNvPr>
          <p:cNvSpPr>
            <a:spLocks noGrp="1" noChangeArrowheads="1"/>
          </p:cNvSpPr>
          <p:nvPr>
            <p:ph type="title"/>
          </p:nvPr>
        </p:nvSpPr>
        <p:spPr>
          <a:xfrm>
            <a:off x="609600" y="0"/>
            <a:ext cx="8001000" cy="990600"/>
          </a:xfrm>
        </p:spPr>
        <p:txBody>
          <a:bodyPr/>
          <a:lstStyle/>
          <a:p>
            <a:r>
              <a:rPr lang="en-US" altLang="en-US" b="1">
                <a:ea typeface="ＭＳ Ｐゴシック" panose="020B0600070205080204" pitchFamily="34" charset="-128"/>
              </a:rPr>
              <a:t>Dynamics: Kepler III</a:t>
            </a:r>
          </a:p>
        </p:txBody>
      </p:sp>
      <p:sp>
        <p:nvSpPr>
          <p:cNvPr id="125955" name="Text Box 3">
            <a:extLst>
              <a:ext uri="{FF2B5EF4-FFF2-40B4-BE49-F238E27FC236}">
                <a16:creationId xmlns:a16="http://schemas.microsoft.com/office/drawing/2014/main" id="{8EFF3883-CCFF-B3EA-B565-191B9325B779}"/>
              </a:ext>
            </a:extLst>
          </p:cNvPr>
          <p:cNvSpPr txBox="1">
            <a:spLocks noChangeArrowheads="1"/>
          </p:cNvSpPr>
          <p:nvPr/>
        </p:nvSpPr>
        <p:spPr bwMode="auto">
          <a:xfrm>
            <a:off x="152400" y="920750"/>
            <a:ext cx="8991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t>Kepler III:  planetary orbital periods and distances from the Sun are directly (and simply) related as long as you assume SS units</a:t>
            </a:r>
          </a:p>
          <a:p>
            <a:pPr eaLnBrk="1" hangingPunct="1">
              <a:spcBef>
                <a:spcPct val="0"/>
              </a:spcBef>
              <a:buFontTx/>
              <a:buNone/>
            </a:pPr>
            <a:r>
              <a:rPr lang="en-US" altLang="en-US" sz="1600"/>
              <a:t>  </a:t>
            </a:r>
            <a:r>
              <a:rPr lang="en-US" altLang="en-US" sz="2400"/>
              <a:t> </a:t>
            </a:r>
          </a:p>
          <a:p>
            <a:pPr eaLnBrk="1" hangingPunct="1">
              <a:spcBef>
                <a:spcPct val="0"/>
              </a:spcBef>
              <a:buFontTx/>
              <a:buNone/>
            </a:pPr>
            <a:r>
              <a:rPr lang="en-US" altLang="en-US" sz="2400"/>
              <a:t>                                            P</a:t>
            </a:r>
            <a:r>
              <a:rPr lang="en-US" altLang="en-US" sz="2400" baseline="30000"/>
              <a:t>2</a:t>
            </a:r>
            <a:r>
              <a:rPr lang="en-US" altLang="en-US" sz="2400" baseline="-25000"/>
              <a:t>  </a:t>
            </a:r>
            <a:r>
              <a:rPr lang="en-US" altLang="en-US" sz="2400"/>
              <a:t>(yr)  =   a</a:t>
            </a:r>
            <a:r>
              <a:rPr lang="en-US" altLang="en-US" sz="2400" baseline="30000"/>
              <a:t>3  </a:t>
            </a:r>
            <a:r>
              <a:rPr lang="en-US" altLang="en-US" sz="2400"/>
              <a:t>(AU)</a:t>
            </a:r>
          </a:p>
          <a:p>
            <a:pPr eaLnBrk="1" hangingPunct="1">
              <a:spcBef>
                <a:spcPct val="0"/>
              </a:spcBef>
              <a:buFontTx/>
              <a:buNone/>
            </a:pPr>
            <a:r>
              <a:rPr lang="en-US" altLang="en-US" sz="2400"/>
              <a:t>                                                        </a:t>
            </a:r>
          </a:p>
          <a:p>
            <a:pPr eaLnBrk="1" hangingPunct="1">
              <a:spcBef>
                <a:spcPct val="0"/>
              </a:spcBef>
              <a:buFontTx/>
              <a:buNone/>
            </a:pPr>
            <a:r>
              <a:rPr lang="en-US" altLang="en-US" sz="2400"/>
              <a:t>Newton III: it also works outside of the Solar System</a:t>
            </a:r>
          </a:p>
          <a:p>
            <a:pPr eaLnBrk="1" hangingPunct="1">
              <a:spcBef>
                <a:spcPct val="0"/>
              </a:spcBef>
              <a:buFontTx/>
              <a:buNone/>
            </a:pPr>
            <a:r>
              <a:rPr lang="en-US" altLang="en-US" sz="2400"/>
              <a:t> </a:t>
            </a:r>
          </a:p>
          <a:p>
            <a:pPr eaLnBrk="1" hangingPunct="1">
              <a:spcBef>
                <a:spcPct val="0"/>
              </a:spcBef>
              <a:buFontTx/>
              <a:buNone/>
            </a:pPr>
            <a:r>
              <a:rPr lang="en-US" altLang="en-US" sz="2400"/>
              <a:t>                            4π</a:t>
            </a:r>
            <a:r>
              <a:rPr lang="en-US" altLang="en-US" sz="2400" baseline="30000"/>
              <a:t>2</a:t>
            </a:r>
            <a:r>
              <a:rPr lang="en-US" altLang="en-US" sz="2400"/>
              <a:t>a</a:t>
            </a:r>
            <a:r>
              <a:rPr lang="en-US" altLang="en-US" sz="2400" baseline="30000"/>
              <a:t>3                                                                                     </a:t>
            </a:r>
            <a:r>
              <a:rPr lang="en-US" altLang="en-US" sz="2400"/>
              <a:t>a</a:t>
            </a:r>
            <a:r>
              <a:rPr lang="en-US" altLang="en-US" sz="2400" baseline="30000"/>
              <a:t>3</a:t>
            </a:r>
          </a:p>
          <a:p>
            <a:pPr eaLnBrk="1" hangingPunct="1">
              <a:spcBef>
                <a:spcPct val="0"/>
              </a:spcBef>
              <a:buFontTx/>
              <a:buNone/>
            </a:pPr>
            <a:r>
              <a:rPr lang="en-US" altLang="en-US" sz="2400"/>
              <a:t>          P</a:t>
            </a:r>
            <a:r>
              <a:rPr lang="en-US" altLang="en-US" sz="2400" baseline="30000"/>
              <a:t>2</a:t>
            </a:r>
            <a:r>
              <a:rPr lang="en-US" altLang="en-US" sz="2400"/>
              <a:t> </a:t>
            </a:r>
            <a:r>
              <a:rPr lang="en-US" altLang="en-US" sz="2400" baseline="-25000"/>
              <a:t>  </a:t>
            </a:r>
            <a:r>
              <a:rPr lang="en-US" altLang="en-US" sz="2400"/>
              <a:t>=   </a:t>
            </a:r>
            <a:r>
              <a:rPr lang="en-US" altLang="en-US" sz="2400" baseline="30000"/>
              <a:t>__________________</a:t>
            </a:r>
            <a:r>
              <a:rPr lang="en-US" altLang="en-US" sz="2400"/>
              <a:t>           or                  M</a:t>
            </a:r>
            <a:r>
              <a:rPr lang="en-US" altLang="en-US" sz="1600" baseline="-25000"/>
              <a:t>total </a:t>
            </a:r>
            <a:r>
              <a:rPr lang="en-US" altLang="en-US" sz="2400"/>
              <a:t> =  </a:t>
            </a:r>
            <a:r>
              <a:rPr lang="en-US" altLang="en-US" sz="2400" baseline="30000"/>
              <a:t>_______</a:t>
            </a:r>
            <a:endParaRPr lang="en-US" altLang="en-US" sz="2400"/>
          </a:p>
          <a:p>
            <a:pPr eaLnBrk="1" hangingPunct="1">
              <a:spcBef>
                <a:spcPct val="0"/>
              </a:spcBef>
              <a:buFontTx/>
              <a:buNone/>
            </a:pPr>
            <a:r>
              <a:rPr lang="en-US" altLang="en-US" sz="2400"/>
              <a:t>                       G (m</a:t>
            </a:r>
            <a:r>
              <a:rPr lang="en-US" altLang="en-US" sz="2400" baseline="-25000"/>
              <a:t>1</a:t>
            </a:r>
            <a:r>
              <a:rPr lang="en-US" altLang="en-US" sz="2400"/>
              <a:t> + m</a:t>
            </a:r>
            <a:r>
              <a:rPr lang="en-US" altLang="en-US" sz="2400" baseline="-25000"/>
              <a:t>2</a:t>
            </a:r>
            <a:r>
              <a:rPr lang="en-US" altLang="en-US" sz="2400"/>
              <a:t>)                                                  P</a:t>
            </a:r>
            <a:r>
              <a:rPr lang="en-US" altLang="en-US" sz="2400" baseline="30000"/>
              <a:t>2</a:t>
            </a:r>
          </a:p>
          <a:p>
            <a:pPr eaLnBrk="1" hangingPunct="1">
              <a:spcBef>
                <a:spcPct val="0"/>
              </a:spcBef>
              <a:buFontTx/>
              <a:buNone/>
            </a:pPr>
            <a:r>
              <a:rPr lang="en-US" altLang="en-US" sz="2400"/>
              <a:t>                                                                       solar masses, AU, yrs</a:t>
            </a:r>
          </a:p>
          <a:p>
            <a:pPr eaLnBrk="1" hangingPunct="1">
              <a:spcBef>
                <a:spcPct val="0"/>
              </a:spcBef>
              <a:buFontTx/>
              <a:buNone/>
            </a:pPr>
            <a:endParaRPr lang="en-US" altLang="en-US" sz="2400"/>
          </a:p>
          <a:p>
            <a:pPr eaLnBrk="1" hangingPunct="1">
              <a:spcBef>
                <a:spcPct val="0"/>
              </a:spcBef>
              <a:buFontTx/>
              <a:buNone/>
            </a:pPr>
            <a:r>
              <a:rPr lang="en-US" altLang="en-US" sz="2400"/>
              <a:t>Application: stellar and planetary masses</a:t>
            </a:r>
          </a:p>
          <a:p>
            <a:pPr eaLnBrk="1" hangingPunct="1">
              <a:spcBef>
                <a:spcPct val="0"/>
              </a:spcBef>
              <a:buFontTx/>
              <a:buNone/>
            </a:pPr>
            <a:r>
              <a:rPr lang="en-US" altLang="en-US" sz="2400"/>
              <a:t>		need fractional mass, f, for individual masses</a:t>
            </a:r>
          </a:p>
          <a:p>
            <a:pPr eaLnBrk="1" hangingPunct="1">
              <a:spcBef>
                <a:spcPct val="0"/>
              </a:spcBef>
              <a:buFontTx/>
              <a:buNone/>
            </a:pPr>
            <a:r>
              <a:rPr lang="en-US" altLang="en-US" sz="2400">
                <a:solidFill>
                  <a:srgbClr val="FF0000"/>
                </a:solidFill>
              </a:rPr>
              <a:t>			dirty little secrets of exoplanet masses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fade">
                                      <p:cBhvr>
                                        <p:cTn id="7" dur="2000"/>
                                        <p:tgtEl>
                                          <p:spTgt spid="1259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5955">
                                            <p:txEl>
                                              <p:pRg st="2" end="2"/>
                                            </p:txEl>
                                          </p:spTgt>
                                        </p:tgtEl>
                                        <p:attrNameLst>
                                          <p:attrName>style.visibility</p:attrName>
                                        </p:attrNameLst>
                                      </p:cBhvr>
                                      <p:to>
                                        <p:strVal val="visible"/>
                                      </p:to>
                                    </p:set>
                                    <p:animEffect transition="in" filter="fade">
                                      <p:cBhvr>
                                        <p:cTn id="12" dur="2000"/>
                                        <p:tgtEl>
                                          <p:spTgt spid="1259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25955">
                                            <p:txEl>
                                              <p:pRg st="4" end="4"/>
                                            </p:txEl>
                                          </p:spTgt>
                                        </p:tgtEl>
                                        <p:attrNameLst>
                                          <p:attrName>style.visibility</p:attrName>
                                        </p:attrNameLst>
                                      </p:cBhvr>
                                      <p:to>
                                        <p:strVal val="visible"/>
                                      </p:to>
                                    </p:set>
                                    <p:animEffect transition="in" filter="fade">
                                      <p:cBhvr>
                                        <p:cTn id="17" dur="2000"/>
                                        <p:tgtEl>
                                          <p:spTgt spid="125955">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25955">
                                            <p:txEl>
                                              <p:pRg st="6" end="6"/>
                                            </p:txEl>
                                          </p:spTgt>
                                        </p:tgtEl>
                                        <p:attrNameLst>
                                          <p:attrName>style.visibility</p:attrName>
                                        </p:attrNameLst>
                                      </p:cBhvr>
                                      <p:to>
                                        <p:strVal val="visible"/>
                                      </p:to>
                                    </p:set>
                                    <p:animEffect transition="in" filter="fade">
                                      <p:cBhvr>
                                        <p:cTn id="22" dur="2000"/>
                                        <p:tgtEl>
                                          <p:spTgt spid="125955">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25955">
                                            <p:txEl>
                                              <p:pRg st="7" end="7"/>
                                            </p:txEl>
                                          </p:spTgt>
                                        </p:tgtEl>
                                        <p:attrNameLst>
                                          <p:attrName>style.visibility</p:attrName>
                                        </p:attrNameLst>
                                      </p:cBhvr>
                                      <p:to>
                                        <p:strVal val="visible"/>
                                      </p:to>
                                    </p:set>
                                    <p:animEffect transition="in" filter="fade">
                                      <p:cBhvr>
                                        <p:cTn id="25" dur="2000"/>
                                        <p:tgtEl>
                                          <p:spTgt spid="125955">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25955">
                                            <p:txEl>
                                              <p:pRg st="8" end="8"/>
                                            </p:txEl>
                                          </p:spTgt>
                                        </p:tgtEl>
                                        <p:attrNameLst>
                                          <p:attrName>style.visibility</p:attrName>
                                        </p:attrNameLst>
                                      </p:cBhvr>
                                      <p:to>
                                        <p:strVal val="visible"/>
                                      </p:to>
                                    </p:set>
                                    <p:animEffect transition="in" filter="fade">
                                      <p:cBhvr>
                                        <p:cTn id="28" dur="2000"/>
                                        <p:tgtEl>
                                          <p:spTgt spid="125955">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25955">
                                            <p:txEl>
                                              <p:pRg st="9" end="9"/>
                                            </p:txEl>
                                          </p:spTgt>
                                        </p:tgtEl>
                                        <p:attrNameLst>
                                          <p:attrName>style.visibility</p:attrName>
                                        </p:attrNameLst>
                                      </p:cBhvr>
                                      <p:to>
                                        <p:strVal val="visible"/>
                                      </p:to>
                                    </p:set>
                                    <p:animEffect transition="in" filter="fade">
                                      <p:cBhvr>
                                        <p:cTn id="31" dur="2000"/>
                                        <p:tgtEl>
                                          <p:spTgt spid="125955">
                                            <p:txEl>
                                              <p:pRg st="9" end="9"/>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125955">
                                            <p:txEl>
                                              <p:pRg st="11" end="11"/>
                                            </p:txEl>
                                          </p:spTgt>
                                        </p:tgtEl>
                                        <p:attrNameLst>
                                          <p:attrName>style.visibility</p:attrName>
                                        </p:attrNameLst>
                                      </p:cBhvr>
                                      <p:to>
                                        <p:strVal val="visible"/>
                                      </p:to>
                                    </p:set>
                                    <p:animEffect transition="in" filter="fade">
                                      <p:cBhvr>
                                        <p:cTn id="36" dur="2000"/>
                                        <p:tgtEl>
                                          <p:spTgt spid="125955">
                                            <p:txEl>
                                              <p:pRg st="11" end="11"/>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nodeType="clickEffect">
                                  <p:stCondLst>
                                    <p:cond delay="0"/>
                                  </p:stCondLst>
                                  <p:childTnLst>
                                    <p:set>
                                      <p:cBhvr>
                                        <p:cTn id="40" dur="1" fill="hold">
                                          <p:stCondLst>
                                            <p:cond delay="0"/>
                                          </p:stCondLst>
                                        </p:cTn>
                                        <p:tgtEl>
                                          <p:spTgt spid="125955">
                                            <p:txEl>
                                              <p:pRg st="12" end="12"/>
                                            </p:txEl>
                                          </p:spTgt>
                                        </p:tgtEl>
                                        <p:attrNameLst>
                                          <p:attrName>style.visibility</p:attrName>
                                        </p:attrNameLst>
                                      </p:cBhvr>
                                      <p:to>
                                        <p:strVal val="visible"/>
                                      </p:to>
                                    </p:set>
                                    <p:animEffect transition="in" filter="fade">
                                      <p:cBhvr>
                                        <p:cTn id="41" dur="2000"/>
                                        <p:tgtEl>
                                          <p:spTgt spid="125955">
                                            <p:txEl>
                                              <p:pRg st="12" end="12"/>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125955">
                                            <p:txEl>
                                              <p:pRg st="13" end="13"/>
                                            </p:txEl>
                                          </p:spTgt>
                                        </p:tgtEl>
                                        <p:attrNameLst>
                                          <p:attrName>style.visibility</p:attrName>
                                        </p:attrNameLst>
                                      </p:cBhvr>
                                      <p:to>
                                        <p:strVal val="visible"/>
                                      </p:to>
                                    </p:set>
                                    <p:animEffect transition="in" filter="fade">
                                      <p:cBhvr>
                                        <p:cTn id="46" dur="2000"/>
                                        <p:tgtEl>
                                          <p:spTgt spid="12595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Text Box 3">
            <a:extLst>
              <a:ext uri="{FF2B5EF4-FFF2-40B4-BE49-F238E27FC236}">
                <a16:creationId xmlns:a16="http://schemas.microsoft.com/office/drawing/2014/main" id="{A856A5C7-0E80-95B8-42F6-8B841CC69877}"/>
              </a:ext>
            </a:extLst>
          </p:cNvPr>
          <p:cNvSpPr txBox="1">
            <a:spLocks noChangeArrowheads="1"/>
          </p:cNvSpPr>
          <p:nvPr/>
        </p:nvSpPr>
        <p:spPr bwMode="auto">
          <a:xfrm>
            <a:off x="461962" y="914400"/>
            <a:ext cx="822483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		semimajor axis			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		eccentricity				shape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inclination  </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(0 degrees = face-on)</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tilt angle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		orbital period				time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p>
        </p:txBody>
      </p:sp>
      <p:pic>
        <p:nvPicPr>
          <p:cNvPr id="79876" name="Picture 8">
            <a:extLst>
              <a:ext uri="{FF2B5EF4-FFF2-40B4-BE49-F238E27FC236}">
                <a16:creationId xmlns:a16="http://schemas.microsoft.com/office/drawing/2014/main" id="{76F00A84-F3A6-3C7D-EA57-434179D05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450" y="3698875"/>
            <a:ext cx="384175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29773106-DCFC-9266-2BFE-D07C91E305FB}"/>
              </a:ext>
            </a:extLst>
          </p:cNvPr>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rPr>
              <a:t>Orbital Elements</a:t>
            </a:r>
          </a:p>
        </p:txBody>
      </p:sp>
      <p:sp>
        <p:nvSpPr>
          <p:cNvPr id="4" name="Slide Number Placeholder 3">
            <a:extLst>
              <a:ext uri="{FF2B5EF4-FFF2-40B4-BE49-F238E27FC236}">
                <a16:creationId xmlns:a16="http://schemas.microsoft.com/office/drawing/2014/main" id="{69F3731D-3051-5E9C-149E-B861669AAF0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ECA68E-B354-3B45-AEF3-AADBB321ADC5}" type="slidenum">
              <a:rPr kumimoji="0" lang="en-US" altLang="en-US" sz="1400" b="1" i="0" u="none" strike="noStrike" kern="1200" cap="none" spc="0" normalizeH="0" baseline="0" noProof="0" smtClean="0">
                <a:ln>
                  <a:noFill/>
                </a:ln>
                <a:solidFill>
                  <a:srgbClr val="FFFFFF"/>
                </a:solidFill>
                <a:effectLst/>
                <a:uLnTx/>
                <a:uFillTx/>
                <a:latin typeface="Times New Roman"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400" b="1" i="0" u="none" strike="noStrike" kern="1200" cap="none" spc="0" normalizeH="0" baseline="0" noProof="0">
              <a:ln>
                <a:noFill/>
              </a:ln>
              <a:solidFill>
                <a:srgbClr val="FFFFFF"/>
              </a:solidFill>
              <a:effectLst/>
              <a:uLnTx/>
              <a:uFillTx/>
              <a:latin typeface="Times New Roman" charset="0"/>
              <a:ea typeface="ＭＳ Ｐゴシック"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Effect transition="in" filter="fade">
                                      <p:cBhvr>
                                        <p:cTn id="7" dur="2000"/>
                                        <p:tgtEl>
                                          <p:spTgt spid="2140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14019">
                                            <p:txEl>
                                              <p:pRg st="3" end="3"/>
                                            </p:txEl>
                                          </p:spTgt>
                                        </p:tgtEl>
                                        <p:attrNameLst>
                                          <p:attrName>style.visibility</p:attrName>
                                        </p:attrNameLst>
                                      </p:cBhvr>
                                      <p:to>
                                        <p:strVal val="visible"/>
                                      </p:to>
                                    </p:set>
                                    <p:animEffect transition="in" filter="fade">
                                      <p:cBhvr>
                                        <p:cTn id="10" dur="2000"/>
                                        <p:tgtEl>
                                          <p:spTgt spid="21401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14019">
                                            <p:txEl>
                                              <p:pRg st="1" end="1"/>
                                            </p:txEl>
                                          </p:spTgt>
                                        </p:tgtEl>
                                        <p:attrNameLst>
                                          <p:attrName>style.visibility</p:attrName>
                                        </p:attrNameLst>
                                      </p:cBhvr>
                                      <p:to>
                                        <p:strVal val="visible"/>
                                      </p:to>
                                    </p:set>
                                    <p:animEffect transition="in" filter="fade">
                                      <p:cBhvr>
                                        <p:cTn id="15" dur="2000"/>
                                        <p:tgtEl>
                                          <p:spTgt spid="214019">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14019">
                                            <p:txEl>
                                              <p:pRg st="2" end="2"/>
                                            </p:txEl>
                                          </p:spTgt>
                                        </p:tgtEl>
                                        <p:attrNameLst>
                                          <p:attrName>style.visibility</p:attrName>
                                        </p:attrNameLst>
                                      </p:cBhvr>
                                      <p:to>
                                        <p:strVal val="visible"/>
                                      </p:to>
                                    </p:set>
                                    <p:animEffect transition="in" filter="fade">
                                      <p:cBhvr>
                                        <p:cTn id="20" dur="2000"/>
                                        <p:tgtEl>
                                          <p:spTgt spid="21401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4019">
                                            <p:txEl>
                                              <p:pRg st="4" end="4"/>
                                            </p:txEl>
                                          </p:spTgt>
                                        </p:tgtEl>
                                        <p:attrNameLst>
                                          <p:attrName>style.visibility</p:attrName>
                                        </p:attrNameLst>
                                      </p:cBhvr>
                                      <p:to>
                                        <p:strVal val="visible"/>
                                      </p:to>
                                    </p:set>
                                    <p:animEffect transition="in" filter="fade">
                                      <p:cBhvr>
                                        <p:cTn id="25" dur="2000"/>
                                        <p:tgtEl>
                                          <p:spTgt spid="214019">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14019">
                                            <p:txEl>
                                              <p:pRg st="5" end="5"/>
                                            </p:txEl>
                                          </p:spTgt>
                                        </p:tgtEl>
                                        <p:attrNameLst>
                                          <p:attrName>style.visibility</p:attrName>
                                        </p:attrNameLst>
                                      </p:cBhvr>
                                      <p:to>
                                        <p:strVal val="visible"/>
                                      </p:to>
                                    </p:set>
                                    <p:animEffect transition="in" filter="fade">
                                      <p:cBhvr>
                                        <p:cTn id="28" dur="2000"/>
                                        <p:tgtEl>
                                          <p:spTgt spid="214019">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14019">
                                            <p:txEl>
                                              <p:pRg st="6" end="6"/>
                                            </p:txEl>
                                          </p:spTgt>
                                        </p:tgtEl>
                                        <p:attrNameLst>
                                          <p:attrName>style.visibility</p:attrName>
                                        </p:attrNameLst>
                                      </p:cBhvr>
                                      <p:to>
                                        <p:strVal val="visible"/>
                                      </p:to>
                                    </p:set>
                                    <p:animEffect transition="in" filter="fade">
                                      <p:cBhvr>
                                        <p:cTn id="31" dur="2000"/>
                                        <p:tgtEl>
                                          <p:spTgt spid="2140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Text Box 3">
            <a:extLst>
              <a:ext uri="{FF2B5EF4-FFF2-40B4-BE49-F238E27FC236}">
                <a16:creationId xmlns:a16="http://schemas.microsoft.com/office/drawing/2014/main" id="{A856A5C7-0E80-95B8-42F6-8B841CC69877}"/>
              </a:ext>
            </a:extLst>
          </p:cNvPr>
          <p:cNvSpPr txBox="1">
            <a:spLocks noChangeArrowheads="1"/>
          </p:cNvSpPr>
          <p:nvPr/>
        </p:nvSpPr>
        <p:spPr bwMode="auto">
          <a:xfrm>
            <a:off x="461962" y="914400"/>
            <a:ext cx="822483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		semimajor axis			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		eccentricity				shape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inclination  </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(0 degrees = face-on)</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tilt angle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		orbital period				time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		epoch of periastron			a date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ω</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argument of periastron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tωist</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angle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Ω</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longitude of ascending node		spin angle</a:t>
            </a:r>
          </a:p>
        </p:txBody>
      </p:sp>
      <p:pic>
        <p:nvPicPr>
          <p:cNvPr id="79876" name="Picture 8">
            <a:extLst>
              <a:ext uri="{FF2B5EF4-FFF2-40B4-BE49-F238E27FC236}">
                <a16:creationId xmlns:a16="http://schemas.microsoft.com/office/drawing/2014/main" id="{76F00A84-F3A6-3C7D-EA57-434179D05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450" y="3698875"/>
            <a:ext cx="384175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29773106-DCFC-9266-2BFE-D07C91E305FB}"/>
              </a:ext>
            </a:extLst>
          </p:cNvPr>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rPr>
              <a:t>Orbital Elements</a:t>
            </a:r>
          </a:p>
        </p:txBody>
      </p:sp>
      <p:sp>
        <p:nvSpPr>
          <p:cNvPr id="4" name="Slide Number Placeholder 3">
            <a:extLst>
              <a:ext uri="{FF2B5EF4-FFF2-40B4-BE49-F238E27FC236}">
                <a16:creationId xmlns:a16="http://schemas.microsoft.com/office/drawing/2014/main" id="{69F3731D-3051-5E9C-149E-B861669AAF0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ECA68E-B354-3B45-AEF3-AADBB321ADC5}" type="slidenum">
              <a:rPr kumimoji="0" lang="en-US" altLang="en-US" sz="1400" b="1" i="0" u="none" strike="noStrike" kern="1200" cap="none" spc="0" normalizeH="0" baseline="0" noProof="0" smtClean="0">
                <a:ln>
                  <a:noFill/>
                </a:ln>
                <a:solidFill>
                  <a:srgbClr val="FFFFFF"/>
                </a:solidFill>
                <a:effectLst/>
                <a:uLnTx/>
                <a:uFillTx/>
                <a:latin typeface="Times New Roman"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400" b="1" i="0" u="none" strike="noStrike" kern="1200" cap="none" spc="0" normalizeH="0" baseline="0" noProof="0">
              <a:ln>
                <a:noFill/>
              </a:ln>
              <a:solidFill>
                <a:srgbClr val="FFFFFF"/>
              </a:solidFill>
              <a:effectLst/>
              <a:uLnTx/>
              <a:uFillTx/>
              <a:latin typeface="Times New Roman" charset="0"/>
              <a:ea typeface="ＭＳ Ｐゴシック" charset="0"/>
              <a:cs typeface="+mn-cs"/>
            </a:endParaRPr>
          </a:p>
        </p:txBody>
      </p:sp>
    </p:spTree>
    <p:extLst>
      <p:ext uri="{BB962C8B-B14F-4D97-AF65-F5344CB8AC3E}">
        <p14:creationId xmlns:p14="http://schemas.microsoft.com/office/powerpoint/2010/main" val="1691521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4019">
                                            <p:txEl>
                                              <p:pRg st="4" end="4"/>
                                            </p:txEl>
                                          </p:spTgt>
                                        </p:tgtEl>
                                        <p:attrNameLst>
                                          <p:attrName>style.visibility</p:attrName>
                                        </p:attrNameLst>
                                      </p:cBhvr>
                                      <p:to>
                                        <p:strVal val="visible"/>
                                      </p:to>
                                    </p:set>
                                    <p:animEffect transition="in" filter="fade">
                                      <p:cBhvr>
                                        <p:cTn id="7" dur="2000"/>
                                        <p:tgtEl>
                                          <p:spTgt spid="21401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4019">
                                            <p:txEl>
                                              <p:pRg st="5" end="5"/>
                                            </p:txEl>
                                          </p:spTgt>
                                        </p:tgtEl>
                                        <p:attrNameLst>
                                          <p:attrName>style.visibility</p:attrName>
                                        </p:attrNameLst>
                                      </p:cBhvr>
                                      <p:to>
                                        <p:strVal val="visible"/>
                                      </p:to>
                                    </p:set>
                                    <p:animEffect transition="in" filter="fade">
                                      <p:cBhvr>
                                        <p:cTn id="12" dur="2000"/>
                                        <p:tgtEl>
                                          <p:spTgt spid="214019">
                                            <p:txEl>
                                              <p:pRg st="5" end="5"/>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14019">
                                            <p:txEl>
                                              <p:pRg st="6" end="6"/>
                                            </p:txEl>
                                          </p:spTgt>
                                        </p:tgtEl>
                                        <p:attrNameLst>
                                          <p:attrName>style.visibility</p:attrName>
                                        </p:attrNameLst>
                                      </p:cBhvr>
                                      <p:to>
                                        <p:strVal val="visible"/>
                                      </p:to>
                                    </p:set>
                                    <p:animEffect transition="in" filter="fade">
                                      <p:cBhvr>
                                        <p:cTn id="17" dur="2000"/>
                                        <p:tgtEl>
                                          <p:spTgt spid="2140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E44EA6AF-A466-4881-62FE-D9BC29F080F9}"/>
              </a:ext>
            </a:extLst>
          </p:cNvPr>
          <p:cNvSpPr>
            <a:spLocks noGrp="1" noChangeArrowheads="1"/>
          </p:cNvSpPr>
          <p:nvPr>
            <p:ph type="title"/>
          </p:nvPr>
        </p:nvSpPr>
        <p:spPr>
          <a:xfrm>
            <a:off x="685800" y="0"/>
            <a:ext cx="7772400" cy="838200"/>
          </a:xfrm>
        </p:spPr>
        <p:txBody>
          <a:bodyPr/>
          <a:lstStyle/>
          <a:p>
            <a:pPr eaLnBrk="1" hangingPunct="1"/>
            <a:r>
              <a:rPr lang="en-US" altLang="en-US" sz="4000" b="1" dirty="0" err="1">
                <a:ea typeface="ＭＳ Ｐゴシック" panose="020B0600070205080204" pitchFamily="34" charset="-128"/>
              </a:rPr>
              <a:t>T</a:t>
            </a:r>
            <a:r>
              <a:rPr lang="en-US" altLang="en-US" sz="4000" b="1" dirty="0" err="1">
                <a:solidFill>
                  <a:schemeClr val="tx1"/>
                </a:solidFill>
                <a:ea typeface="ＭＳ Ｐゴシック" panose="020B0600070205080204" pitchFamily="34" charset="-128"/>
              </a:rPr>
              <a:t>ω</a:t>
            </a:r>
            <a:r>
              <a:rPr lang="en-US" altLang="en-US" sz="4000" b="1" dirty="0" err="1">
                <a:ea typeface="ＭＳ Ｐゴシック" panose="020B0600070205080204" pitchFamily="34" charset="-128"/>
              </a:rPr>
              <a:t>ist</a:t>
            </a:r>
            <a:r>
              <a:rPr lang="en-US" altLang="en-US" sz="4000" b="1" dirty="0">
                <a:ea typeface="ＭＳ Ｐゴシック" panose="020B0600070205080204" pitchFamily="34" charset="-128"/>
              </a:rPr>
              <a:t> </a:t>
            </a:r>
            <a:r>
              <a:rPr lang="en-US" altLang="en-US" sz="4000" b="1" dirty="0" err="1">
                <a:solidFill>
                  <a:schemeClr val="tx1"/>
                </a:solidFill>
                <a:ea typeface="ＭＳ Ｐゴシック" panose="020B0600070205080204" pitchFamily="34" charset="-128"/>
              </a:rPr>
              <a:t>ω</a:t>
            </a:r>
            <a:r>
              <a:rPr lang="en-US" altLang="en-US" sz="4000" b="1" dirty="0">
                <a:ea typeface="ＭＳ Ｐゴシック" panose="020B0600070205080204" pitchFamily="34" charset="-128"/>
              </a:rPr>
              <a:t>: Argument of Periastron</a:t>
            </a:r>
          </a:p>
        </p:txBody>
      </p:sp>
      <p:pic>
        <p:nvPicPr>
          <p:cNvPr id="220165" name="Picture 5">
            <a:extLst>
              <a:ext uri="{FF2B5EF4-FFF2-40B4-BE49-F238E27FC236}">
                <a16:creationId xmlns:a16="http://schemas.microsoft.com/office/drawing/2014/main" id="{C51FA285-CBE4-359C-EB84-4D8433AB23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033463"/>
            <a:ext cx="7162800" cy="574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89F34775-BD33-F2F2-4273-6BC5AC21FBBA}"/>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ECA68E-B354-3B45-AEF3-AADBB321ADC5}" type="slidenum">
              <a:rPr kumimoji="0" lang="en-US" altLang="en-US" sz="1400" b="1" i="0" u="none" strike="noStrike" kern="1200" cap="none" spc="0" normalizeH="0" baseline="0" noProof="0" smtClean="0">
                <a:ln>
                  <a:noFill/>
                </a:ln>
                <a:solidFill>
                  <a:srgbClr val="FFFFFF"/>
                </a:solidFill>
                <a:effectLst/>
                <a:uLnTx/>
                <a:uFillTx/>
                <a:latin typeface="Times New Roman"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400" b="1" i="0" u="none" strike="noStrike" kern="1200" cap="none" spc="0" normalizeH="0" baseline="0" noProof="0">
              <a:ln>
                <a:noFill/>
              </a:ln>
              <a:solidFill>
                <a:srgbClr val="FFFFFF"/>
              </a:solidFill>
              <a:effectLst/>
              <a:uLnTx/>
              <a:uFillTx/>
              <a:latin typeface="Times New Roman" charset="0"/>
              <a:ea typeface="ＭＳ Ｐゴシック"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20165"/>
                                        </p:tgtEl>
                                        <p:attrNameLst>
                                          <p:attrName>style.visibility</p:attrName>
                                        </p:attrNameLst>
                                      </p:cBhvr>
                                      <p:to>
                                        <p:strVal val="visible"/>
                                      </p:to>
                                    </p:set>
                                    <p:anim calcmode="lin" valueType="num">
                                      <p:cBhvr>
                                        <p:cTn id="7" dur="5000" fill="hold"/>
                                        <p:tgtEl>
                                          <p:spTgt spid="220165"/>
                                        </p:tgtEl>
                                        <p:attrNameLst>
                                          <p:attrName>ppt_w</p:attrName>
                                        </p:attrNameLst>
                                      </p:cBhvr>
                                      <p:tavLst>
                                        <p:tav tm="0">
                                          <p:val>
                                            <p:fltVal val="0"/>
                                          </p:val>
                                        </p:tav>
                                        <p:tav tm="100000">
                                          <p:val>
                                            <p:strVal val="#ppt_w"/>
                                          </p:val>
                                        </p:tav>
                                      </p:tavLst>
                                    </p:anim>
                                    <p:anim calcmode="lin" valueType="num">
                                      <p:cBhvr>
                                        <p:cTn id="8" dur="5000" fill="hold"/>
                                        <p:tgtEl>
                                          <p:spTgt spid="220165"/>
                                        </p:tgtEl>
                                        <p:attrNameLst>
                                          <p:attrName>ppt_h</p:attrName>
                                        </p:attrNameLst>
                                      </p:cBhvr>
                                      <p:tavLst>
                                        <p:tav tm="0">
                                          <p:val>
                                            <p:fltVal val="0"/>
                                          </p:val>
                                        </p:tav>
                                        <p:tav tm="100000">
                                          <p:val>
                                            <p:strVal val="#ppt_h"/>
                                          </p:val>
                                        </p:tav>
                                      </p:tavLst>
                                    </p:anim>
                                    <p:anim calcmode="lin" valueType="num">
                                      <p:cBhvr>
                                        <p:cTn id="9" dur="5000" fill="hold"/>
                                        <p:tgtEl>
                                          <p:spTgt spid="220165"/>
                                        </p:tgtEl>
                                        <p:attrNameLst>
                                          <p:attrName>style.rotation</p:attrName>
                                        </p:attrNameLst>
                                      </p:cBhvr>
                                      <p:tavLst>
                                        <p:tav tm="0">
                                          <p:val>
                                            <p:fltVal val="360"/>
                                          </p:val>
                                        </p:tav>
                                        <p:tav tm="100000">
                                          <p:val>
                                            <p:fltVal val="0"/>
                                          </p:val>
                                        </p:tav>
                                      </p:tavLst>
                                    </p:anim>
                                    <p:animEffect transition="in" filter="fade">
                                      <p:cBhvr>
                                        <p:cTn id="10" dur="5000"/>
                                        <p:tgtEl>
                                          <p:spTgt spid="220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earing a crown&#10;&#10;Description automatically generated with medium confidence">
            <a:extLst>
              <a:ext uri="{FF2B5EF4-FFF2-40B4-BE49-F238E27FC236}">
                <a16:creationId xmlns:a16="http://schemas.microsoft.com/office/drawing/2014/main" id="{07F6CDEA-F248-F316-62FB-D194F3F2B074}"/>
              </a:ext>
            </a:extLst>
          </p:cNvPr>
          <p:cNvPicPr>
            <a:picLocks noChangeAspect="1"/>
          </p:cNvPicPr>
          <p:nvPr/>
        </p:nvPicPr>
        <p:blipFill>
          <a:blip r:embed="rId3"/>
          <a:stretch>
            <a:fillRect/>
          </a:stretch>
        </p:blipFill>
        <p:spPr>
          <a:xfrm>
            <a:off x="1157312" y="304800"/>
            <a:ext cx="1204888" cy="1130300"/>
          </a:xfrm>
          <a:prstGeom prst="rect">
            <a:avLst/>
          </a:prstGeom>
        </p:spPr>
      </p:pic>
      <p:sp>
        <p:nvSpPr>
          <p:cNvPr id="81921" name="Rectangle 2">
            <a:extLst>
              <a:ext uri="{FF2B5EF4-FFF2-40B4-BE49-F238E27FC236}">
                <a16:creationId xmlns:a16="http://schemas.microsoft.com/office/drawing/2014/main" id="{AA6E5CD0-4606-FB57-9E8C-FCB7C8774A3A}"/>
              </a:ext>
            </a:extLst>
          </p:cNvPr>
          <p:cNvSpPr>
            <a:spLocks noGrp="1" noChangeArrowheads="1"/>
          </p:cNvSpPr>
          <p:nvPr>
            <p:ph type="title"/>
          </p:nvPr>
        </p:nvSpPr>
        <p:spPr>
          <a:xfrm>
            <a:off x="0" y="0"/>
            <a:ext cx="9144000" cy="838200"/>
          </a:xfrm>
        </p:spPr>
        <p:txBody>
          <a:bodyPr/>
          <a:lstStyle/>
          <a:p>
            <a:pPr eaLnBrk="1" hangingPunct="1"/>
            <a:r>
              <a:rPr lang="en-US" altLang="en-US" sz="4000" b="1" dirty="0">
                <a:ea typeface="ＭＳ Ｐゴシック" panose="020B0600070205080204" pitchFamily="34" charset="-128"/>
              </a:rPr>
              <a:t>Spin </a:t>
            </a:r>
            <a:r>
              <a:rPr lang="en-US" altLang="en-US" sz="4000" dirty="0" err="1">
                <a:ea typeface="ＭＳ Ｐゴシック" panose="020B0600070205080204" pitchFamily="34" charset="-128"/>
              </a:rPr>
              <a:t>Ω</a:t>
            </a:r>
            <a:r>
              <a:rPr lang="en-US" altLang="en-US" sz="4000" b="1" dirty="0">
                <a:ea typeface="ＭＳ Ｐゴシック" panose="020B0600070205080204" pitchFamily="34" charset="-128"/>
              </a:rPr>
              <a:t>: Longitude of Ascending Node</a:t>
            </a:r>
          </a:p>
        </p:txBody>
      </p:sp>
      <p:pic>
        <p:nvPicPr>
          <p:cNvPr id="218117" name="Picture 5">
            <a:extLst>
              <a:ext uri="{FF2B5EF4-FFF2-40B4-BE49-F238E27FC236}">
                <a16:creationId xmlns:a16="http://schemas.microsoft.com/office/drawing/2014/main" id="{B9DF76BE-81BE-60CE-1614-36F122F7AA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033463"/>
            <a:ext cx="7162800" cy="574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C87AA622-62AC-8710-24BE-D05F0A8E22D4}"/>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ECA68E-B354-3B45-AEF3-AADBB321ADC5}" type="slidenum">
              <a:rPr kumimoji="0" lang="en-US" altLang="en-US" sz="1400" b="1" i="0" u="none" strike="noStrike" kern="1200" cap="none" spc="0" normalizeH="0" baseline="0" noProof="0" smtClean="0">
                <a:ln>
                  <a:noFill/>
                </a:ln>
                <a:solidFill>
                  <a:srgbClr val="FFFFFF"/>
                </a:solidFill>
                <a:effectLst/>
                <a:uLnTx/>
                <a:uFillTx/>
                <a:latin typeface="Times New Roman"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400" b="1" i="0" u="none" strike="noStrike" kern="1200" cap="none" spc="0" normalizeH="0" baseline="0" noProof="0">
              <a:ln>
                <a:noFill/>
              </a:ln>
              <a:solidFill>
                <a:srgbClr val="FFFFFF"/>
              </a:solidFill>
              <a:effectLst/>
              <a:uLnTx/>
              <a:uFillTx/>
              <a:latin typeface="Times New Roman" charset="0"/>
              <a:ea typeface="ＭＳ Ｐゴシック"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18117"/>
                                        </p:tgtEl>
                                        <p:attrNameLst>
                                          <p:attrName>style.visibility</p:attrName>
                                        </p:attrNameLst>
                                      </p:cBhvr>
                                      <p:to>
                                        <p:strVal val="visible"/>
                                      </p:to>
                                    </p:set>
                                    <p:anim calcmode="lin" valueType="num">
                                      <p:cBhvr>
                                        <p:cTn id="7" dur="5000" fill="hold"/>
                                        <p:tgtEl>
                                          <p:spTgt spid="218117"/>
                                        </p:tgtEl>
                                        <p:attrNameLst>
                                          <p:attrName>ppt_w</p:attrName>
                                        </p:attrNameLst>
                                      </p:cBhvr>
                                      <p:tavLst>
                                        <p:tav tm="0" fmla="#ppt_w*sin(2.5*pi*$)">
                                          <p:val>
                                            <p:fltVal val="0"/>
                                          </p:val>
                                        </p:tav>
                                        <p:tav tm="100000">
                                          <p:val>
                                            <p:fltVal val="1"/>
                                          </p:val>
                                        </p:tav>
                                      </p:tavLst>
                                    </p:anim>
                                    <p:anim calcmode="lin" valueType="num">
                                      <p:cBhvr>
                                        <p:cTn id="8" dur="5000" fill="hold"/>
                                        <p:tgtEl>
                                          <p:spTgt spid="21811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Text Box 3">
            <a:extLst>
              <a:ext uri="{FF2B5EF4-FFF2-40B4-BE49-F238E27FC236}">
                <a16:creationId xmlns:a16="http://schemas.microsoft.com/office/drawing/2014/main" id="{A856A5C7-0E80-95B8-42F6-8B841CC69877}"/>
              </a:ext>
            </a:extLst>
          </p:cNvPr>
          <p:cNvSpPr txBox="1">
            <a:spLocks noChangeArrowheads="1"/>
          </p:cNvSpPr>
          <p:nvPr/>
        </p:nvSpPr>
        <p:spPr bwMode="auto">
          <a:xfrm>
            <a:off x="461962" y="914400"/>
            <a:ext cx="868203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		semimajor axis			size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		eccentricity				shape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inclination  </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(0 degrees = face-on)</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tilt angle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		orbital period				time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		epoch of periastron			a date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ω</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argument of periastron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tωist</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angle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Ω</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longitude of ascending node		spin angle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anose="020B0600070205080204" pitchFamily="34" charset="-128"/>
                <a:cs typeface="+mn-cs"/>
              </a:rPr>
              <a:t>equinox	equinox of date                       sets direction of equinox</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70C0"/>
                </a:solidFill>
                <a:effectLst/>
                <a:uLnTx/>
                <a:uFillTx/>
                <a:latin typeface="Times New Roman" panose="02020603050405020304" pitchFamily="18" charset="0"/>
                <a:ea typeface="ＭＳ Ｐゴシック" panose="020B0600070205080204" pitchFamily="34" charset="-128"/>
                <a:cs typeface="+mn-cs"/>
              </a:rPr>
              <a:t>f		fractional mass			a number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Two observations will not yield an orbit.  Why?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Each point has (X position, Y position, time).  There are 7 classical unknowns, so you need a third point to give you 9 pieces of data to solve equations.</a:t>
            </a:r>
          </a:p>
        </p:txBody>
      </p:sp>
      <p:sp>
        <p:nvSpPr>
          <p:cNvPr id="8" name="Rectangle 2">
            <a:extLst>
              <a:ext uri="{FF2B5EF4-FFF2-40B4-BE49-F238E27FC236}">
                <a16:creationId xmlns:a16="http://schemas.microsoft.com/office/drawing/2014/main" id="{29773106-DCFC-9266-2BFE-D07C91E305FB}"/>
              </a:ext>
            </a:extLst>
          </p:cNvPr>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000" b="1" i="0" u="none" strike="noStrike" kern="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rPr>
              <a:t>Orbital Elements</a:t>
            </a:r>
          </a:p>
        </p:txBody>
      </p:sp>
      <p:sp>
        <p:nvSpPr>
          <p:cNvPr id="4" name="Slide Number Placeholder 3">
            <a:extLst>
              <a:ext uri="{FF2B5EF4-FFF2-40B4-BE49-F238E27FC236}">
                <a16:creationId xmlns:a16="http://schemas.microsoft.com/office/drawing/2014/main" id="{69F3731D-3051-5E9C-149E-B861669AAF07}"/>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ECA68E-B354-3B45-AEF3-AADBB321ADC5}" type="slidenum">
              <a:rPr kumimoji="0" lang="en-US" altLang="en-US" sz="1400" b="1" i="0" u="none" strike="noStrike" kern="1200" cap="none" spc="0" normalizeH="0" baseline="0" noProof="0" smtClean="0">
                <a:ln>
                  <a:noFill/>
                </a:ln>
                <a:solidFill>
                  <a:srgbClr val="FFFFFF"/>
                </a:solidFill>
                <a:effectLst/>
                <a:uLnTx/>
                <a:uFillTx/>
                <a:latin typeface="Times New Roman"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400" b="1" i="0" u="none" strike="noStrike" kern="1200" cap="none" spc="0" normalizeH="0" baseline="0" noProof="0">
              <a:ln>
                <a:noFill/>
              </a:ln>
              <a:solidFill>
                <a:srgbClr val="FFFFFF"/>
              </a:solidFill>
              <a:effectLst/>
              <a:uLnTx/>
              <a:uFillTx/>
              <a:latin typeface="Times New Roman" charset="0"/>
              <a:ea typeface="ＭＳ Ｐゴシック" charset="0"/>
              <a:cs typeface="+mn-cs"/>
            </a:endParaRPr>
          </a:p>
        </p:txBody>
      </p:sp>
    </p:spTree>
    <p:extLst>
      <p:ext uri="{BB962C8B-B14F-4D97-AF65-F5344CB8AC3E}">
        <p14:creationId xmlns:p14="http://schemas.microsoft.com/office/powerpoint/2010/main" val="309724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4019">
                                            <p:txEl>
                                              <p:pRg st="7" end="7"/>
                                            </p:txEl>
                                          </p:spTgt>
                                        </p:tgtEl>
                                        <p:attrNameLst>
                                          <p:attrName>style.visibility</p:attrName>
                                        </p:attrNameLst>
                                      </p:cBhvr>
                                      <p:to>
                                        <p:strVal val="visible"/>
                                      </p:to>
                                    </p:set>
                                    <p:animEffect transition="in" filter="fade">
                                      <p:cBhvr>
                                        <p:cTn id="7" dur="2000"/>
                                        <p:tgtEl>
                                          <p:spTgt spid="214019">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4019">
                                            <p:txEl>
                                              <p:pRg st="8" end="8"/>
                                            </p:txEl>
                                          </p:spTgt>
                                        </p:tgtEl>
                                        <p:attrNameLst>
                                          <p:attrName>style.visibility</p:attrName>
                                        </p:attrNameLst>
                                      </p:cBhvr>
                                      <p:to>
                                        <p:strVal val="visible"/>
                                      </p:to>
                                    </p:set>
                                    <p:animEffect transition="in" filter="fade">
                                      <p:cBhvr>
                                        <p:cTn id="12" dur="2000"/>
                                        <p:tgtEl>
                                          <p:spTgt spid="214019">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4019">
                                            <p:txEl>
                                              <p:pRg st="10" end="10"/>
                                            </p:txEl>
                                          </p:spTgt>
                                        </p:tgtEl>
                                        <p:attrNameLst>
                                          <p:attrName>style.visibility</p:attrName>
                                        </p:attrNameLst>
                                      </p:cBhvr>
                                      <p:to>
                                        <p:strVal val="visible"/>
                                      </p:to>
                                    </p:set>
                                    <p:animEffect transition="in" filter="fade">
                                      <p:cBhvr>
                                        <p:cTn id="17" dur="2000"/>
                                        <p:tgtEl>
                                          <p:spTgt spid="214019">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4019">
                                            <p:txEl>
                                              <p:pRg st="12" end="12"/>
                                            </p:txEl>
                                          </p:spTgt>
                                        </p:tgtEl>
                                        <p:attrNameLst>
                                          <p:attrName>style.visibility</p:attrName>
                                        </p:attrNameLst>
                                      </p:cBhvr>
                                      <p:to>
                                        <p:strVal val="visible"/>
                                      </p:to>
                                    </p:set>
                                    <p:animEffect transition="in" filter="fade">
                                      <p:cBhvr>
                                        <p:cTn id="22" dur="2000"/>
                                        <p:tgtEl>
                                          <p:spTgt spid="21401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D4EB3A63-D02C-7F85-554C-04346200A270}"/>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GJ 1245 AC</a:t>
            </a:r>
          </a:p>
        </p:txBody>
      </p:sp>
      <p:pic>
        <p:nvPicPr>
          <p:cNvPr id="88066" name="Picture 6" descr="gj1245ac">
            <a:extLst>
              <a:ext uri="{FF2B5EF4-FFF2-40B4-BE49-F238E27FC236}">
                <a16:creationId xmlns:a16="http://schemas.microsoft.com/office/drawing/2014/main" id="{8B4F62C2-60F1-A1CB-288D-CC487EB525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76200"/>
            <a:ext cx="5319713"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7" name="Rectangle 7">
            <a:extLst>
              <a:ext uri="{FF2B5EF4-FFF2-40B4-BE49-F238E27FC236}">
                <a16:creationId xmlns:a16="http://schemas.microsoft.com/office/drawing/2014/main" id="{15909764-A611-5290-A286-7699C4D1E505}"/>
              </a:ext>
            </a:extLst>
          </p:cNvPr>
          <p:cNvSpPr>
            <a:spLocks noChangeArrowheads="1"/>
          </p:cNvSpPr>
          <p:nvPr/>
        </p:nvSpPr>
        <p:spPr bwMode="auto">
          <a:xfrm>
            <a:off x="8382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Stars: Very Low </a:t>
            </a:r>
            <a:r>
              <a:rPr kumimoji="0" lang="en-US" altLang="en-US" sz="4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2" descr="now.v.pdf">
            <a:extLst>
              <a:ext uri="{FF2B5EF4-FFF2-40B4-BE49-F238E27FC236}">
                <a16:creationId xmlns:a16="http://schemas.microsoft.com/office/drawing/2014/main" id="{6B16A6F1-9ED2-3108-2778-5112A953A4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481138"/>
            <a:ext cx="7189788" cy="930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now.k.pdf">
            <a:extLst>
              <a:ext uri="{FF2B5EF4-FFF2-40B4-BE49-F238E27FC236}">
                <a16:creationId xmlns:a16="http://schemas.microsoft.com/office/drawing/2014/main" id="{6A0C9F3B-C5F3-62FC-1366-9FF4840F3E6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600200"/>
            <a:ext cx="7242175" cy="937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Rectangle 2">
            <a:extLst>
              <a:ext uri="{FF2B5EF4-FFF2-40B4-BE49-F238E27FC236}">
                <a16:creationId xmlns:a16="http://schemas.microsoft.com/office/drawing/2014/main" id="{92391E2E-846D-0FA9-1467-1A6D9DA8D3E5}"/>
              </a:ext>
            </a:extLst>
          </p:cNvPr>
          <p:cNvSpPr txBox="1">
            <a:spLocks noChangeArrowheads="1"/>
          </p:cNvSpPr>
          <p:nvPr/>
        </p:nvSpPr>
        <p:spPr bwMode="auto">
          <a:xfrm>
            <a:off x="2438400" y="6172200"/>
            <a:ext cx="43878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Benedict, Henry, Franz et al. 2016</a:t>
            </a:r>
          </a:p>
        </p:txBody>
      </p:sp>
      <p:sp>
        <p:nvSpPr>
          <p:cNvPr id="90116" name="Rectangle 2">
            <a:extLst>
              <a:ext uri="{FF2B5EF4-FFF2-40B4-BE49-F238E27FC236}">
                <a16:creationId xmlns:a16="http://schemas.microsoft.com/office/drawing/2014/main" id="{E026A219-B31A-EB3D-5A76-F74F57BF5376}"/>
              </a:ext>
            </a:extLst>
          </p:cNvPr>
          <p:cNvSpPr txBox="1">
            <a:spLocks noChangeArrowheads="1"/>
          </p:cNvSpPr>
          <p:nvPr/>
        </p:nvSpPr>
        <p:spPr bwMode="auto">
          <a:xfrm>
            <a:off x="609600" y="5072063"/>
            <a:ext cx="990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t>
            </a:r>
            <a:r>
              <a:rPr kumimoji="0" lang="en-US"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V</a:t>
            </a:r>
          </a:p>
        </p:txBody>
      </p:sp>
      <p:sp>
        <p:nvSpPr>
          <p:cNvPr id="9" name="Rectangle 2">
            <a:extLst>
              <a:ext uri="{FF2B5EF4-FFF2-40B4-BE49-F238E27FC236}">
                <a16:creationId xmlns:a16="http://schemas.microsoft.com/office/drawing/2014/main" id="{778CA229-79E8-5909-04B7-F0D4DBEB4300}"/>
              </a:ext>
            </a:extLst>
          </p:cNvPr>
          <p:cNvSpPr txBox="1">
            <a:spLocks noChangeArrowheads="1"/>
          </p:cNvSpPr>
          <p:nvPr/>
        </p:nvSpPr>
        <p:spPr bwMode="auto">
          <a:xfrm>
            <a:off x="5091113" y="5026025"/>
            <a:ext cx="990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t>
            </a:r>
            <a:r>
              <a:rPr kumimoji="0" lang="en-US"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K</a:t>
            </a:r>
          </a:p>
        </p:txBody>
      </p:sp>
      <p:sp>
        <p:nvSpPr>
          <p:cNvPr id="2" name="Rectangle 1">
            <a:extLst>
              <a:ext uri="{FF2B5EF4-FFF2-40B4-BE49-F238E27FC236}">
                <a16:creationId xmlns:a16="http://schemas.microsoft.com/office/drawing/2014/main" id="{853A2083-8679-6AD2-C708-1996071A5A12}"/>
              </a:ext>
            </a:extLst>
          </p:cNvPr>
          <p:cNvSpPr/>
          <p:nvPr/>
        </p:nvSpPr>
        <p:spPr>
          <a:xfrm>
            <a:off x="0" y="0"/>
            <a:ext cx="9144000" cy="13716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90119" name="Rectangle 2">
            <a:extLst>
              <a:ext uri="{FF2B5EF4-FFF2-40B4-BE49-F238E27FC236}">
                <a16:creationId xmlns:a16="http://schemas.microsoft.com/office/drawing/2014/main" id="{6C37676C-B7B3-E1C8-F240-BD2C0CF1B148}"/>
              </a:ext>
            </a:extLst>
          </p:cNvPr>
          <p:cNvSpPr txBox="1">
            <a:spLocks noChangeArrowheads="1"/>
          </p:cNvSpPr>
          <p:nvPr/>
        </p:nvSpPr>
        <p:spPr bwMode="auto">
          <a:xfrm>
            <a:off x="685800" y="762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  Dwarf  Masses</a:t>
            </a:r>
          </a:p>
        </p:txBody>
      </p:sp>
      <p:sp>
        <p:nvSpPr>
          <p:cNvPr id="14" name="Rectangle 2">
            <a:extLst>
              <a:ext uri="{FF2B5EF4-FFF2-40B4-BE49-F238E27FC236}">
                <a16:creationId xmlns:a16="http://schemas.microsoft.com/office/drawing/2014/main" id="{F8662AD3-5B2B-B4CC-B737-2D28B53393A4}"/>
              </a:ext>
            </a:extLst>
          </p:cNvPr>
          <p:cNvSpPr txBox="1">
            <a:spLocks noChangeArrowheads="1"/>
          </p:cNvSpPr>
          <p:nvPr/>
        </p:nvSpPr>
        <p:spPr bwMode="auto">
          <a:xfrm>
            <a:off x="1066800" y="1016000"/>
            <a:ext cx="28194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scatter = 0.023 M</a:t>
            </a:r>
            <a:r>
              <a:rPr kumimoji="0" lang="en-US" altLang="en-US" sz="1600" b="1" i="0" u="none" strike="noStrike" kern="1200" cap="none" spc="0" normalizeH="0" baseline="-25000" noProof="0">
                <a:ln>
                  <a:noFill/>
                </a:ln>
                <a:solidFill>
                  <a:srgbClr val="000000"/>
                </a:solidFill>
                <a:effectLst/>
                <a:uLnTx/>
                <a:uFillTx/>
                <a:latin typeface="Wingdings" pitchFamily="2" charset="2"/>
                <a:ea typeface="ＭＳ Ｐゴシック" panose="020B0600070205080204" pitchFamily="34" charset="-128"/>
                <a:cs typeface="+mn-cs"/>
                <a:sym typeface="Wingdings" pitchFamily="2" charset="2"/>
              </a:rPr>
              <a:t></a:t>
            </a: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7%</a:t>
            </a:r>
          </a:p>
        </p:txBody>
      </p:sp>
      <p:sp>
        <p:nvSpPr>
          <p:cNvPr id="15" name="Rectangle 2">
            <a:extLst>
              <a:ext uri="{FF2B5EF4-FFF2-40B4-BE49-F238E27FC236}">
                <a16:creationId xmlns:a16="http://schemas.microsoft.com/office/drawing/2014/main" id="{E7CB26DC-227A-EFB0-AC59-77E9A38B51B7}"/>
              </a:ext>
            </a:extLst>
          </p:cNvPr>
          <p:cNvSpPr txBox="1">
            <a:spLocks noChangeArrowheads="1"/>
          </p:cNvSpPr>
          <p:nvPr/>
        </p:nvSpPr>
        <p:spPr bwMode="auto">
          <a:xfrm>
            <a:off x="5562600" y="1016000"/>
            <a:ext cx="28194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scatter = 0.014 M</a:t>
            </a:r>
            <a:r>
              <a:rPr kumimoji="0" lang="en-US" altLang="en-US" sz="1600" b="1" i="0" u="none" strike="noStrike" kern="1200" cap="none" spc="0" normalizeH="0" baseline="-25000" noProof="0" dirty="0">
                <a:ln>
                  <a:noFill/>
                </a:ln>
                <a:solidFill>
                  <a:srgbClr val="000000"/>
                </a:solidFill>
                <a:effectLst/>
                <a:uLnTx/>
                <a:uFillTx/>
                <a:latin typeface="Wingdings" pitchFamily="2" charset="2"/>
                <a:ea typeface="ＭＳ Ｐゴシック" panose="020B0600070205080204" pitchFamily="34" charset="-128"/>
                <a:cs typeface="+mn-cs"/>
                <a:sym typeface="Wingdings" pitchFamily="2" charset="2"/>
              </a:rPr>
              <a:t></a:t>
            </a:r>
            <a:r>
              <a:rPr kumimoji="0" lang="en-US" altLang="en-US" sz="16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DA450CC4-A72A-5892-9B56-8436E6B27E38}"/>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Far Out Orbits in Solar System</a:t>
            </a:r>
          </a:p>
        </p:txBody>
      </p:sp>
      <p:pic>
        <p:nvPicPr>
          <p:cNvPr id="92162" name="Picture 5" descr="kuiperbinary">
            <a:extLst>
              <a:ext uri="{FF2B5EF4-FFF2-40B4-BE49-F238E27FC236}">
                <a16:creationId xmlns:a16="http://schemas.microsoft.com/office/drawing/2014/main" id="{0E72E666-7DA2-EC24-10A6-7329F4BBD1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838200"/>
            <a:ext cx="5781675"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6">
            <a:extLst>
              <a:ext uri="{FF2B5EF4-FFF2-40B4-BE49-F238E27FC236}">
                <a16:creationId xmlns:a16="http://schemas.microsoft.com/office/drawing/2014/main" id="{8390E502-D8ED-5D1D-F9D1-D28ED75D27AF}"/>
              </a:ext>
            </a:extLst>
          </p:cNvPr>
          <p:cNvSpPr txBox="1">
            <a:spLocks noChangeArrowheads="1"/>
          </p:cNvSpPr>
          <p:nvPr/>
        </p:nvSpPr>
        <p:spPr bwMode="auto">
          <a:xfrm>
            <a:off x="6248400" y="762000"/>
            <a:ext cx="2710999"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located	        44.7 AU</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16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sun</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300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HST WFPC2 images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 = 23.1</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16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orb</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587.3 ± 0.2 days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        22620 ± 40 km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m</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tot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0.02% Pluto</a:t>
            </a:r>
          </a:p>
        </p:txBody>
      </p:sp>
      <p:sp>
        <p:nvSpPr>
          <p:cNvPr id="6" name="Text Box 6">
            <a:extLst>
              <a:ext uri="{FF2B5EF4-FFF2-40B4-BE49-F238E27FC236}">
                <a16:creationId xmlns:a16="http://schemas.microsoft.com/office/drawing/2014/main" id="{53197448-EBC0-E078-CAB6-623CDC717B7D}"/>
              </a:ext>
            </a:extLst>
          </p:cNvPr>
          <p:cNvSpPr txBox="1">
            <a:spLocks noChangeArrowheads="1"/>
          </p:cNvSpPr>
          <p:nvPr/>
        </p:nvSpPr>
        <p:spPr bwMode="auto">
          <a:xfrm>
            <a:off x="152400" y="5562600"/>
            <a:ext cx="57150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least 116 multiple TNOs known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sng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www2.lowell.edu/users/</a:t>
            </a:r>
            <a:r>
              <a:rPr kumimoji="0" lang="en-US" altLang="en-US" sz="2000" b="0" i="0" u="none" strike="sng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grundy</a:t>
            </a:r>
            <a:r>
              <a:rPr kumimoji="0" lang="en-US" altLang="en-US" sz="2000" b="0" i="0" u="none" strike="sng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sng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tnbs</a:t>
            </a:r>
            <a:r>
              <a:rPr kumimoji="0" lang="en-US" altLang="en-US" sz="2000" b="0" i="0" u="none" strike="sng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sng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status.html</a:t>
            </a:r>
            <a:endParaRPr kumimoji="0" lang="en-US" altLang="en-US" sz="2000" b="0" i="0" u="none" strike="sng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2" name="Picture 1" descr="astrometry_WW31.png">
            <a:extLst>
              <a:ext uri="{FF2B5EF4-FFF2-40B4-BE49-F238E27FC236}">
                <a16:creationId xmlns:a16="http://schemas.microsoft.com/office/drawing/2014/main" id="{238BA71E-6116-713A-C583-21A7BE39875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38100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5061">
                                            <p:txEl>
                                              <p:pRg st="0" end="0"/>
                                            </p:txEl>
                                          </p:spTgt>
                                        </p:tgtEl>
                                        <p:attrNameLst>
                                          <p:attrName>style.visibility</p:attrName>
                                        </p:attrNameLst>
                                      </p:cBhvr>
                                      <p:to>
                                        <p:strVal val="visible"/>
                                      </p:to>
                                    </p:set>
                                    <p:animEffect transition="in" filter="fade">
                                      <p:cBhvr>
                                        <p:cTn id="7" dur="2000"/>
                                        <p:tgtEl>
                                          <p:spTgt spid="4506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5061">
                                            <p:txEl>
                                              <p:pRg st="1" end="1"/>
                                            </p:txEl>
                                          </p:spTgt>
                                        </p:tgtEl>
                                        <p:attrNameLst>
                                          <p:attrName>style.visibility</p:attrName>
                                        </p:attrNameLst>
                                      </p:cBhvr>
                                      <p:to>
                                        <p:strVal val="visible"/>
                                      </p:to>
                                    </p:set>
                                    <p:animEffect transition="in" filter="fade">
                                      <p:cBhvr>
                                        <p:cTn id="10" dur="2000"/>
                                        <p:tgtEl>
                                          <p:spTgt spid="4506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5061">
                                            <p:txEl>
                                              <p:pRg st="3" end="3"/>
                                            </p:txEl>
                                          </p:spTgt>
                                        </p:tgtEl>
                                        <p:attrNameLst>
                                          <p:attrName>style.visibility</p:attrName>
                                        </p:attrNameLst>
                                      </p:cBhvr>
                                      <p:to>
                                        <p:strVal val="visible"/>
                                      </p:to>
                                    </p:set>
                                    <p:animEffect transition="in" filter="fade">
                                      <p:cBhvr>
                                        <p:cTn id="13" dur="2000"/>
                                        <p:tgtEl>
                                          <p:spTgt spid="45061">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5061">
                                            <p:txEl>
                                              <p:pRg st="4" end="4"/>
                                            </p:txEl>
                                          </p:spTgt>
                                        </p:tgtEl>
                                        <p:attrNameLst>
                                          <p:attrName>style.visibility</p:attrName>
                                        </p:attrNameLst>
                                      </p:cBhvr>
                                      <p:to>
                                        <p:strVal val="visible"/>
                                      </p:to>
                                    </p:set>
                                    <p:animEffect transition="in" filter="fade">
                                      <p:cBhvr>
                                        <p:cTn id="16" dur="2000"/>
                                        <p:tgtEl>
                                          <p:spTgt spid="45061">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45061">
                                            <p:txEl>
                                              <p:pRg st="6" end="6"/>
                                            </p:txEl>
                                          </p:spTgt>
                                        </p:tgtEl>
                                        <p:attrNameLst>
                                          <p:attrName>style.visibility</p:attrName>
                                        </p:attrNameLst>
                                      </p:cBhvr>
                                      <p:to>
                                        <p:strVal val="visible"/>
                                      </p:to>
                                    </p:set>
                                    <p:animEffect transition="in" filter="fade">
                                      <p:cBhvr>
                                        <p:cTn id="21" dur="2000"/>
                                        <p:tgtEl>
                                          <p:spTgt spid="45061">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5061">
                                            <p:txEl>
                                              <p:pRg st="7" end="7"/>
                                            </p:txEl>
                                          </p:spTgt>
                                        </p:tgtEl>
                                        <p:attrNameLst>
                                          <p:attrName>style.visibility</p:attrName>
                                        </p:attrNameLst>
                                      </p:cBhvr>
                                      <p:to>
                                        <p:strVal val="visible"/>
                                      </p:to>
                                    </p:set>
                                    <p:animEffect transition="in" filter="fade">
                                      <p:cBhvr>
                                        <p:cTn id="24" dur="2000"/>
                                        <p:tgtEl>
                                          <p:spTgt spid="45061">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5061">
                                            <p:txEl>
                                              <p:pRg st="9" end="9"/>
                                            </p:txEl>
                                          </p:spTgt>
                                        </p:tgtEl>
                                        <p:attrNameLst>
                                          <p:attrName>style.visibility</p:attrName>
                                        </p:attrNameLst>
                                      </p:cBhvr>
                                      <p:to>
                                        <p:strVal val="visible"/>
                                      </p:to>
                                    </p:set>
                                    <p:animEffect transition="in" filter="fade">
                                      <p:cBhvr>
                                        <p:cTn id="27" dur="2000"/>
                                        <p:tgtEl>
                                          <p:spTgt spid="45061">
                                            <p:txEl>
                                              <p:pRg st="9" end="9"/>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3">
            <a:extLst>
              <a:ext uri="{FF2B5EF4-FFF2-40B4-BE49-F238E27FC236}">
                <a16:creationId xmlns:a16="http://schemas.microsoft.com/office/drawing/2014/main" id="{A90B7980-41AA-4C8C-D6F3-67E00F4080A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2F038CE-EEDB-B94C-A071-8F7FD9B3C8AF}" type="slidenum">
              <a:rPr kumimoji="0" lang="en-US"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4210" name="Rectangle 2">
            <a:extLst>
              <a:ext uri="{FF2B5EF4-FFF2-40B4-BE49-F238E27FC236}">
                <a16:creationId xmlns:a16="http://schemas.microsoft.com/office/drawing/2014/main" id="{D92DDAA8-4040-CF30-CBA5-66B63661CB7A}"/>
              </a:ext>
            </a:extLst>
          </p:cNvPr>
          <p:cNvSpPr>
            <a:spLocks noGrp="1" noChangeArrowheads="1"/>
          </p:cNvSpPr>
          <p:nvPr>
            <p:ph type="title" idx="4294967295"/>
          </p:nvPr>
        </p:nvSpPr>
        <p:spPr>
          <a:xfrm>
            <a:off x="685800" y="76200"/>
            <a:ext cx="7772400" cy="762000"/>
          </a:xfrm>
        </p:spPr>
        <p:txBody>
          <a:bodyPr/>
          <a:lstStyle/>
          <a:p>
            <a:pPr eaLnBrk="1" hangingPunct="1"/>
            <a:r>
              <a:rPr lang="en-US" altLang="en-US" b="1">
                <a:ea typeface="ＭＳ Ｐゴシック" panose="020B0600070205080204" pitchFamily="34" charset="-128"/>
              </a:rPr>
              <a:t>Counter-Intuitive Dynamics</a:t>
            </a:r>
          </a:p>
        </p:txBody>
      </p:sp>
      <p:sp>
        <p:nvSpPr>
          <p:cNvPr id="207875" name="Text Box 3">
            <a:extLst>
              <a:ext uri="{FF2B5EF4-FFF2-40B4-BE49-F238E27FC236}">
                <a16:creationId xmlns:a16="http://schemas.microsoft.com/office/drawing/2014/main" id="{2BDBA91E-4D25-8462-8EAC-7C0B0ED5D7E7}"/>
              </a:ext>
            </a:extLst>
          </p:cNvPr>
          <p:cNvSpPr txBox="1">
            <a:spLocks noChangeArrowheads="1"/>
          </p:cNvSpPr>
          <p:nvPr/>
        </p:nvSpPr>
        <p:spPr bwMode="auto">
          <a:xfrm>
            <a:off x="76200" y="914400"/>
            <a:ext cx="8991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Lagrange Points: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where objects feel no net force in rotating frame;</a:t>
            </a: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gravitational force of two masses cancels centrifugal force because of rotation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 points per two body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Greek/Trojan asteroids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/Ven?/Ear/Mar/Ura?/Nep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small moons at Sat/Tethys </a:t>
            </a: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12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Telesto+Calypso</a:t>
            </a: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and Sat/Dione </a:t>
            </a: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12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Helene+Polydeuces</a:t>
            </a:r>
            <a:r>
              <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orbiting spacecraft</a:t>
            </a:r>
          </a:p>
        </p:txBody>
      </p:sp>
      <p:pic>
        <p:nvPicPr>
          <p:cNvPr id="94212" name="Picture 4" descr="lagrange">
            <a:extLst>
              <a:ext uri="{FF2B5EF4-FFF2-40B4-BE49-F238E27FC236}">
                <a16:creationId xmlns:a16="http://schemas.microsoft.com/office/drawing/2014/main" id="{98FEE338-1405-E093-5068-7C7E7D002A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214688"/>
            <a:ext cx="4800600" cy="349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7" name="Text Box 5">
            <a:extLst>
              <a:ext uri="{FF2B5EF4-FFF2-40B4-BE49-F238E27FC236}">
                <a16:creationId xmlns:a16="http://schemas.microsoft.com/office/drawing/2014/main" id="{FD313189-29CD-3919-8192-CC626E74EA49}"/>
              </a:ext>
            </a:extLst>
          </p:cNvPr>
          <p:cNvSpPr txBox="1">
            <a:spLocks noChangeArrowheads="1"/>
          </p:cNvSpPr>
          <p:nvPr/>
        </p:nvSpPr>
        <p:spPr bwMode="auto">
          <a:xfrm>
            <a:off x="6553200" y="4540250"/>
            <a:ext cx="7381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SOHO</a:t>
            </a:r>
          </a:p>
        </p:txBody>
      </p:sp>
      <p:sp>
        <p:nvSpPr>
          <p:cNvPr id="207878" name="Text Box 6">
            <a:extLst>
              <a:ext uri="{FF2B5EF4-FFF2-40B4-BE49-F238E27FC236}">
                <a16:creationId xmlns:a16="http://schemas.microsoft.com/office/drawing/2014/main" id="{D2392EAD-F202-3C6F-C447-3E6EED223226}"/>
              </a:ext>
            </a:extLst>
          </p:cNvPr>
          <p:cNvSpPr txBox="1">
            <a:spLocks noChangeArrowheads="1"/>
          </p:cNvSpPr>
          <p:nvPr/>
        </p:nvSpPr>
        <p:spPr bwMode="auto">
          <a:xfrm>
            <a:off x="8109743" y="4191000"/>
            <a:ext cx="82266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WMAP</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Gaia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Euclid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JWST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Roman</a:t>
            </a:r>
          </a:p>
        </p:txBody>
      </p:sp>
      <p:sp>
        <p:nvSpPr>
          <p:cNvPr id="3" name="TextBox 2">
            <a:extLst>
              <a:ext uri="{FF2B5EF4-FFF2-40B4-BE49-F238E27FC236}">
                <a16:creationId xmlns:a16="http://schemas.microsoft.com/office/drawing/2014/main" id="{1D946194-691E-44CB-68AC-C6252AC5B104}"/>
              </a:ext>
            </a:extLst>
          </p:cNvPr>
          <p:cNvSpPr txBox="1"/>
          <p:nvPr/>
        </p:nvSpPr>
        <p:spPr>
          <a:xfrm>
            <a:off x="636588" y="4398324"/>
            <a:ext cx="3048000" cy="156966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hands up!</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Name a spacecraft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o</a:t>
            </a:r>
            <a:r>
              <a:rPr kumimoji="0" lang="en-US" altLang="en-US" sz="2400" b="0" i="0" u="none" strike="noStrike" kern="1200" cap="none" spc="0" normalizeH="0" baseline="0" noProof="0" dirty="0" err="1">
                <a:ln>
                  <a:noFill/>
                </a:ln>
                <a:solidFill>
                  <a:srgbClr val="00B050"/>
                </a:solidFill>
                <a:effectLst/>
                <a:uLnTx/>
                <a:uFillTx/>
                <a:latin typeface="Times New Roman" panose="02020603050405020304" pitchFamily="18" charset="0"/>
                <a:ea typeface="ＭＳ Ｐゴシック" panose="020B0600070205080204" pitchFamily="34" charset="-128"/>
                <a:cs typeface="+mn-cs"/>
              </a:rPr>
              <a:t>ut</a:t>
            </a: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at L2.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animEffect transition="in" filter="fade">
                                      <p:cBhvr>
                                        <p:cTn id="7" dur="2000"/>
                                        <p:tgtEl>
                                          <p:spTgt spid="2078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7875">
                                            <p:txEl>
                                              <p:pRg st="1" end="1"/>
                                            </p:txEl>
                                          </p:spTgt>
                                        </p:tgtEl>
                                        <p:attrNameLst>
                                          <p:attrName>style.visibility</p:attrName>
                                        </p:attrNameLst>
                                      </p:cBhvr>
                                      <p:to>
                                        <p:strVal val="visible"/>
                                      </p:to>
                                    </p:set>
                                    <p:animEffect transition="in" filter="fade">
                                      <p:cBhvr>
                                        <p:cTn id="12" dur="2000"/>
                                        <p:tgtEl>
                                          <p:spTgt spid="2078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7875">
                                            <p:txEl>
                                              <p:pRg st="2" end="2"/>
                                            </p:txEl>
                                          </p:spTgt>
                                        </p:tgtEl>
                                        <p:attrNameLst>
                                          <p:attrName>style.visibility</p:attrName>
                                        </p:attrNameLst>
                                      </p:cBhvr>
                                      <p:to>
                                        <p:strVal val="visible"/>
                                      </p:to>
                                    </p:set>
                                    <p:animEffect transition="in" filter="fade">
                                      <p:cBhvr>
                                        <p:cTn id="17" dur="2000"/>
                                        <p:tgtEl>
                                          <p:spTgt spid="2078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7875">
                                            <p:txEl>
                                              <p:pRg st="3" end="3"/>
                                            </p:txEl>
                                          </p:spTgt>
                                        </p:tgtEl>
                                        <p:attrNameLst>
                                          <p:attrName>style.visibility</p:attrName>
                                        </p:attrNameLst>
                                      </p:cBhvr>
                                      <p:to>
                                        <p:strVal val="visible"/>
                                      </p:to>
                                    </p:set>
                                    <p:animEffect transition="in" filter="fade">
                                      <p:cBhvr>
                                        <p:cTn id="22" dur="2000"/>
                                        <p:tgtEl>
                                          <p:spTgt spid="2078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7875">
                                            <p:txEl>
                                              <p:pRg st="4" end="4"/>
                                            </p:txEl>
                                          </p:spTgt>
                                        </p:tgtEl>
                                        <p:attrNameLst>
                                          <p:attrName>style.visibility</p:attrName>
                                        </p:attrNameLst>
                                      </p:cBhvr>
                                      <p:to>
                                        <p:strVal val="visible"/>
                                      </p:to>
                                    </p:set>
                                    <p:animEffect transition="in" filter="fade">
                                      <p:cBhvr>
                                        <p:cTn id="27" dur="2000"/>
                                        <p:tgtEl>
                                          <p:spTgt spid="20787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7877"/>
                                        </p:tgtEl>
                                        <p:attrNameLst>
                                          <p:attrName>style.visibility</p:attrName>
                                        </p:attrNameLst>
                                      </p:cBhvr>
                                      <p:to>
                                        <p:strVal val="visible"/>
                                      </p:to>
                                    </p:set>
                                    <p:animEffect transition="in" filter="fade">
                                      <p:cBhvr>
                                        <p:cTn id="32" dur="2000"/>
                                        <p:tgtEl>
                                          <p:spTgt spid="20787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fade">
                                      <p:cBhvr>
                                        <p:cTn id="37" dur="20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fade">
                                      <p:cBhvr>
                                        <p:cTn id="42" dur="2000"/>
                                        <p:tgtEl>
                                          <p:spTgt spid="3">
                                            <p:txEl>
                                              <p:pRg st="2" end="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fade">
                                      <p:cBhvr>
                                        <p:cTn id="45" dur="2000"/>
                                        <p:tgtEl>
                                          <p:spTgt spid="3">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7878"/>
                                        </p:tgtEl>
                                        <p:attrNameLst>
                                          <p:attrName>style.visibility</p:attrName>
                                        </p:attrNameLst>
                                      </p:cBhvr>
                                      <p:to>
                                        <p:strVal val="visible"/>
                                      </p:to>
                                    </p:set>
                                    <p:animEffect transition="in" filter="fade">
                                      <p:cBhvr>
                                        <p:cTn id="50" dur="2000"/>
                                        <p:tgtEl>
                                          <p:spTgt spid="207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7" grpId="0"/>
      <p:bldP spid="2078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a:extLst>
              <a:ext uri="{FF2B5EF4-FFF2-40B4-BE49-F238E27FC236}">
                <a16:creationId xmlns:a16="http://schemas.microsoft.com/office/drawing/2014/main" id="{B0521394-5383-3445-2DE9-E4023E6988CC}"/>
              </a:ext>
            </a:extLst>
          </p:cNvPr>
          <p:cNvSpPr>
            <a:spLocks noGrp="1" noChangeArrowheads="1"/>
          </p:cNvSpPr>
          <p:nvPr>
            <p:ph type="title"/>
          </p:nvPr>
        </p:nvSpPr>
        <p:spPr>
          <a:xfrm>
            <a:off x="685800" y="0"/>
            <a:ext cx="7772400" cy="914400"/>
          </a:xfrm>
        </p:spPr>
        <p:txBody>
          <a:bodyPr/>
          <a:lstStyle/>
          <a:p>
            <a:pPr eaLnBrk="1" hangingPunct="1"/>
            <a:r>
              <a:rPr lang="en-US" altLang="en-US" b="1" dirty="0">
                <a:ea typeface="ＭＳ Ｐゴシック" panose="020B0600070205080204" pitchFamily="34" charset="-128"/>
              </a:rPr>
              <a:t>Counter-Intuitive Dynamics</a:t>
            </a:r>
          </a:p>
        </p:txBody>
      </p:sp>
      <p:sp>
        <p:nvSpPr>
          <p:cNvPr id="159747" name="Text Box 3">
            <a:extLst>
              <a:ext uri="{FF2B5EF4-FFF2-40B4-BE49-F238E27FC236}">
                <a16:creationId xmlns:a16="http://schemas.microsoft.com/office/drawing/2014/main" id="{5F0DE166-AEB7-B909-0EE2-8B40F06C77C5}"/>
              </a:ext>
            </a:extLst>
          </p:cNvPr>
          <p:cNvSpPr txBox="1">
            <a:spLocks noChangeArrowheads="1"/>
          </p:cNvSpPr>
          <p:nvPr/>
        </p:nvSpPr>
        <p:spPr bwMode="auto">
          <a:xfrm>
            <a:off x="0" y="914400"/>
            <a:ext cx="9144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Tadpole orbits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librating</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positions around L4 and L5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note corotating frame!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Greek/Trojan asteroids at Jupiter, etc.</a:t>
            </a:r>
          </a:p>
        </p:txBody>
      </p:sp>
      <p:pic>
        <p:nvPicPr>
          <p:cNvPr id="96260" name="Picture 5" descr="tadpole2">
            <a:extLst>
              <a:ext uri="{FF2B5EF4-FFF2-40B4-BE49-F238E27FC236}">
                <a16:creationId xmlns:a16="http://schemas.microsoft.com/office/drawing/2014/main" id="{63DFF199-FA64-087E-5016-C6F174A99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3622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red and blue circle with circles&#10;&#10;Description automatically generated">
            <a:extLst>
              <a:ext uri="{FF2B5EF4-FFF2-40B4-BE49-F238E27FC236}">
                <a16:creationId xmlns:a16="http://schemas.microsoft.com/office/drawing/2014/main" id="{0A52287E-F513-7F1D-B8EC-AE9D8EA34C1F}"/>
              </a:ext>
            </a:extLst>
          </p:cNvPr>
          <p:cNvPicPr>
            <a:picLocks noChangeAspect="1"/>
          </p:cNvPicPr>
          <p:nvPr/>
        </p:nvPicPr>
        <p:blipFill>
          <a:blip r:embed="rId4"/>
          <a:stretch>
            <a:fillRect/>
          </a:stretch>
        </p:blipFill>
        <p:spPr>
          <a:xfrm>
            <a:off x="533400" y="2340708"/>
            <a:ext cx="3810000" cy="39076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6260"/>
                                        </p:tgtEl>
                                        <p:attrNameLst>
                                          <p:attrName>style.visibility</p:attrName>
                                        </p:attrNameLst>
                                      </p:cBhvr>
                                      <p:to>
                                        <p:strVal val="visible"/>
                                      </p:to>
                                    </p:set>
                                    <p:animEffect transition="in" filter="fade">
                                      <p:cBhvr>
                                        <p:cTn id="7" dur="500"/>
                                        <p:tgtEl>
                                          <p:spTgt spid="962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9747">
                                            <p:txEl>
                                              <p:pRg st="0" end="0"/>
                                            </p:txEl>
                                          </p:spTgt>
                                        </p:tgtEl>
                                        <p:attrNameLst>
                                          <p:attrName>style.visibility</p:attrName>
                                        </p:attrNameLst>
                                      </p:cBhvr>
                                      <p:to>
                                        <p:strVal val="visible"/>
                                      </p:to>
                                    </p:set>
                                    <p:animEffect transition="in" filter="fade">
                                      <p:cBhvr>
                                        <p:cTn id="12" dur="2000"/>
                                        <p:tgtEl>
                                          <p:spTgt spid="1597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9747">
                                            <p:txEl>
                                              <p:pRg st="1" end="1"/>
                                            </p:txEl>
                                          </p:spTgt>
                                        </p:tgtEl>
                                        <p:attrNameLst>
                                          <p:attrName>style.visibility</p:attrName>
                                        </p:attrNameLst>
                                      </p:cBhvr>
                                      <p:to>
                                        <p:strVal val="visible"/>
                                      </p:to>
                                    </p:set>
                                    <p:animEffect transition="in" filter="fade">
                                      <p:cBhvr>
                                        <p:cTn id="17" dur="2000"/>
                                        <p:tgtEl>
                                          <p:spTgt spid="1597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9747">
                                            <p:txEl>
                                              <p:pRg st="2" end="2"/>
                                            </p:txEl>
                                          </p:spTgt>
                                        </p:tgtEl>
                                        <p:attrNameLst>
                                          <p:attrName>style.visibility</p:attrName>
                                        </p:attrNameLst>
                                      </p:cBhvr>
                                      <p:to>
                                        <p:strVal val="visible"/>
                                      </p:to>
                                    </p:set>
                                    <p:animEffect transition="in" filter="fade">
                                      <p:cBhvr>
                                        <p:cTn id="22" dur="2000"/>
                                        <p:tgtEl>
                                          <p:spTgt spid="1597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50F6AF06-0271-9630-6885-EEF644343636}"/>
              </a:ext>
            </a:extLst>
          </p:cNvPr>
          <p:cNvSpPr>
            <a:spLocks noGrp="1" noChangeArrowheads="1"/>
          </p:cNvSpPr>
          <p:nvPr>
            <p:ph type="title"/>
          </p:nvPr>
        </p:nvSpPr>
        <p:spPr>
          <a:xfrm>
            <a:off x="685800" y="0"/>
            <a:ext cx="7772400" cy="914400"/>
          </a:xfrm>
        </p:spPr>
        <p:txBody>
          <a:bodyPr/>
          <a:lstStyle/>
          <a:p>
            <a:pPr eaLnBrk="1" hangingPunct="1"/>
            <a:r>
              <a:rPr lang="en-US" altLang="en-US" b="1" dirty="0">
                <a:ea typeface="ＭＳ Ｐゴシック" panose="020B0600070205080204" pitchFamily="34" charset="-128"/>
              </a:rPr>
              <a:t>Counter-Intuitive Dynamics</a:t>
            </a:r>
          </a:p>
        </p:txBody>
      </p:sp>
      <p:sp>
        <p:nvSpPr>
          <p:cNvPr id="192515" name="Text Box 3">
            <a:extLst>
              <a:ext uri="{FF2B5EF4-FFF2-40B4-BE49-F238E27FC236}">
                <a16:creationId xmlns:a16="http://schemas.microsoft.com/office/drawing/2014/main" id="{99D52759-FC91-FA99-3813-8A77EC1F6ED7}"/>
              </a:ext>
            </a:extLst>
          </p:cNvPr>
          <p:cNvSpPr txBox="1">
            <a:spLocks noChangeArrowheads="1"/>
          </p:cNvSpPr>
          <p:nvPr/>
        </p:nvSpPr>
        <p:spPr bwMode="auto">
          <a:xfrm>
            <a:off x="0" y="914400"/>
            <a:ext cx="9144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Horseshoe orbits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orbit swapping due to particles passing in orbits, or in resonance with larger bodies (note corotating frame!)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Janus and Epimetheus (Saturn) swap orbits every 4 years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Cruithne and 2002 AA29 around Earth</a:t>
            </a:r>
          </a:p>
        </p:txBody>
      </p:sp>
      <p:pic>
        <p:nvPicPr>
          <p:cNvPr id="98307" name="Picture 4" descr="horseshoe">
            <a:extLst>
              <a:ext uri="{FF2B5EF4-FFF2-40B4-BE49-F238E27FC236}">
                <a16:creationId xmlns:a16="http://schemas.microsoft.com/office/drawing/2014/main" id="{863B0865-6AA0-B2C9-ED65-4C2DCC6E4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60638"/>
            <a:ext cx="4486275"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screenshot of a cell phone&#10;&#10;Description automatically generated">
            <a:extLst>
              <a:ext uri="{FF2B5EF4-FFF2-40B4-BE49-F238E27FC236}">
                <a16:creationId xmlns:a16="http://schemas.microsoft.com/office/drawing/2014/main" id="{16816FF0-B8A1-5C6F-2A65-0D699B3B3F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6063" y="2438400"/>
            <a:ext cx="3436937"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2515">
                                            <p:txEl>
                                              <p:pRg st="0" end="0"/>
                                            </p:txEl>
                                          </p:spTgt>
                                        </p:tgtEl>
                                        <p:attrNameLst>
                                          <p:attrName>style.visibility</p:attrName>
                                        </p:attrNameLst>
                                      </p:cBhvr>
                                      <p:to>
                                        <p:strVal val="visible"/>
                                      </p:to>
                                    </p:set>
                                    <p:animEffect transition="in" filter="fade">
                                      <p:cBhvr>
                                        <p:cTn id="7" dur="2000"/>
                                        <p:tgtEl>
                                          <p:spTgt spid="192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92515">
                                            <p:txEl>
                                              <p:pRg st="1" end="1"/>
                                            </p:txEl>
                                          </p:spTgt>
                                        </p:tgtEl>
                                        <p:attrNameLst>
                                          <p:attrName>style.visibility</p:attrName>
                                        </p:attrNameLst>
                                      </p:cBhvr>
                                      <p:to>
                                        <p:strVal val="visible"/>
                                      </p:to>
                                    </p:set>
                                    <p:animEffect transition="in" filter="fade">
                                      <p:cBhvr>
                                        <p:cTn id="12" dur="2000"/>
                                        <p:tgtEl>
                                          <p:spTgt spid="19251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192515">
                                            <p:txEl>
                                              <p:pRg st="2" end="2"/>
                                            </p:txEl>
                                          </p:spTgt>
                                        </p:tgtEl>
                                        <p:attrNameLst>
                                          <p:attrName>style.visibility</p:attrName>
                                        </p:attrNameLst>
                                      </p:cBhvr>
                                      <p:to>
                                        <p:strVal val="visible"/>
                                      </p:to>
                                    </p:set>
                                    <p:animEffect transition="in" filter="fade">
                                      <p:cBhvr>
                                        <p:cTn id="20" dur="2000"/>
                                        <p:tgtEl>
                                          <p:spTgt spid="1925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54AA2C7A-104E-A62E-573A-0C0DF821A7B8}"/>
              </a:ext>
            </a:extLst>
          </p:cNvPr>
          <p:cNvSpPr>
            <a:spLocks noGrp="1" noChangeArrowheads="1"/>
          </p:cNvSpPr>
          <p:nvPr>
            <p:ph type="title"/>
          </p:nvPr>
        </p:nvSpPr>
        <p:spPr>
          <a:xfrm>
            <a:off x="685800" y="0"/>
            <a:ext cx="7772400" cy="914400"/>
          </a:xfrm>
        </p:spPr>
        <p:txBody>
          <a:bodyPr/>
          <a:lstStyle/>
          <a:p>
            <a:pPr eaLnBrk="1" hangingPunct="1"/>
            <a:r>
              <a:rPr lang="en-US" altLang="en-US" b="1" dirty="0">
                <a:ea typeface="ＭＳ Ｐゴシック" panose="020B0600070205080204" pitchFamily="34" charset="-128"/>
              </a:rPr>
              <a:t>Counter-Intuitive Dynamics</a:t>
            </a:r>
          </a:p>
        </p:txBody>
      </p:sp>
      <p:sp>
        <p:nvSpPr>
          <p:cNvPr id="100354" name="Text Box 3">
            <a:extLst>
              <a:ext uri="{FF2B5EF4-FFF2-40B4-BE49-F238E27FC236}">
                <a16:creationId xmlns:a16="http://schemas.microsoft.com/office/drawing/2014/main" id="{A662A115-08E4-7352-3D77-E28E119D7CFA}"/>
              </a:ext>
            </a:extLst>
          </p:cNvPr>
          <p:cNvSpPr txBox="1">
            <a:spLocks noChangeArrowheads="1"/>
          </p:cNvSpPr>
          <p:nvPr/>
        </p:nvSpPr>
        <p:spPr bwMode="auto">
          <a:xfrm>
            <a:off x="0" y="91440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Horseshoe orbits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Cruithne --- each loop takes 364.02 days … ~1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224266" name="Picture 10">
            <a:extLst>
              <a:ext uri="{FF2B5EF4-FFF2-40B4-BE49-F238E27FC236}">
                <a16:creationId xmlns:a16="http://schemas.microsoft.com/office/drawing/2014/main" id="{0900D031-EFD8-1B91-D392-1AE82658E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524000"/>
            <a:ext cx="42291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4267" name="Picture 11">
            <a:extLst>
              <a:ext uri="{FF2B5EF4-FFF2-40B4-BE49-F238E27FC236}">
                <a16:creationId xmlns:a16="http://schemas.microsoft.com/office/drawing/2014/main" id="{56D6EC77-AB79-8FE2-F120-FD9228279E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57338"/>
            <a:ext cx="4233863"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7" name="Text Box 3">
            <a:extLst>
              <a:ext uri="{FF2B5EF4-FFF2-40B4-BE49-F238E27FC236}">
                <a16:creationId xmlns:a16="http://schemas.microsoft.com/office/drawing/2014/main" id="{017D90F6-A845-91CF-DE02-727E95E6789F}"/>
              </a:ext>
            </a:extLst>
          </p:cNvPr>
          <p:cNvSpPr txBox="1">
            <a:spLocks noChangeArrowheads="1"/>
          </p:cNvSpPr>
          <p:nvPr/>
        </p:nvSpPr>
        <p:spPr bwMode="auto">
          <a:xfrm>
            <a:off x="2057400" y="6096000"/>
            <a:ext cx="5029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www.astro.uwo.ca</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wiegert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/3753/3753.html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24267"/>
                                        </p:tgtEl>
                                        <p:attrNameLst>
                                          <p:attrName>style.visibility</p:attrName>
                                        </p:attrNameLst>
                                      </p:cBhvr>
                                      <p:to>
                                        <p:strVal val="visible"/>
                                      </p:to>
                                    </p:set>
                                    <p:animEffect transition="in" filter="fade">
                                      <p:cBhvr>
                                        <p:cTn id="7" dur="2000"/>
                                        <p:tgtEl>
                                          <p:spTgt spid="2242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24266"/>
                                        </p:tgtEl>
                                        <p:attrNameLst>
                                          <p:attrName>style.visibility</p:attrName>
                                        </p:attrNameLst>
                                      </p:cBhvr>
                                      <p:to>
                                        <p:strVal val="visible"/>
                                      </p:to>
                                    </p:set>
                                    <p:animEffect transition="in" filter="fade">
                                      <p:cBhvr>
                                        <p:cTn id="12" dur="2000"/>
                                        <p:tgtEl>
                                          <p:spTgt spid="224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id="{87FE2A7F-EFAA-B5FC-6D7D-0D2C6F0126BE}"/>
              </a:ext>
            </a:extLst>
          </p:cNvPr>
          <p:cNvSpPr>
            <a:spLocks noGrp="1" noChangeArrowheads="1"/>
          </p:cNvSpPr>
          <p:nvPr>
            <p:ph type="title"/>
          </p:nvPr>
        </p:nvSpPr>
        <p:spPr>
          <a:xfrm>
            <a:off x="685800" y="0"/>
            <a:ext cx="7772400" cy="914400"/>
          </a:xfrm>
        </p:spPr>
        <p:txBody>
          <a:bodyPr/>
          <a:lstStyle/>
          <a:p>
            <a:pPr eaLnBrk="1" hangingPunct="1"/>
            <a:r>
              <a:rPr lang="en-US" altLang="en-US" b="1" dirty="0">
                <a:ea typeface="ＭＳ Ｐゴシック" panose="020B0600070205080204" pitchFamily="34" charset="-128"/>
              </a:rPr>
              <a:t>Counter-Intuitive Dynamics</a:t>
            </a:r>
          </a:p>
        </p:txBody>
      </p:sp>
      <p:sp>
        <p:nvSpPr>
          <p:cNvPr id="102402" name="Text Box 3">
            <a:extLst>
              <a:ext uri="{FF2B5EF4-FFF2-40B4-BE49-F238E27FC236}">
                <a16:creationId xmlns:a16="http://schemas.microsoft.com/office/drawing/2014/main" id="{41389327-5D0F-0272-6264-3CCB84A250C0}"/>
              </a:ext>
            </a:extLst>
          </p:cNvPr>
          <p:cNvSpPr txBox="1">
            <a:spLocks noChangeArrowheads="1"/>
          </p:cNvSpPr>
          <p:nvPr/>
        </p:nvSpPr>
        <p:spPr bwMode="auto">
          <a:xfrm>
            <a:off x="0" y="91440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Horseshoe orbits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2002 AA29 --- each vertical loop takes 1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226308" name="Picture 4">
            <a:extLst>
              <a:ext uri="{FF2B5EF4-FFF2-40B4-BE49-F238E27FC236}">
                <a16:creationId xmlns:a16="http://schemas.microsoft.com/office/drawing/2014/main" id="{CA70AC43-79BA-3B73-556E-96C0ECAECA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501900"/>
            <a:ext cx="33528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09" name="Picture 5">
            <a:extLst>
              <a:ext uri="{FF2B5EF4-FFF2-40B4-BE49-F238E27FC236}">
                <a16:creationId xmlns:a16="http://schemas.microsoft.com/office/drawing/2014/main" id="{C5364E3E-088B-A821-7A74-3A2EDAD9D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0"/>
            <a:ext cx="30988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10" name="Picture 6">
            <a:extLst>
              <a:ext uri="{FF2B5EF4-FFF2-40B4-BE49-F238E27FC236}">
                <a16:creationId xmlns:a16="http://schemas.microsoft.com/office/drawing/2014/main" id="{EC8966C8-EDC4-D62E-0446-1AA5892EB7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721100"/>
            <a:ext cx="33020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12" name="Text Box 8">
            <a:extLst>
              <a:ext uri="{FF2B5EF4-FFF2-40B4-BE49-F238E27FC236}">
                <a16:creationId xmlns:a16="http://schemas.microsoft.com/office/drawing/2014/main" id="{613866A7-978D-82D5-9E84-1562613CC987}"/>
              </a:ext>
            </a:extLst>
          </p:cNvPr>
          <p:cNvSpPr txBox="1">
            <a:spLocks noChangeArrowheads="1"/>
          </p:cNvSpPr>
          <p:nvPr/>
        </p:nvSpPr>
        <p:spPr bwMode="auto">
          <a:xfrm>
            <a:off x="457200" y="5791200"/>
            <a:ext cx="4572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ja-JP"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asteroids co-orbital with Earth known as of 2024</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2407" name="Text Box 3">
            <a:extLst>
              <a:ext uri="{FF2B5EF4-FFF2-40B4-BE49-F238E27FC236}">
                <a16:creationId xmlns:a16="http://schemas.microsoft.com/office/drawing/2014/main" id="{AB2F3789-A040-752B-E1F4-3FFF54131863}"/>
              </a:ext>
            </a:extLst>
          </p:cNvPr>
          <p:cNvSpPr txBox="1">
            <a:spLocks noChangeArrowheads="1"/>
          </p:cNvSpPr>
          <p:nvPr/>
        </p:nvSpPr>
        <p:spPr bwMode="auto">
          <a:xfrm>
            <a:off x="3810000" y="1676400"/>
            <a:ext cx="4953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www.astro.uwo.ca</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wiegert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/AA29/AA29.html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26309"/>
                                        </p:tgtEl>
                                        <p:attrNameLst>
                                          <p:attrName>style.visibility</p:attrName>
                                        </p:attrNameLst>
                                      </p:cBhvr>
                                      <p:to>
                                        <p:strVal val="visible"/>
                                      </p:to>
                                    </p:set>
                                    <p:animEffect transition="in" filter="fade">
                                      <p:cBhvr>
                                        <p:cTn id="7" dur="2000"/>
                                        <p:tgtEl>
                                          <p:spTgt spid="2263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26308"/>
                                        </p:tgtEl>
                                        <p:attrNameLst>
                                          <p:attrName>style.visibility</p:attrName>
                                        </p:attrNameLst>
                                      </p:cBhvr>
                                      <p:to>
                                        <p:strVal val="visible"/>
                                      </p:to>
                                    </p:set>
                                    <p:animEffect transition="in" filter="fade">
                                      <p:cBhvr>
                                        <p:cTn id="12" dur="2000"/>
                                        <p:tgtEl>
                                          <p:spTgt spid="2263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26310"/>
                                        </p:tgtEl>
                                        <p:attrNameLst>
                                          <p:attrName>style.visibility</p:attrName>
                                        </p:attrNameLst>
                                      </p:cBhvr>
                                      <p:to>
                                        <p:strVal val="visible"/>
                                      </p:to>
                                    </p:set>
                                    <p:animEffect transition="in" filter="fade">
                                      <p:cBhvr>
                                        <p:cTn id="17" dur="2000"/>
                                        <p:tgtEl>
                                          <p:spTgt spid="2263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6312"/>
                                        </p:tgtEl>
                                        <p:attrNameLst>
                                          <p:attrName>style.visibility</p:attrName>
                                        </p:attrNameLst>
                                      </p:cBhvr>
                                      <p:to>
                                        <p:strVal val="visible"/>
                                      </p:to>
                                    </p:set>
                                    <p:animEffect transition="in" filter="fade">
                                      <p:cBhvr>
                                        <p:cTn id="22" dur="2000"/>
                                        <p:tgtEl>
                                          <p:spTgt spid="226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3D7F9B44-36F9-497C-ED1E-93C5C45D0D40}"/>
              </a:ext>
            </a:extLst>
          </p:cNvPr>
          <p:cNvSpPr>
            <a:spLocks noGrp="1" noChangeArrowheads="1"/>
          </p:cNvSpPr>
          <p:nvPr>
            <p:ph type="title"/>
          </p:nvPr>
        </p:nvSpPr>
        <p:spPr>
          <a:xfrm>
            <a:off x="685800" y="0"/>
            <a:ext cx="7772400" cy="914400"/>
          </a:xfrm>
        </p:spPr>
        <p:txBody>
          <a:bodyPr/>
          <a:lstStyle/>
          <a:p>
            <a:pPr eaLnBrk="1" hangingPunct="1"/>
            <a:r>
              <a:rPr lang="en-US" altLang="en-US" b="1" dirty="0">
                <a:ea typeface="ＭＳ Ｐゴシック" panose="020B0600070205080204" pitchFamily="34" charset="-128"/>
              </a:rPr>
              <a:t>Counter-Intuitive Dynamics</a:t>
            </a:r>
          </a:p>
        </p:txBody>
      </p:sp>
      <p:sp>
        <p:nvSpPr>
          <p:cNvPr id="161795" name="Text Box 3">
            <a:extLst>
              <a:ext uri="{FF2B5EF4-FFF2-40B4-BE49-F238E27FC236}">
                <a16:creationId xmlns:a16="http://schemas.microsoft.com/office/drawing/2014/main" id="{25F62267-1447-0B5E-7404-A74A23F62986}"/>
              </a:ext>
            </a:extLst>
          </p:cNvPr>
          <p:cNvSpPr txBox="1">
            <a:spLocks noChangeArrowheads="1"/>
          </p:cNvSpPr>
          <p:nvPr/>
        </p:nvSpPr>
        <p:spPr bwMode="auto">
          <a:xfrm>
            <a:off x="0" y="914400"/>
            <a:ext cx="9144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Chaotic motion</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trajectories that begin arbitrarily close together will diverge exponentially with time (note that 4.6 </a:t>
            </a:r>
            <a:r>
              <a:rPr kumimoji="0" lang="en-US" altLang="en-US" sz="2400" b="0" i="1"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Gyr</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is often not “sufficient </a:t>
            </a:r>
            <a:r>
              <a:rPr kumimoji="0"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time”)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Mars’</a:t>
            </a:r>
            <a:r>
              <a:rPr kumimoji="0" lang="en-US" altLang="ja-JP"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axis tilt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Hyperion rotation in Saturn-Titan tug-of-war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Resonances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orbital periods with ratios A : B  (both integers)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Io : Europa : Ganymede (1:2:4)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Neptune :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Plutinos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(3:2)</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Asteroids : Jupiter (lots) --- pumped up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leads to Kirkwood gaps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Saturn ring particles : Saturn moons (Mimas, Atlas, …)</a:t>
            </a:r>
          </a:p>
        </p:txBody>
      </p:sp>
      <p:pic>
        <p:nvPicPr>
          <p:cNvPr id="118787" name="Picture 4" descr="hyperion">
            <a:extLst>
              <a:ext uri="{FF2B5EF4-FFF2-40B4-BE49-F238E27FC236}">
                <a16:creationId xmlns:a16="http://schemas.microsoft.com/office/drawing/2014/main" id="{3B66A16A-CFF5-AF58-211F-340AC93E80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1828800"/>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animEffect transition="in" filter="fade">
                                      <p:cBhvr>
                                        <p:cTn id="7" dur="2000"/>
                                        <p:tgtEl>
                                          <p:spTgt spid="161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1795">
                                            <p:txEl>
                                              <p:pRg st="1" end="1"/>
                                            </p:txEl>
                                          </p:spTgt>
                                        </p:tgtEl>
                                        <p:attrNameLst>
                                          <p:attrName>style.visibility</p:attrName>
                                        </p:attrNameLst>
                                      </p:cBhvr>
                                      <p:to>
                                        <p:strVal val="visible"/>
                                      </p:to>
                                    </p:set>
                                    <p:animEffect transition="in" filter="fade">
                                      <p:cBhvr>
                                        <p:cTn id="12" dur="2000"/>
                                        <p:tgtEl>
                                          <p:spTgt spid="161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61795">
                                            <p:txEl>
                                              <p:pRg st="2" end="2"/>
                                            </p:txEl>
                                          </p:spTgt>
                                        </p:tgtEl>
                                        <p:attrNameLst>
                                          <p:attrName>style.visibility</p:attrName>
                                        </p:attrNameLst>
                                      </p:cBhvr>
                                      <p:to>
                                        <p:strVal val="visible"/>
                                      </p:to>
                                    </p:set>
                                    <p:animEffect transition="in" filter="fade">
                                      <p:cBhvr>
                                        <p:cTn id="17" dur="2000"/>
                                        <p:tgtEl>
                                          <p:spTgt spid="16179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18787"/>
                                        </p:tgtEl>
                                        <p:attrNameLst>
                                          <p:attrName>style.visibility</p:attrName>
                                        </p:attrNameLst>
                                      </p:cBhvr>
                                      <p:to>
                                        <p:strVal val="visible"/>
                                      </p:to>
                                    </p:set>
                                    <p:animEffect transition="in" filter="fade">
                                      <p:cBhvr>
                                        <p:cTn id="20" dur="2000"/>
                                        <p:tgtEl>
                                          <p:spTgt spid="11878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61795">
                                            <p:txEl>
                                              <p:pRg st="6" end="6"/>
                                            </p:txEl>
                                          </p:spTgt>
                                        </p:tgtEl>
                                        <p:attrNameLst>
                                          <p:attrName>style.visibility</p:attrName>
                                        </p:attrNameLst>
                                      </p:cBhvr>
                                      <p:to>
                                        <p:strVal val="visible"/>
                                      </p:to>
                                    </p:set>
                                    <p:animEffect transition="in" filter="fade">
                                      <p:cBhvr>
                                        <p:cTn id="25" dur="2000"/>
                                        <p:tgtEl>
                                          <p:spTgt spid="161795">
                                            <p:txEl>
                                              <p:pRg st="6" end="6"/>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161795">
                                            <p:txEl>
                                              <p:pRg st="7" end="7"/>
                                            </p:txEl>
                                          </p:spTgt>
                                        </p:tgtEl>
                                        <p:attrNameLst>
                                          <p:attrName>style.visibility</p:attrName>
                                        </p:attrNameLst>
                                      </p:cBhvr>
                                      <p:to>
                                        <p:strVal val="visible"/>
                                      </p:to>
                                    </p:set>
                                    <p:animEffect transition="in" filter="fade">
                                      <p:cBhvr>
                                        <p:cTn id="30" dur="2000"/>
                                        <p:tgtEl>
                                          <p:spTgt spid="161795">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161795">
                                            <p:txEl>
                                              <p:pRg st="8" end="8"/>
                                            </p:txEl>
                                          </p:spTgt>
                                        </p:tgtEl>
                                        <p:attrNameLst>
                                          <p:attrName>style.visibility</p:attrName>
                                        </p:attrNameLst>
                                      </p:cBhvr>
                                      <p:to>
                                        <p:strVal val="visible"/>
                                      </p:to>
                                    </p:set>
                                    <p:animEffect transition="in" filter="fade">
                                      <p:cBhvr>
                                        <p:cTn id="35" dur="2000"/>
                                        <p:tgtEl>
                                          <p:spTgt spid="161795">
                                            <p:txEl>
                                              <p:pRg st="8" end="8"/>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161795">
                                            <p:txEl>
                                              <p:pRg st="9" end="9"/>
                                            </p:txEl>
                                          </p:spTgt>
                                        </p:tgtEl>
                                        <p:attrNameLst>
                                          <p:attrName>style.visibility</p:attrName>
                                        </p:attrNameLst>
                                      </p:cBhvr>
                                      <p:to>
                                        <p:strVal val="visible"/>
                                      </p:to>
                                    </p:set>
                                    <p:animEffect transition="in" filter="fade">
                                      <p:cBhvr>
                                        <p:cTn id="40" dur="2000"/>
                                        <p:tgtEl>
                                          <p:spTgt spid="161795">
                                            <p:txEl>
                                              <p:pRg st="9" end="9"/>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161795">
                                            <p:txEl>
                                              <p:pRg st="10" end="10"/>
                                            </p:txEl>
                                          </p:spTgt>
                                        </p:tgtEl>
                                        <p:attrNameLst>
                                          <p:attrName>style.visibility</p:attrName>
                                        </p:attrNameLst>
                                      </p:cBhvr>
                                      <p:to>
                                        <p:strVal val="visible"/>
                                      </p:to>
                                    </p:set>
                                    <p:animEffect transition="in" filter="fade">
                                      <p:cBhvr>
                                        <p:cTn id="45" dur="2000"/>
                                        <p:tgtEl>
                                          <p:spTgt spid="1617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6498" name="Slide Number Placeholder 5">
            <a:extLst>
              <a:ext uri="{FF2B5EF4-FFF2-40B4-BE49-F238E27FC236}">
                <a16:creationId xmlns:a16="http://schemas.microsoft.com/office/drawing/2014/main" id="{7A3C9CF8-D589-2A01-4BD4-FE921B014D2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B2AA77-D1E8-014B-9A24-A60A4D4C619C}" type="slidenum">
              <a:rPr kumimoji="0" lang="en-US" altLang="en-US" sz="140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endParaRPr>
          </a:p>
        </p:txBody>
      </p:sp>
      <p:sp>
        <p:nvSpPr>
          <p:cNvPr id="106499" name="Rectangle 2">
            <a:extLst>
              <a:ext uri="{FF2B5EF4-FFF2-40B4-BE49-F238E27FC236}">
                <a16:creationId xmlns:a16="http://schemas.microsoft.com/office/drawing/2014/main" id="{4B1007BE-65CF-4CBD-5DE6-D967DA190C84}"/>
              </a:ext>
            </a:extLst>
          </p:cNvPr>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 2 : 4</a:t>
            </a:r>
          </a:p>
        </p:txBody>
      </p:sp>
      <p:pic>
        <p:nvPicPr>
          <p:cNvPr id="106500" name="Picture 1" descr="Galilean_moon_Laplace_resonance_animation_2.gif">
            <a:extLst>
              <a:ext uri="{FF2B5EF4-FFF2-40B4-BE49-F238E27FC236}">
                <a16:creationId xmlns:a16="http://schemas.microsoft.com/office/drawing/2014/main" id="{8338E2D7-28DF-125C-A064-AB88942C1D0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4525" y="1143000"/>
            <a:ext cx="7889875" cy="529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A53024F9-E8B8-95BE-7879-168632F6B3E7}"/>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Solar System Explorers: 10 SEP</a:t>
            </a:r>
          </a:p>
        </p:txBody>
      </p:sp>
      <p:sp>
        <p:nvSpPr>
          <p:cNvPr id="80898" name="Text Box 3">
            <a:extLst>
              <a:ext uri="{FF2B5EF4-FFF2-40B4-BE49-F238E27FC236}">
                <a16:creationId xmlns:a16="http://schemas.microsoft.com/office/drawing/2014/main" id="{37AC23F5-8CF3-B446-4A3B-ED53F819E476}"/>
              </a:ext>
            </a:extLst>
          </p:cNvPr>
          <p:cNvSpPr txBox="1">
            <a:spLocks noChangeArrowheads="1"/>
          </p:cNvSpPr>
          <p:nvPr/>
        </p:nvSpPr>
        <p:spPr bwMode="auto">
          <a:xfrm>
            <a:off x="152400" y="990600"/>
            <a:ext cx="88392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something you have already learned in this course that you did not know previously.</a:t>
            </a:r>
            <a:endPar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r>
              <a:rPr lang="en-US" altLang="en-US" sz="1600" dirty="0">
                <a:solidFill>
                  <a:srgbClr val="000000"/>
                </a:solidFill>
              </a:rPr>
              <a:t>Solid N2 in our SS.</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Moon orbits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th</a:t>
            </a:r>
            <a:r>
              <a:rPr lang="en-US" altLang="en-US" sz="1600" dirty="0">
                <a:solidFill>
                  <a:srgbClr val="000000"/>
                </a:solidFill>
              </a:rPr>
              <a:t>e Sun!</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Pluto has dynamically packed moon system.</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Pluto has very high e and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for its orbit.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Kirkwood Gaps are a thing in the Main Belt.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Pluto has geologic activity.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Uranus and Neptune have little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H+He</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Uranus and Neptune have non-symmetric mag fields.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Uranus and Neptune may have flipped according to Nice Model.</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Jupiter has monster magnetotail.</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Ganymede has its own mag field.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Globular clusters have appropriate Jeans masses.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There is more to ice than H2O.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/Ura/Nep have rings!!!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r>
              <a:rPr lang="en-US" altLang="en-US" sz="1600" dirty="0">
                <a:solidFill>
                  <a:srgbClr val="000000"/>
                </a:solidFill>
              </a:rPr>
              <a:t>Ura/Nep blue because of CH4 absorption.</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Trojans and Greeks exist.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Only Titan and Earth have liquids on the surface.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No liquid CO2 in the SS.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Mars’ seasons by orbit not obliquity.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Asteroids fuse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D1B2C7-21A5-4A35-F612-9A438FA1CE4F}"/>
            </a:ext>
          </a:extLst>
        </p:cNvPr>
        <p:cNvGrpSpPr/>
        <p:nvPr/>
      </p:nvGrpSpPr>
      <p:grpSpPr>
        <a:xfrm>
          <a:off x="0" y="0"/>
          <a:ext cx="0" cy="0"/>
          <a:chOff x="0" y="0"/>
          <a:chExt cx="0" cy="0"/>
        </a:xfrm>
      </p:grpSpPr>
      <p:sp>
        <p:nvSpPr>
          <p:cNvPr id="80897" name="Rectangle 2">
            <a:extLst>
              <a:ext uri="{FF2B5EF4-FFF2-40B4-BE49-F238E27FC236}">
                <a16:creationId xmlns:a16="http://schemas.microsoft.com/office/drawing/2014/main" id="{88C8657A-E1F7-F802-CFDC-4DA4DDF824A8}"/>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Solar System Explorers: 17 SEP</a:t>
            </a:r>
          </a:p>
        </p:txBody>
      </p:sp>
      <p:sp>
        <p:nvSpPr>
          <p:cNvPr id="80898" name="Text Box 3">
            <a:extLst>
              <a:ext uri="{FF2B5EF4-FFF2-40B4-BE49-F238E27FC236}">
                <a16:creationId xmlns:a16="http://schemas.microsoft.com/office/drawing/2014/main" id="{676E57A1-50B7-0BCC-FF9B-F0F4C83DA6F9}"/>
              </a:ext>
            </a:extLst>
          </p:cNvPr>
          <p:cNvSpPr txBox="1">
            <a:spLocks noChangeArrowheads="1"/>
          </p:cNvSpPr>
          <p:nvPr/>
        </p:nvSpPr>
        <p:spPr bwMode="auto">
          <a:xfrm>
            <a:off x="152400" y="990600"/>
            <a:ext cx="88392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a dynamical situation in the Solar System involving 2 or more bodies that is unusual, in the sense that it is not a simple orbit.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extLst>
      <p:ext uri="{BB962C8B-B14F-4D97-AF65-F5344CB8AC3E}">
        <p14:creationId xmlns:p14="http://schemas.microsoft.com/office/powerpoint/2010/main" val="120713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extBox 1">
            <a:extLst>
              <a:ext uri="{FF2B5EF4-FFF2-40B4-BE49-F238E27FC236}">
                <a16:creationId xmlns:a16="http://schemas.microsoft.com/office/drawing/2014/main" id="{D2E99D3A-1688-1718-E516-DD156BC4358E}"/>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a:solidFill>
                  <a:srgbClr val="000000"/>
                </a:solidFill>
              </a:rPr>
              <a:t>…………………………</a:t>
            </a:r>
          </a:p>
          <a:p>
            <a:pPr algn="ctr" eaLnBrk="1" hangingPunct="1">
              <a:spcBef>
                <a:spcPct val="0"/>
              </a:spcBef>
              <a:buFontTx/>
              <a:buNone/>
            </a:pPr>
            <a:endParaRPr lang="en-US" altLang="en-US" sz="4000" b="1" i="1">
              <a:solidFill>
                <a:srgbClr val="FF0000"/>
              </a:solidFill>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3">
      <a:dk1>
        <a:srgbClr val="808080"/>
      </a:dk1>
      <a:lt1>
        <a:srgbClr val="FFFFFF"/>
      </a:lt1>
      <a:dk2>
        <a:srgbClr val="000099"/>
      </a:dk2>
      <a:lt2>
        <a:srgbClr val="FFFFFF"/>
      </a:lt2>
      <a:accent1>
        <a:srgbClr val="BBE0E3"/>
      </a:accent1>
      <a:accent2>
        <a:srgbClr val="FF0000"/>
      </a:accent2>
      <a:accent3>
        <a:srgbClr val="AAAACA"/>
      </a:accent3>
      <a:accent4>
        <a:srgbClr val="DADADA"/>
      </a:accent4>
      <a:accent5>
        <a:srgbClr val="DAEDEF"/>
      </a:accent5>
      <a:accent6>
        <a:srgbClr val="E70000"/>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808080"/>
        </a:dk1>
        <a:lt1>
          <a:srgbClr val="FFFFFF"/>
        </a:lt1>
        <a:dk2>
          <a:srgbClr val="000099"/>
        </a:dk2>
        <a:lt2>
          <a:srgbClr val="FFFFFF"/>
        </a:lt2>
        <a:accent1>
          <a:srgbClr val="BBE0E3"/>
        </a:accent1>
        <a:accent2>
          <a:srgbClr val="FF0000"/>
        </a:accent2>
        <a:accent3>
          <a:srgbClr val="AAAACA"/>
        </a:accent3>
        <a:accent4>
          <a:srgbClr val="DADADA"/>
        </a:accent4>
        <a:accent5>
          <a:srgbClr val="DAEDEF"/>
        </a:accent5>
        <a:accent6>
          <a:srgbClr val="E70000"/>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7397</TotalTime>
  <Words>2660</Words>
  <Application>Microsoft Macintosh PowerPoint</Application>
  <PresentationFormat>On-screen Show (4:3)</PresentationFormat>
  <Paragraphs>334</Paragraphs>
  <Slides>26</Slides>
  <Notes>26</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26</vt:i4>
      </vt:variant>
    </vt:vector>
  </HeadingPairs>
  <TitlesOfParts>
    <vt:vector size="37" baseType="lpstr">
      <vt:lpstr>ＭＳ Ｐゴシック</vt:lpstr>
      <vt:lpstr>Arial</vt:lpstr>
      <vt:lpstr>Arial Rounded MT Bold</vt:lpstr>
      <vt:lpstr>Times New Roman</vt:lpstr>
      <vt:lpstr>Wingdings</vt:lpstr>
      <vt:lpstr>Default Design</vt:lpstr>
      <vt:lpstr>1_Default Design</vt:lpstr>
      <vt:lpstr>2_Default Design</vt:lpstr>
      <vt:lpstr>3_Default Design</vt:lpstr>
      <vt:lpstr>22_Default Design</vt:lpstr>
      <vt:lpstr>4_Default Design</vt:lpstr>
      <vt:lpstr>PowerPoint Presentation</vt:lpstr>
      <vt:lpstr>Spaceship Name!</vt:lpstr>
      <vt:lpstr>PowerPoint Presentation</vt:lpstr>
      <vt:lpstr>Basic Newton</vt:lpstr>
      <vt:lpstr>Dynamics: Kepler I</vt:lpstr>
      <vt:lpstr>Dynamics: Kepler I</vt:lpstr>
      <vt:lpstr>Dynamics: Kepler II</vt:lpstr>
      <vt:lpstr>Dynamics: Kepler III</vt:lpstr>
      <vt:lpstr>PowerPoint Presentation</vt:lpstr>
      <vt:lpstr>PowerPoint Presentation</vt:lpstr>
      <vt:lpstr>Tωist ω: Argument of Periastron</vt:lpstr>
      <vt:lpstr>Spin Ω: Longitude of Ascending Node</vt:lpstr>
      <vt:lpstr>PowerPoint Presentation</vt:lpstr>
      <vt:lpstr>GJ 1245 AC</vt:lpstr>
      <vt:lpstr>PowerPoint Presentation</vt:lpstr>
      <vt:lpstr>Far Out Orbits in Solar System</vt:lpstr>
      <vt:lpstr>Counter-Intuitive Dynamics</vt:lpstr>
      <vt:lpstr>Counter-Intuitive Dynamics</vt:lpstr>
      <vt:lpstr>Counter-Intuitive Dynamics</vt:lpstr>
      <vt:lpstr>Counter-Intuitive Dynamics</vt:lpstr>
      <vt:lpstr>Counter-Intuitive Dynamics</vt:lpstr>
      <vt:lpstr>Counter-Intuitive Dynamics</vt:lpstr>
      <vt:lpstr>PowerPoint Presentation</vt:lpstr>
      <vt:lpstr>Solar System Explorers: 10 SEP</vt:lpstr>
      <vt:lpstr>Solar System Explorers: 17 SEP</vt:lpstr>
      <vt:lpstr>PowerPoint Presentation</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333</cp:revision>
  <cp:lastPrinted>2003-02-11T19:04:25Z</cp:lastPrinted>
  <dcterms:created xsi:type="dcterms:W3CDTF">2012-02-02T02:35:05Z</dcterms:created>
  <dcterms:modified xsi:type="dcterms:W3CDTF">2026-09-21T02:35:49Z</dcterms:modified>
</cp:coreProperties>
</file>