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23" r:id="rId2"/>
    <p:sldMasterId id="2147484962" r:id="rId3"/>
    <p:sldMasterId id="2147485516" r:id="rId4"/>
    <p:sldMasterId id="2147485652" r:id="rId5"/>
  </p:sldMasterIdLst>
  <p:notesMasterIdLst>
    <p:notesMasterId r:id="rId25"/>
  </p:notesMasterIdLst>
  <p:handoutMasterIdLst>
    <p:handoutMasterId r:id="rId26"/>
  </p:handoutMasterIdLst>
  <p:sldIdLst>
    <p:sldId id="521" r:id="rId6"/>
    <p:sldId id="404" r:id="rId7"/>
    <p:sldId id="359" r:id="rId8"/>
    <p:sldId id="376" r:id="rId9"/>
    <p:sldId id="377" r:id="rId10"/>
    <p:sldId id="491" r:id="rId11"/>
    <p:sldId id="492" r:id="rId12"/>
    <p:sldId id="540" r:id="rId13"/>
    <p:sldId id="541" r:id="rId14"/>
    <p:sldId id="548" r:id="rId15"/>
    <p:sldId id="549" r:id="rId16"/>
    <p:sldId id="550" r:id="rId17"/>
    <p:sldId id="551" r:id="rId18"/>
    <p:sldId id="552" r:id="rId19"/>
    <p:sldId id="553" r:id="rId20"/>
    <p:sldId id="539" r:id="rId21"/>
    <p:sldId id="523" r:id="rId22"/>
    <p:sldId id="363" r:id="rId23"/>
    <p:sldId id="389" r:id="rId24"/>
  </p:sldIdLst>
  <p:sldSz cx="9144000" cy="6858000" type="screen4x3"/>
  <p:notesSz cx="6858000" cy="9144000"/>
  <p:defaultTextStyle>
    <a:defPPr>
      <a:defRPr lang="en-US"/>
    </a:defPPr>
    <a:lvl1pPr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86"/>
    <p:restoredTop sz="95245"/>
  </p:normalViewPr>
  <p:slideViewPr>
    <p:cSldViewPr>
      <p:cViewPr varScale="1">
        <p:scale>
          <a:sx n="122" d="100"/>
          <a:sy n="122" d="100"/>
        </p:scale>
        <p:origin x="216" y="192"/>
      </p:cViewPr>
      <p:guideLst>
        <p:guide orient="horz" pos="2112"/>
        <p:guide pos="2880"/>
      </p:guideLst>
    </p:cSldViewPr>
  </p:slideViewPr>
  <p:outlineViewPr>
    <p:cViewPr>
      <p:scale>
        <a:sx n="25" d="100"/>
        <a:sy n="25" d="100"/>
      </p:scale>
      <p:origin x="0" y="0"/>
    </p:cViewPr>
    <p:sldLst>
      <p:sld r:id="rId1" collapse="1"/>
      <p:sld r:id="rId2" collapse="1"/>
    </p:sldLst>
  </p:outlineViewPr>
  <p:notesTextViewPr>
    <p:cViewPr>
      <p:scale>
        <a:sx n="125" d="100"/>
        <a:sy n="125"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_rels/viewProps.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6EABA4E4-63BF-66D3-35B4-E4E8467785DC}"/>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3" name="Rectangle 3">
            <a:extLst>
              <a:ext uri="{FF2B5EF4-FFF2-40B4-BE49-F238E27FC236}">
                <a16:creationId xmlns:a16="http://schemas.microsoft.com/office/drawing/2014/main" id="{8D5C2C75-169F-F610-89DF-AA3C9BB824F6}"/>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4" name="Rectangle 4">
            <a:extLst>
              <a:ext uri="{FF2B5EF4-FFF2-40B4-BE49-F238E27FC236}">
                <a16:creationId xmlns:a16="http://schemas.microsoft.com/office/drawing/2014/main" id="{1B7F9ECC-DC68-7E62-47D6-4B646C079DEC}"/>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5" name="Rectangle 5">
            <a:extLst>
              <a:ext uri="{FF2B5EF4-FFF2-40B4-BE49-F238E27FC236}">
                <a16:creationId xmlns:a16="http://schemas.microsoft.com/office/drawing/2014/main" id="{7ED8FA16-2F5C-6E2B-1229-D33344ABEF53}"/>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38566473-5F6C-F34E-869E-4CD263DAEF0A}"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D87721D-CCE4-A624-0154-6735E6EB5C7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A1FDF009-C1B3-9185-7791-D29E36EFD12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12644" name="Rectangle 4">
            <a:extLst>
              <a:ext uri="{FF2B5EF4-FFF2-40B4-BE49-F238E27FC236}">
                <a16:creationId xmlns:a16="http://schemas.microsoft.com/office/drawing/2014/main" id="{FCA2EB43-8D71-118F-C2EC-2CBB5A10C21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78E00BFE-ED8A-A201-2CA3-9CDD776AB7C3}"/>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EF03D6A4-2496-BE18-BBEC-4DC1B7125200}"/>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8BE97735-DCB5-38F1-0782-FAB79C3B921C}"/>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3CA0F085-76FF-2C4C-BDB6-FF8B263D258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2097E-BE24-4A82-BC95-5BE67FD2331B}"/>
            </a:ext>
          </a:extLst>
        </p:cNvPr>
        <p:cNvGrpSpPr/>
        <p:nvPr/>
      </p:nvGrpSpPr>
      <p:grpSpPr>
        <a:xfrm>
          <a:off x="0" y="0"/>
          <a:ext cx="0" cy="0"/>
          <a:chOff x="0" y="0"/>
          <a:chExt cx="0" cy="0"/>
        </a:xfrm>
      </p:grpSpPr>
      <p:sp>
        <p:nvSpPr>
          <p:cNvPr id="115713" name="Rectangle 6">
            <a:extLst>
              <a:ext uri="{FF2B5EF4-FFF2-40B4-BE49-F238E27FC236}">
                <a16:creationId xmlns:a16="http://schemas.microsoft.com/office/drawing/2014/main" id="{CDC1741E-C989-4292-308B-D2FF9D4DFBC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115714" name="Rectangle 7">
            <a:extLst>
              <a:ext uri="{FF2B5EF4-FFF2-40B4-BE49-F238E27FC236}">
                <a16:creationId xmlns:a16="http://schemas.microsoft.com/office/drawing/2014/main" id="{3BE742B1-16EE-122E-56BD-45CA690641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5749ED3-FD1F-E648-AEDA-680193012B32}" type="slidenum">
              <a:rPr lang="en-US" altLang="en-US" smtClean="0">
                <a:solidFill>
                  <a:srgbClr val="000000"/>
                </a:solidFill>
              </a:rPr>
              <a:pPr>
                <a:spcBef>
                  <a:spcPct val="0"/>
                </a:spcBef>
              </a:pPr>
              <a:t>1</a:t>
            </a:fld>
            <a:endParaRPr lang="en-US" altLang="en-US">
              <a:solidFill>
                <a:srgbClr val="000000"/>
              </a:solidFill>
            </a:endParaRPr>
          </a:p>
        </p:txBody>
      </p:sp>
      <p:sp>
        <p:nvSpPr>
          <p:cNvPr id="115715" name="Rectangle 2">
            <a:extLst>
              <a:ext uri="{FF2B5EF4-FFF2-40B4-BE49-F238E27FC236}">
                <a16:creationId xmlns:a16="http://schemas.microsoft.com/office/drawing/2014/main" id="{7E22C338-C5A5-62EA-332B-F478A0259B71}"/>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F2B008C5-A16F-A9AD-DF02-496BA71D00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036719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6">
            <a:extLst>
              <a:ext uri="{FF2B5EF4-FFF2-40B4-BE49-F238E27FC236}">
                <a16:creationId xmlns:a16="http://schemas.microsoft.com/office/drawing/2014/main" id="{6BBC4E99-B2BA-0FB7-94DA-1A801C19C1E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115714" name="Rectangle 7">
            <a:extLst>
              <a:ext uri="{FF2B5EF4-FFF2-40B4-BE49-F238E27FC236}">
                <a16:creationId xmlns:a16="http://schemas.microsoft.com/office/drawing/2014/main" id="{D23758D7-E1AD-1F58-DF71-363B8B94E9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5749ED3-FD1F-E648-AEDA-680193012B32}" type="slidenum">
              <a:rPr lang="en-US" altLang="en-US" smtClean="0">
                <a:solidFill>
                  <a:srgbClr val="000000"/>
                </a:solidFill>
              </a:rPr>
              <a:pPr>
                <a:spcBef>
                  <a:spcPct val="0"/>
                </a:spcBef>
              </a:pPr>
              <a:t>2</a:t>
            </a:fld>
            <a:endParaRPr lang="en-US" altLang="en-US">
              <a:solidFill>
                <a:srgbClr val="000000"/>
              </a:solidFill>
            </a:endParaRPr>
          </a:p>
        </p:txBody>
      </p:sp>
      <p:sp>
        <p:nvSpPr>
          <p:cNvPr id="115715" name="Rectangle 2">
            <a:extLst>
              <a:ext uri="{FF2B5EF4-FFF2-40B4-BE49-F238E27FC236}">
                <a16:creationId xmlns:a16="http://schemas.microsoft.com/office/drawing/2014/main" id="{9E99B8E6-8BBA-C59A-C95A-C74F2C5D003E}"/>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82BC1E2C-4E98-E184-E647-136B1CC0B3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EARTH BY TERRA: Mount Erebus, the world's southernmost historically active volcano, overlooks the McMurdo research station on Ross Island (which is roughly opposite the Antarctica Peninsula).  The 3794-m-high Erebus is the largest of three major volcanoes forming the crudely triangular Ross Island. An elliptical 500 x 600 m wide, 110-m-deep crater truncates the summit and contains an active lava lake within a 250-m-wide, 100-m-deep inner crater. The glacier-covered volcano was erupting when first sighted by Captain James Ross in 1841. Continuous lava-lake activity with minor explosions, punctuated by occasional larger strombolian explosions that eject bombs onto the crater rim, has been documented since 1972, but has probably been occurring for much of the volcano's recent history. The image was acquired December 31, 2013, covers an area of 63 x 73 km, and is located at 77.5 degrees south, 167.1 degrees east.</a:t>
            </a:r>
          </a:p>
          <a:p>
            <a:r>
              <a:rPr lang="en-US" altLang="en-US" dirty="0">
                <a:latin typeface="Times New Roman" panose="02020603050405020304" pitchFamily="18" charset="0"/>
                <a:ea typeface="ＭＳ Ｐゴシック" panose="020B0600070205080204" pitchFamily="34" charset="-128"/>
              </a:rPr>
              <a:t> </a:t>
            </a:r>
          </a:p>
          <a:p>
            <a:r>
              <a:rPr lang="en-US" altLang="en-US" dirty="0">
                <a:latin typeface="Times New Roman" panose="02020603050405020304" pitchFamily="18" charset="0"/>
                <a:ea typeface="ＭＳ Ｐゴシック" panose="020B0600070205080204" pitchFamily="34" charset="-128"/>
              </a:rPr>
              <a:t>With its 14 spectral bands from the visible to the thermal infrared wavelength region and its high spatial resolution of 15 to 90 meters (about 50 to 300 feet), ASTER images Earth to map and monitor the changing surface of our planet. ASTER is one of five Earth-observing instruments launched Dec. 18, 1999, on Terra. The instrument was built by Japan's Ministry of Economy, Trade and Industry. A joint U.S./Japan science team is responsible for validation and calibration of the instrument and data products.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a:extLst>
              <a:ext uri="{FF2B5EF4-FFF2-40B4-BE49-F238E27FC236}">
                <a16:creationId xmlns:a16="http://schemas.microsoft.com/office/drawing/2014/main" id="{C837D6DE-C1DE-BCDF-7594-EBFA3F88EA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EFBA9CE-038B-1744-8FE0-F1CF6583C172}" type="slidenum">
              <a:rPr lang="en-US" altLang="en-US" smtClean="0"/>
              <a:pPr>
                <a:spcBef>
                  <a:spcPct val="0"/>
                </a:spcBef>
              </a:pPr>
              <a:t>3</a:t>
            </a:fld>
            <a:endParaRPr lang="en-US" altLang="en-US"/>
          </a:p>
        </p:txBody>
      </p:sp>
      <p:sp>
        <p:nvSpPr>
          <p:cNvPr id="121858" name="Rectangle 2">
            <a:extLst>
              <a:ext uri="{FF2B5EF4-FFF2-40B4-BE49-F238E27FC236}">
                <a16:creationId xmlns:a16="http://schemas.microsoft.com/office/drawing/2014/main" id="{BEA64DD2-EDE5-1481-4CCB-C9CB90017504}"/>
              </a:ext>
            </a:extLst>
          </p:cNvPr>
          <p:cNvSpPr>
            <a:spLocks noGrp="1" noRot="1" noChangeAspect="1" noChangeArrowheads="1" noTextEdit="1"/>
          </p:cNvSpPr>
          <p:nvPr>
            <p:ph type="sldImg"/>
          </p:nvPr>
        </p:nvSpPr>
        <p:spPr>
          <a:ln/>
        </p:spPr>
      </p:sp>
      <p:sp>
        <p:nvSpPr>
          <p:cNvPr id="121859" name="Rectangle 3">
            <a:extLst>
              <a:ext uri="{FF2B5EF4-FFF2-40B4-BE49-F238E27FC236}">
                <a16:creationId xmlns:a16="http://schemas.microsoft.com/office/drawing/2014/main" id="{85C26792-49E8-055C-B961-641A224F3C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Iapetus</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Fe2O3 is hematite … rust is Fe2O3xH2O = hydrated hematite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8F50A3E7-F86A-9F31-1F2B-878CDB6F56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D3B4260-4D4F-624E-B69E-609A59D1496E}" type="slidenum">
              <a:rPr lang="en-US" altLang="en-US" smtClean="0"/>
              <a:pPr>
                <a:spcBef>
                  <a:spcPct val="0"/>
                </a:spcBef>
              </a:pPr>
              <a:t>4</a:t>
            </a:fld>
            <a:endParaRPr lang="en-US" altLang="en-US"/>
          </a:p>
        </p:txBody>
      </p:sp>
      <p:sp>
        <p:nvSpPr>
          <p:cNvPr id="123906" name="Rectangle 2">
            <a:extLst>
              <a:ext uri="{FF2B5EF4-FFF2-40B4-BE49-F238E27FC236}">
                <a16:creationId xmlns:a16="http://schemas.microsoft.com/office/drawing/2014/main" id="{FEE9CE3E-B645-EA66-6AC7-9E4BF31B693A}"/>
              </a:ext>
            </a:extLst>
          </p:cNvPr>
          <p:cNvSpPr>
            <a:spLocks noGrp="1" noRot="1" noChangeAspect="1" noChangeArrowheads="1" noTextEdit="1"/>
          </p:cNvSpPr>
          <p:nvPr>
            <p:ph type="sldImg"/>
          </p:nvPr>
        </p:nvSpPr>
        <p:spPr>
          <a:ln/>
        </p:spPr>
      </p:sp>
      <p:sp>
        <p:nvSpPr>
          <p:cNvPr id="123907" name="Rectangle 3">
            <a:extLst>
              <a:ext uri="{FF2B5EF4-FFF2-40B4-BE49-F238E27FC236}">
                <a16:creationId xmlns:a16="http://schemas.microsoft.com/office/drawing/2014/main" id="{5C008ED8-E47F-EEB0-B47B-55600DA5B8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a:extLst>
              <a:ext uri="{FF2B5EF4-FFF2-40B4-BE49-F238E27FC236}">
                <a16:creationId xmlns:a16="http://schemas.microsoft.com/office/drawing/2014/main" id="{A586E0D7-6461-A241-991F-CDE6046ADF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6B7469F-A542-6B4E-AE03-6E1E4EFEBBF8}" type="slidenum">
              <a:rPr lang="en-US" altLang="en-US" smtClean="0"/>
              <a:pPr>
                <a:spcBef>
                  <a:spcPct val="0"/>
                </a:spcBef>
              </a:pPr>
              <a:t>5</a:t>
            </a:fld>
            <a:endParaRPr lang="en-US" altLang="en-US"/>
          </a:p>
        </p:txBody>
      </p:sp>
      <p:sp>
        <p:nvSpPr>
          <p:cNvPr id="125954" name="Rectangle 2">
            <a:extLst>
              <a:ext uri="{FF2B5EF4-FFF2-40B4-BE49-F238E27FC236}">
                <a16:creationId xmlns:a16="http://schemas.microsoft.com/office/drawing/2014/main" id="{0AAB68D9-8908-CBC3-43DC-E869B9F81977}"/>
              </a:ext>
            </a:extLst>
          </p:cNvPr>
          <p:cNvSpPr>
            <a:spLocks noGrp="1" noRot="1" noChangeAspect="1" noChangeArrowheads="1" noTextEdit="1"/>
          </p:cNvSpPr>
          <p:nvPr>
            <p:ph type="sldImg"/>
          </p:nvPr>
        </p:nvSpPr>
        <p:spPr>
          <a:ln/>
        </p:spPr>
      </p:sp>
      <p:sp>
        <p:nvSpPr>
          <p:cNvPr id="125955" name="Rectangle 3">
            <a:extLst>
              <a:ext uri="{FF2B5EF4-FFF2-40B4-BE49-F238E27FC236}">
                <a16:creationId xmlns:a16="http://schemas.microsoft.com/office/drawing/2014/main" id="{BBB1024C-E0E5-B32E-613E-71D0A903E8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Van der Waals force = weak electrical attraction between molecules and atoms in a solid</a:t>
            </a:r>
          </a:p>
          <a:p>
            <a:pPr eaLnBrk="1" hangingPunct="1"/>
            <a:r>
              <a:rPr lang="en-US" altLang="en-US" dirty="0">
                <a:latin typeface="Times New Roman" panose="02020603050405020304" pitchFamily="18" charset="0"/>
                <a:ea typeface="ＭＳ Ｐゴシック" panose="020B0600070205080204" pitchFamily="34" charset="-128"/>
              </a:rPr>
              <a:t>NaCl is sodium chloride = halite = salt</a:t>
            </a:r>
          </a:p>
          <a:p>
            <a:pPr eaLnBrk="1" hangingPunct="1"/>
            <a:r>
              <a:rPr lang="en-US" altLang="en-US" dirty="0">
                <a:latin typeface="Times New Roman" panose="02020603050405020304" pitchFamily="18" charset="0"/>
                <a:ea typeface="ＭＳ Ｐゴシック" panose="020B0600070205080204" pitchFamily="34" charset="-128"/>
              </a:rPr>
              <a:t>% given are for SURFACE rocks (light stuff floats)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a:extLst>
              <a:ext uri="{FF2B5EF4-FFF2-40B4-BE49-F238E27FC236}">
                <a16:creationId xmlns:a16="http://schemas.microsoft.com/office/drawing/2014/main" id="{6D6F1F2B-44D5-12DB-52E6-8F23C9A438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47665BE-651F-FC44-87FC-85813FDD627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0050" name="Rectangle 2">
            <a:extLst>
              <a:ext uri="{FF2B5EF4-FFF2-40B4-BE49-F238E27FC236}">
                <a16:creationId xmlns:a16="http://schemas.microsoft.com/office/drawing/2014/main" id="{8FCD904F-C2E7-2744-75E1-60B0DB4CFB5A}"/>
              </a:ext>
            </a:extLst>
          </p:cNvPr>
          <p:cNvSpPr>
            <a:spLocks noGrp="1" noRot="1" noChangeAspect="1" noChangeArrowheads="1" noTextEdit="1"/>
          </p:cNvSpPr>
          <p:nvPr>
            <p:ph type="sldImg"/>
          </p:nvPr>
        </p:nvSpPr>
        <p:spPr>
          <a:ln/>
        </p:spPr>
      </p:sp>
      <p:sp>
        <p:nvSpPr>
          <p:cNvPr id="130051" name="Rectangle 3">
            <a:extLst>
              <a:ext uri="{FF2B5EF4-FFF2-40B4-BE49-F238E27FC236}">
                <a16:creationId xmlns:a16="http://schemas.microsoft.com/office/drawing/2014/main" id="{AFFC42F1-B8D5-EC80-950D-7685305922C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Stone Mountain is a pluton, a type of igneous intrusion. Primarily composed of quartz monzonite, the dome of Stone Mountain was formed during the formation of the Blue Ridge Mountains around 300–350 million years ago (during the Carboniferous period)</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IT IS NOT "the largest exposed piece of granite in the world” … El Capitan 910 meters high … Stone Mountain 251 meters high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a:extLst>
              <a:ext uri="{FF2B5EF4-FFF2-40B4-BE49-F238E27FC236}">
                <a16:creationId xmlns:a16="http://schemas.microsoft.com/office/drawing/2014/main" id="{2ACF61F2-E974-436F-1928-E7F6033DE6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199C420-DE5C-CA4B-9657-2A1264E7079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2098" name="Rectangle 2">
            <a:extLst>
              <a:ext uri="{FF2B5EF4-FFF2-40B4-BE49-F238E27FC236}">
                <a16:creationId xmlns:a16="http://schemas.microsoft.com/office/drawing/2014/main" id="{05CB8CD0-6BAA-6E92-DAAF-160A2392B718}"/>
              </a:ext>
            </a:extLst>
          </p:cNvPr>
          <p:cNvSpPr>
            <a:spLocks noGrp="1" noRot="1" noChangeAspect="1" noChangeArrowheads="1" noTextEdit="1"/>
          </p:cNvSpPr>
          <p:nvPr>
            <p:ph type="sldImg"/>
          </p:nvPr>
        </p:nvSpPr>
        <p:spPr>
          <a:ln/>
        </p:spPr>
      </p:sp>
      <p:sp>
        <p:nvSpPr>
          <p:cNvPr id="132099" name="Rectangle 3">
            <a:extLst>
              <a:ext uri="{FF2B5EF4-FFF2-40B4-BE49-F238E27FC236}">
                <a16:creationId xmlns:a16="http://schemas.microsoft.com/office/drawing/2014/main" id="{C2BFFCA3-6C80-CF75-4EA0-0BDE70BAED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Ol </a:t>
            </a:r>
            <a:r>
              <a:rPr lang="en-US" altLang="en-US" dirty="0" err="1">
                <a:latin typeface="Times New Roman" panose="02020603050405020304" pitchFamily="18" charset="0"/>
                <a:ea typeface="ＭＳ Ｐゴシック" panose="020B0600070205080204" pitchFamily="34" charset="-128"/>
              </a:rPr>
              <a:t>Doinyo</a:t>
            </a:r>
            <a:r>
              <a:rPr lang="en-US" altLang="en-US" dirty="0">
                <a:latin typeface="Times New Roman" panose="02020603050405020304" pitchFamily="18" charset="0"/>
                <a:ea typeface="ＭＳ Ｐゴシック" panose="020B0600070205080204" pitchFamily="34" charset="-128"/>
              </a:rPr>
              <a:t> Lengai in Tanzania; only volcano erupting </a:t>
            </a:r>
            <a:r>
              <a:rPr lang="en-US" altLang="en-US" dirty="0" err="1">
                <a:latin typeface="Times New Roman" panose="02020603050405020304" pitchFamily="18" charset="0"/>
                <a:ea typeface="ＭＳ Ｐゴシック" panose="020B0600070205080204" pitchFamily="34" charset="-128"/>
              </a:rPr>
              <a:t>natrocarbonatite</a:t>
            </a:r>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looks like flowing black oil/brown foam in day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a:extLst>
              <a:ext uri="{FF2B5EF4-FFF2-40B4-BE49-F238E27FC236}">
                <a16:creationId xmlns:a16="http://schemas.microsoft.com/office/drawing/2014/main" id="{B83DB5D1-85E5-B086-0E0B-BC8260C494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291B057-E1DB-624B-A62A-16898E91B4C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4146" name="Rectangle 2">
            <a:extLst>
              <a:ext uri="{FF2B5EF4-FFF2-40B4-BE49-F238E27FC236}">
                <a16:creationId xmlns:a16="http://schemas.microsoft.com/office/drawing/2014/main" id="{AE4EF5E4-29AF-7456-D4F0-3946670AB25D}"/>
              </a:ext>
            </a:extLst>
          </p:cNvPr>
          <p:cNvSpPr>
            <a:spLocks noGrp="1" noRot="1" noChangeAspect="1" noChangeArrowheads="1" noTextEdit="1"/>
          </p:cNvSpPr>
          <p:nvPr>
            <p:ph type="sldImg"/>
          </p:nvPr>
        </p:nvSpPr>
        <p:spPr>
          <a:ln/>
        </p:spPr>
      </p:sp>
      <p:sp>
        <p:nvSpPr>
          <p:cNvPr id="134147" name="Rectangle 3">
            <a:extLst>
              <a:ext uri="{FF2B5EF4-FFF2-40B4-BE49-F238E27FC236}">
                <a16:creationId xmlns:a16="http://schemas.microsoft.com/office/drawing/2014/main" id="{61C6A3C5-746C-27B3-07A6-3A3CC2B132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Many granite countertops are actally gneiss.</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Pure limestone is made up of two component minerals: calcium carbonate and calcium-magnesium carbonate. The chemical formula for calcium carbonate is CaCO</a:t>
            </a:r>
            <a:r>
              <a:rPr lang="en-US" altLang="en-US" baseline="-25000">
                <a:latin typeface="Times New Roman" panose="02020603050405020304" pitchFamily="18" charset="0"/>
                <a:ea typeface="ＭＳ Ｐゴシック" panose="020B0600070205080204" pitchFamily="34" charset="-128"/>
              </a:rPr>
              <a:t>3</a:t>
            </a:r>
            <a:r>
              <a:rPr lang="en-US" altLang="en-US">
                <a:latin typeface="Times New Roman" panose="02020603050405020304" pitchFamily="18" charset="0"/>
                <a:ea typeface="ＭＳ Ｐゴシック" panose="020B0600070205080204" pitchFamily="34" charset="-128"/>
              </a:rPr>
              <a:t>. The chemical formula for calcium-magnesium carbonate is CaMg(CO</a:t>
            </a:r>
            <a:r>
              <a:rPr lang="en-US" altLang="en-US" baseline="-25000">
                <a:latin typeface="Times New Roman" panose="02020603050405020304" pitchFamily="18" charset="0"/>
                <a:ea typeface="ＭＳ Ｐゴシック" panose="020B0600070205080204" pitchFamily="34" charset="-128"/>
              </a:rPr>
              <a:t>3</a:t>
            </a:r>
            <a:r>
              <a:rPr lang="en-US" altLang="en-US">
                <a:latin typeface="Times New Roman" panose="02020603050405020304" pitchFamily="18" charset="0"/>
                <a:ea typeface="ＭＳ Ｐゴシック" panose="020B0600070205080204" pitchFamily="34" charset="-128"/>
              </a:rPr>
              <a:t>)</a:t>
            </a:r>
            <a:r>
              <a:rPr lang="en-US" altLang="en-US" baseline="-25000">
                <a:latin typeface="Times New Roman" panose="02020603050405020304" pitchFamily="18" charset="0"/>
                <a:ea typeface="ＭＳ Ｐゴシック" panose="020B0600070205080204" pitchFamily="34" charset="-128"/>
              </a:rPr>
              <a:t>2</a:t>
            </a:r>
            <a:r>
              <a:rPr lang="en-US" altLang="en-US">
                <a:latin typeface="Times New Roman" panose="02020603050405020304" pitchFamily="18" charset="0"/>
                <a:ea typeface="ＭＳ Ｐゴシック" panose="020B0600070205080204" pitchFamily="34" charset="-128"/>
              </a:rPr>
              <a:t>.</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had note “largest C reservoir on Earth” at the bottom of the slide … biological carbonate?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a:extLst>
              <a:ext uri="{FF2B5EF4-FFF2-40B4-BE49-F238E27FC236}">
                <a16:creationId xmlns:a16="http://schemas.microsoft.com/office/drawing/2014/main" id="{97DC0138-8447-AFFC-8AD0-3AA872D2DA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E65135B-5098-894B-816C-029C0F6A1F9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6194" name="Rectangle 2">
            <a:extLst>
              <a:ext uri="{FF2B5EF4-FFF2-40B4-BE49-F238E27FC236}">
                <a16:creationId xmlns:a16="http://schemas.microsoft.com/office/drawing/2014/main" id="{5403D313-FF79-C0EC-43BE-7DA23EF96AC9}"/>
              </a:ext>
            </a:extLst>
          </p:cNvPr>
          <p:cNvSpPr>
            <a:spLocks noGrp="1" noRot="1" noChangeAspect="1" noChangeArrowheads="1" noTextEdit="1"/>
          </p:cNvSpPr>
          <p:nvPr>
            <p:ph type="sldImg"/>
          </p:nvPr>
        </p:nvSpPr>
        <p:spPr>
          <a:ln/>
        </p:spPr>
      </p:sp>
      <p:sp>
        <p:nvSpPr>
          <p:cNvPr id="136195" name="Rectangle 3">
            <a:extLst>
              <a:ext uri="{FF2B5EF4-FFF2-40B4-BE49-F238E27FC236}">
                <a16:creationId xmlns:a16="http://schemas.microsoft.com/office/drawing/2014/main" id="{7AF4A4B2-16F6-822F-EA00-469A0F1693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Yosemite --- igneous plutonic granite</a:t>
            </a:r>
          </a:p>
          <a:p>
            <a:pPr eaLnBrk="1" hangingPunct="1"/>
            <a:r>
              <a:rPr lang="en-US" altLang="en-US" dirty="0">
                <a:latin typeface="Times New Roman" panose="02020603050405020304" pitchFamily="18" charset="0"/>
                <a:ea typeface="ＭＳ Ｐゴシック" panose="020B0600070205080204" pitchFamily="34" charset="-128"/>
              </a:rPr>
              <a:t>Devils Tower --- igneous phonolite porphyry (mixed grain size) with conspicuous crystals of white feldspar</a:t>
            </a:r>
          </a:p>
          <a:p>
            <a:pPr eaLnBrk="1" hangingPunct="1"/>
            <a:r>
              <a:rPr lang="en-US" altLang="en-US" dirty="0">
                <a:latin typeface="Times New Roman" panose="02020603050405020304" pitchFamily="18" charset="0"/>
                <a:ea typeface="ＭＳ Ｐゴシック" panose="020B0600070205080204" pitchFamily="34" charset="-128"/>
              </a:rPr>
              <a:t>Uluru --- sedimentary sandstone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a:extLst>
              <a:ext uri="{FF2B5EF4-FFF2-40B4-BE49-F238E27FC236}">
                <a16:creationId xmlns:a16="http://schemas.microsoft.com/office/drawing/2014/main" id="{C8070E71-AD98-A505-1841-6668432C1A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FB6A545-C232-5643-8EA9-D0917CE2085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8242" name="Rectangle 2">
            <a:extLst>
              <a:ext uri="{FF2B5EF4-FFF2-40B4-BE49-F238E27FC236}">
                <a16:creationId xmlns:a16="http://schemas.microsoft.com/office/drawing/2014/main" id="{F4A7C25E-D400-4F37-FCD7-BDD940270584}"/>
              </a:ext>
            </a:extLst>
          </p:cNvPr>
          <p:cNvSpPr>
            <a:spLocks noGrp="1" noRot="1" noChangeAspect="1" noChangeArrowheads="1" noTextEdit="1"/>
          </p:cNvSpPr>
          <p:nvPr>
            <p:ph type="sldImg"/>
          </p:nvPr>
        </p:nvSpPr>
        <p:spPr>
          <a:ln/>
        </p:spPr>
      </p:sp>
      <p:sp>
        <p:nvSpPr>
          <p:cNvPr id="138243" name="Rectangle 3">
            <a:extLst>
              <a:ext uri="{FF2B5EF4-FFF2-40B4-BE49-F238E27FC236}">
                <a16:creationId xmlns:a16="http://schemas.microsoft.com/office/drawing/2014/main" id="{297DF312-3B85-AE0E-2C53-043B7DBB6E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magnetic fields assist in both sputtering processes</a:t>
            </a:r>
          </a:p>
        </p:txBody>
      </p:sp>
    </p:spTree>
    <p:extLst>
      <p:ext uri="{BB962C8B-B14F-4D97-AF65-F5344CB8AC3E}">
        <p14:creationId xmlns:p14="http://schemas.microsoft.com/office/powerpoint/2010/main" val="902832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a:extLst>
              <a:ext uri="{FF2B5EF4-FFF2-40B4-BE49-F238E27FC236}">
                <a16:creationId xmlns:a16="http://schemas.microsoft.com/office/drawing/2014/main" id="{6F915F32-914D-D2FB-7615-33A4F9F11F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754379E-7D42-1842-A1B8-B2A271DD2DE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0290" name="Rectangle 2">
            <a:extLst>
              <a:ext uri="{FF2B5EF4-FFF2-40B4-BE49-F238E27FC236}">
                <a16:creationId xmlns:a16="http://schemas.microsoft.com/office/drawing/2014/main" id="{B466C419-6B0F-558B-0AAB-E992DFEEC19D}"/>
              </a:ext>
            </a:extLst>
          </p:cNvPr>
          <p:cNvSpPr>
            <a:spLocks noGrp="1" noRot="1" noChangeAspect="1" noChangeArrowheads="1" noTextEdit="1"/>
          </p:cNvSpPr>
          <p:nvPr>
            <p:ph type="sldImg"/>
          </p:nvPr>
        </p:nvSpPr>
        <p:spPr>
          <a:ln/>
        </p:spPr>
      </p:sp>
      <p:sp>
        <p:nvSpPr>
          <p:cNvPr id="140291" name="Rectangle 3">
            <a:extLst>
              <a:ext uri="{FF2B5EF4-FFF2-40B4-BE49-F238E27FC236}">
                <a16:creationId xmlns:a16="http://schemas.microsoft.com/office/drawing/2014/main" id="{438C0162-E038-5024-CB6D-F28749FDE3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angle of repose depends mainly on FRICTION … picture is Namibia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a:extLst>
              <a:ext uri="{FF2B5EF4-FFF2-40B4-BE49-F238E27FC236}">
                <a16:creationId xmlns:a16="http://schemas.microsoft.com/office/drawing/2014/main" id="{8FCA6B56-0F40-BF5C-7F60-58DEF45DF2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49DEAC-0C06-4D4D-8734-3DA07025D92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2338" name="Rectangle 2">
            <a:extLst>
              <a:ext uri="{FF2B5EF4-FFF2-40B4-BE49-F238E27FC236}">
                <a16:creationId xmlns:a16="http://schemas.microsoft.com/office/drawing/2014/main" id="{C3A7E800-6D1C-04FA-7E35-E56AAE7458F2}"/>
              </a:ext>
            </a:extLst>
          </p:cNvPr>
          <p:cNvSpPr>
            <a:spLocks noGrp="1" noRot="1" noChangeAspect="1" noChangeArrowheads="1" noTextEdit="1"/>
          </p:cNvSpPr>
          <p:nvPr>
            <p:ph type="sldImg"/>
          </p:nvPr>
        </p:nvSpPr>
        <p:spPr>
          <a:ln/>
        </p:spPr>
      </p:sp>
      <p:sp>
        <p:nvSpPr>
          <p:cNvPr id="142339" name="Rectangle 3">
            <a:extLst>
              <a:ext uri="{FF2B5EF4-FFF2-40B4-BE49-F238E27FC236}">
                <a16:creationId xmlns:a16="http://schemas.microsoft.com/office/drawing/2014/main" id="{AD95596C-92EB-B6A6-71DA-34FAD9778A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Venus and Mars in () because tectonic movement due (only?) to pushes from below</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a:extLst>
              <a:ext uri="{FF2B5EF4-FFF2-40B4-BE49-F238E27FC236}">
                <a16:creationId xmlns:a16="http://schemas.microsoft.com/office/drawing/2014/main" id="{52FCF5B3-CF53-2F4E-20C5-60D6BA22B5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19A3697-7EC1-6246-ADDD-C2BE5ECAA96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4386" name="Rectangle 2">
            <a:extLst>
              <a:ext uri="{FF2B5EF4-FFF2-40B4-BE49-F238E27FC236}">
                <a16:creationId xmlns:a16="http://schemas.microsoft.com/office/drawing/2014/main" id="{A7E160BF-0E1F-C02D-9B04-0331FC4F6998}"/>
              </a:ext>
            </a:extLst>
          </p:cNvPr>
          <p:cNvSpPr>
            <a:spLocks noGrp="1" noRot="1" noChangeAspect="1" noChangeArrowheads="1" noTextEdit="1"/>
          </p:cNvSpPr>
          <p:nvPr>
            <p:ph type="sldImg"/>
          </p:nvPr>
        </p:nvSpPr>
        <p:spPr>
          <a:ln/>
        </p:spPr>
      </p:sp>
      <p:sp>
        <p:nvSpPr>
          <p:cNvPr id="144387" name="Rectangle 3">
            <a:extLst>
              <a:ext uri="{FF2B5EF4-FFF2-40B4-BE49-F238E27FC236}">
                <a16:creationId xmlns:a16="http://schemas.microsoft.com/office/drawing/2014/main" id="{F853703B-FA7C-A02E-8D4D-78FB7C5433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a:extLst>
              <a:ext uri="{FF2B5EF4-FFF2-40B4-BE49-F238E27FC236}">
                <a16:creationId xmlns:a16="http://schemas.microsoft.com/office/drawing/2014/main" id="{A2468ABB-7725-772E-87CD-90F1A1A7F7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E8B0866-D203-4849-A07A-CF1488CFAFF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6434" name="Rectangle 2">
            <a:extLst>
              <a:ext uri="{FF2B5EF4-FFF2-40B4-BE49-F238E27FC236}">
                <a16:creationId xmlns:a16="http://schemas.microsoft.com/office/drawing/2014/main" id="{C42BD858-6BA7-9611-AB1A-7FF79E4EA0CD}"/>
              </a:ext>
            </a:extLst>
          </p:cNvPr>
          <p:cNvSpPr>
            <a:spLocks noGrp="1" noRot="1" noChangeAspect="1" noChangeArrowheads="1" noTextEdit="1"/>
          </p:cNvSpPr>
          <p:nvPr>
            <p:ph type="sldImg"/>
          </p:nvPr>
        </p:nvSpPr>
        <p:spPr>
          <a:ln/>
        </p:spPr>
      </p:sp>
      <p:sp>
        <p:nvSpPr>
          <p:cNvPr id="146435" name="Rectangle 3">
            <a:extLst>
              <a:ext uri="{FF2B5EF4-FFF2-40B4-BE49-F238E27FC236}">
                <a16:creationId xmlns:a16="http://schemas.microsoft.com/office/drawing/2014/main" id="{BF20A069-0DCD-6F34-0399-52AA208C68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ea typeface="ＭＳ Ｐゴシック" panose="020B0600070205080204" pitchFamily="34" charset="-128"/>
              </a:rPr>
              <a:t>Wright Mons in Color. This composite image of a possible ice volcano on Pluto includes pictures taken by the New Horizons spacecraft’s Long Range Reconnaissance Imager (LORRI) on July 14, 2015, from a range of about 30,000 miles (48,000 kilometers), showing features as small as 1,500 feet (450 meters) across. Sprinkled across the LORRI mosaic is enhanced color data from the Ralph/Multispectral Visible Imaging Camera (MVIC), from a range of 21,000 miles (34,000 kilometers) and at a resolution of about 2,100 feet (650 meters) per pixel. The entire scene is 140 miles (230 kilometers) across.</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a:extLst>
              <a:ext uri="{FF2B5EF4-FFF2-40B4-BE49-F238E27FC236}">
                <a16:creationId xmlns:a16="http://schemas.microsoft.com/office/drawing/2014/main" id="{419DAF2A-11D7-6507-EE3F-4A2124380F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1778526-A4BD-624A-A52B-8EA298B06A1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8482" name="Rectangle 2">
            <a:extLst>
              <a:ext uri="{FF2B5EF4-FFF2-40B4-BE49-F238E27FC236}">
                <a16:creationId xmlns:a16="http://schemas.microsoft.com/office/drawing/2014/main" id="{2B688327-4D14-EA42-DAEE-E72F6DF27724}"/>
              </a:ext>
            </a:extLst>
          </p:cNvPr>
          <p:cNvSpPr>
            <a:spLocks noGrp="1" noRot="1" noChangeAspect="1" noChangeArrowheads="1" noTextEdit="1"/>
          </p:cNvSpPr>
          <p:nvPr>
            <p:ph type="sldImg"/>
          </p:nvPr>
        </p:nvSpPr>
        <p:spPr>
          <a:ln/>
        </p:spPr>
      </p:sp>
      <p:sp>
        <p:nvSpPr>
          <p:cNvPr id="148483" name="Rectangle 3">
            <a:extLst>
              <a:ext uri="{FF2B5EF4-FFF2-40B4-BE49-F238E27FC236}">
                <a16:creationId xmlns:a16="http://schemas.microsoft.com/office/drawing/2014/main" id="{7C0460C6-D18F-CF3F-C373-CFE7B52567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Martian dunes</a:t>
            </a:r>
          </a:p>
          <a:p>
            <a:pPr eaLnBrk="1" hangingPunct="1"/>
            <a:r>
              <a:rPr lang="en-US" altLang="en-US" dirty="0">
                <a:latin typeface="Times New Roman" panose="02020603050405020304" pitchFamily="18" charset="0"/>
                <a:ea typeface="ＭＳ Ｐゴシック" panose="020B0600070205080204" pitchFamily="34" charset="-128"/>
              </a:rPr>
              <a:t>H2SO4 = sulfuric acid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6">
            <a:extLst>
              <a:ext uri="{FF2B5EF4-FFF2-40B4-BE49-F238E27FC236}">
                <a16:creationId xmlns:a16="http://schemas.microsoft.com/office/drawing/2014/main" id="{AFEA644B-5D4D-0D60-5A32-6707D2E1F7A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123906" name="Rectangle 7">
            <a:extLst>
              <a:ext uri="{FF2B5EF4-FFF2-40B4-BE49-F238E27FC236}">
                <a16:creationId xmlns:a16="http://schemas.microsoft.com/office/drawing/2014/main" id="{4987A0EB-2449-DADE-4493-AF3E922A47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0B3A7C7-455B-F14C-8EF7-D96F435211E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3907" name="Rectangle 2">
            <a:extLst>
              <a:ext uri="{FF2B5EF4-FFF2-40B4-BE49-F238E27FC236}">
                <a16:creationId xmlns:a16="http://schemas.microsoft.com/office/drawing/2014/main" id="{072FDF34-D241-0451-A07F-7C58731A7A5E}"/>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EFD6D7B9-FDF9-C30D-68DD-50F9C29BEE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D6819-4F85-6399-F4C4-0006E17ABF4C}"/>
            </a:ext>
          </a:extLst>
        </p:cNvPr>
        <p:cNvGrpSpPr/>
        <p:nvPr/>
      </p:nvGrpSpPr>
      <p:grpSpPr>
        <a:xfrm>
          <a:off x="0" y="0"/>
          <a:ext cx="0" cy="0"/>
          <a:chOff x="0" y="0"/>
          <a:chExt cx="0" cy="0"/>
        </a:xfrm>
      </p:grpSpPr>
      <p:sp>
        <p:nvSpPr>
          <p:cNvPr id="57345" name="Rectangle 7">
            <a:extLst>
              <a:ext uri="{FF2B5EF4-FFF2-40B4-BE49-F238E27FC236}">
                <a16:creationId xmlns:a16="http://schemas.microsoft.com/office/drawing/2014/main" id="{F2D023AC-8B68-D065-5D84-282A5222E1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95FAC66-297B-404D-9F86-311FD0361CF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7346" name="Rectangle 2">
            <a:extLst>
              <a:ext uri="{FF2B5EF4-FFF2-40B4-BE49-F238E27FC236}">
                <a16:creationId xmlns:a16="http://schemas.microsoft.com/office/drawing/2014/main" id="{09385098-524E-1ACC-750C-5873F1F5D7B0}"/>
              </a:ext>
            </a:extLst>
          </p:cNvPr>
          <p:cNvSpPr>
            <a:spLocks noGrp="1" noRot="1" noChangeAspect="1" noChangeArrowheads="1" noTextEdit="1"/>
          </p:cNvSpPr>
          <p:nvPr>
            <p:ph type="sldImg"/>
          </p:nvPr>
        </p:nvSpPr>
        <p:spPr>
          <a:solidFill>
            <a:srgbClr val="FFFFFF"/>
          </a:solidFill>
          <a:ln/>
        </p:spPr>
      </p:sp>
      <p:sp>
        <p:nvSpPr>
          <p:cNvPr id="57347" name="Rectangle 3">
            <a:extLst>
              <a:ext uri="{FF2B5EF4-FFF2-40B4-BE49-F238E27FC236}">
                <a16:creationId xmlns:a16="http://schemas.microsoft.com/office/drawing/2014/main" id="{50B0FB12-ECE6-39AB-B92E-0597438FCFA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34210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a:extLst>
              <a:ext uri="{FF2B5EF4-FFF2-40B4-BE49-F238E27FC236}">
                <a16:creationId xmlns:a16="http://schemas.microsoft.com/office/drawing/2014/main" id="{923223F9-AD51-8093-291A-A8F9C1EB2439}"/>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009D50C7-8A8B-254E-B100-77F1E5784A50}" type="slidenum">
              <a:rPr lang="en-US" altLang="en-US" baseline="0">
                <a:solidFill>
                  <a:srgbClr val="000000"/>
                </a:solidFill>
              </a:rPr>
              <a:pPr algn="r" eaLnBrk="1" hangingPunct="1">
                <a:spcBef>
                  <a:spcPct val="0"/>
                </a:spcBef>
              </a:pPr>
              <a:t>19</a:t>
            </a:fld>
            <a:endParaRPr lang="en-US" altLang="en-US" baseline="0">
              <a:solidFill>
                <a:srgbClr val="000000"/>
              </a:solidFill>
            </a:endParaRPr>
          </a:p>
        </p:txBody>
      </p:sp>
      <p:sp>
        <p:nvSpPr>
          <p:cNvPr id="177154" name="Rectangle 2">
            <a:extLst>
              <a:ext uri="{FF2B5EF4-FFF2-40B4-BE49-F238E27FC236}">
                <a16:creationId xmlns:a16="http://schemas.microsoft.com/office/drawing/2014/main" id="{F477FF40-0117-8A52-DE8F-54BDB5B467FD}"/>
              </a:ext>
            </a:extLst>
          </p:cNvPr>
          <p:cNvSpPr>
            <a:spLocks noGrp="1" noRot="1" noChangeAspect="1" noChangeArrowheads="1" noTextEdit="1"/>
          </p:cNvSpPr>
          <p:nvPr>
            <p:ph type="sldImg"/>
          </p:nvPr>
        </p:nvSpPr>
        <p:spPr>
          <a:solidFill>
            <a:srgbClr val="FFFFFF"/>
          </a:solidFill>
          <a:ln/>
        </p:spPr>
      </p:sp>
      <p:sp>
        <p:nvSpPr>
          <p:cNvPr id="177155" name="Rectangle 3">
            <a:extLst>
              <a:ext uri="{FF2B5EF4-FFF2-40B4-BE49-F238E27FC236}">
                <a16:creationId xmlns:a16="http://schemas.microsoft.com/office/drawing/2014/main" id="{B836ACDC-90A5-9309-6754-BCC9ADE6A4EE}"/>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064C5EB0-EE5F-1B97-FD92-78007C3BE44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0C90878-0392-5D21-6C1A-24E53A9A551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DD3199D1-6273-61D8-DC7C-9234FD01677E}"/>
              </a:ext>
            </a:extLst>
          </p:cNvPr>
          <p:cNvSpPr>
            <a:spLocks noGrp="1" noChangeArrowheads="1"/>
          </p:cNvSpPr>
          <p:nvPr>
            <p:ph type="sldNum" sz="quarter" idx="12"/>
          </p:nvPr>
        </p:nvSpPr>
        <p:spPr>
          <a:ln/>
        </p:spPr>
        <p:txBody>
          <a:bodyPr/>
          <a:lstStyle>
            <a:lvl1pPr>
              <a:defRPr/>
            </a:lvl1pPr>
          </a:lstStyle>
          <a:p>
            <a:pPr>
              <a:defRPr/>
            </a:pPr>
            <a:fld id="{97440823-0B7B-4644-A201-BF1FA1B59A41}" type="slidenum">
              <a:rPr lang="en-US" altLang="en-US"/>
              <a:pPr>
                <a:defRPr/>
              </a:pPr>
              <a:t>‹#›</a:t>
            </a:fld>
            <a:endParaRPr lang="en-US" altLang="en-US"/>
          </a:p>
        </p:txBody>
      </p:sp>
    </p:spTree>
    <p:extLst>
      <p:ext uri="{BB962C8B-B14F-4D97-AF65-F5344CB8AC3E}">
        <p14:creationId xmlns:p14="http://schemas.microsoft.com/office/powerpoint/2010/main" val="1261184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11BA250-5D4D-0489-B6ED-A82CE749F09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A4FF9D9-EEB3-138B-FE32-3373177FB10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C6C74E7-C244-7CE9-7028-0CD9875309FC}"/>
              </a:ext>
            </a:extLst>
          </p:cNvPr>
          <p:cNvSpPr>
            <a:spLocks noGrp="1" noChangeArrowheads="1"/>
          </p:cNvSpPr>
          <p:nvPr>
            <p:ph type="sldNum" sz="quarter" idx="12"/>
          </p:nvPr>
        </p:nvSpPr>
        <p:spPr>
          <a:ln/>
        </p:spPr>
        <p:txBody>
          <a:bodyPr/>
          <a:lstStyle>
            <a:lvl1pPr>
              <a:defRPr/>
            </a:lvl1pPr>
          </a:lstStyle>
          <a:p>
            <a:pPr>
              <a:defRPr/>
            </a:pPr>
            <a:fld id="{A3596819-9628-AD4A-9ABF-90A186CF279F}" type="slidenum">
              <a:rPr lang="en-US" altLang="en-US"/>
              <a:pPr>
                <a:defRPr/>
              </a:pPr>
              <a:t>‹#›</a:t>
            </a:fld>
            <a:endParaRPr lang="en-US" altLang="en-US"/>
          </a:p>
        </p:txBody>
      </p:sp>
    </p:spTree>
    <p:extLst>
      <p:ext uri="{BB962C8B-B14F-4D97-AF65-F5344CB8AC3E}">
        <p14:creationId xmlns:p14="http://schemas.microsoft.com/office/powerpoint/2010/main" val="2057311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AB3D8B3-B32E-3058-F72A-2C270F0142B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976E434-8A39-E23B-F30B-45ECA4D0220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D19AA404-07EB-123C-D225-00B40EEABE96}"/>
              </a:ext>
            </a:extLst>
          </p:cNvPr>
          <p:cNvSpPr>
            <a:spLocks noGrp="1" noChangeArrowheads="1"/>
          </p:cNvSpPr>
          <p:nvPr>
            <p:ph type="sldNum" sz="quarter" idx="12"/>
          </p:nvPr>
        </p:nvSpPr>
        <p:spPr>
          <a:ln/>
        </p:spPr>
        <p:txBody>
          <a:bodyPr/>
          <a:lstStyle>
            <a:lvl1pPr>
              <a:defRPr/>
            </a:lvl1pPr>
          </a:lstStyle>
          <a:p>
            <a:pPr>
              <a:defRPr/>
            </a:pPr>
            <a:fld id="{68AB0959-4F86-AE47-A740-3C63E2FA7040}" type="slidenum">
              <a:rPr lang="en-US" altLang="en-US"/>
              <a:pPr>
                <a:defRPr/>
              </a:pPr>
              <a:t>‹#›</a:t>
            </a:fld>
            <a:endParaRPr lang="en-US" altLang="en-US"/>
          </a:p>
        </p:txBody>
      </p:sp>
    </p:spTree>
    <p:extLst>
      <p:ext uri="{BB962C8B-B14F-4D97-AF65-F5344CB8AC3E}">
        <p14:creationId xmlns:p14="http://schemas.microsoft.com/office/powerpoint/2010/main" val="1203307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6B23AF9-274A-C7FE-1AFD-20A73C865CB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2209327-ACBF-8700-CF5D-4B99D3972A0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6A05EA5F-FDAC-114B-018D-75B63B7907B3}"/>
              </a:ext>
            </a:extLst>
          </p:cNvPr>
          <p:cNvSpPr>
            <a:spLocks noGrp="1" noChangeArrowheads="1"/>
          </p:cNvSpPr>
          <p:nvPr>
            <p:ph type="sldNum" sz="quarter" idx="12"/>
          </p:nvPr>
        </p:nvSpPr>
        <p:spPr>
          <a:ln/>
        </p:spPr>
        <p:txBody>
          <a:bodyPr/>
          <a:lstStyle>
            <a:lvl1pPr>
              <a:defRPr/>
            </a:lvl1pPr>
          </a:lstStyle>
          <a:p>
            <a:pPr>
              <a:defRPr/>
            </a:pPr>
            <a:fld id="{96B3AD7E-91B5-2442-B689-DB3C513259E6}" type="slidenum">
              <a:rPr lang="en-US" altLang="en-US"/>
              <a:pPr>
                <a:defRPr/>
              </a:pPr>
              <a:t>‹#›</a:t>
            </a:fld>
            <a:endParaRPr lang="en-US" altLang="en-US"/>
          </a:p>
        </p:txBody>
      </p:sp>
    </p:spTree>
    <p:extLst>
      <p:ext uri="{BB962C8B-B14F-4D97-AF65-F5344CB8AC3E}">
        <p14:creationId xmlns:p14="http://schemas.microsoft.com/office/powerpoint/2010/main" val="1872178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B7871E2-15F6-BFFE-A21E-80D855301AFE}"/>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89442FF-2721-D952-3BE6-9AC6528F179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6240FCBB-D0B6-B0AB-01E9-CC18BF693658}"/>
              </a:ext>
            </a:extLst>
          </p:cNvPr>
          <p:cNvSpPr>
            <a:spLocks noGrp="1" noChangeArrowheads="1"/>
          </p:cNvSpPr>
          <p:nvPr>
            <p:ph type="sldNum" sz="quarter" idx="12"/>
          </p:nvPr>
        </p:nvSpPr>
        <p:spPr>
          <a:ln/>
        </p:spPr>
        <p:txBody>
          <a:bodyPr/>
          <a:lstStyle>
            <a:lvl1pPr>
              <a:defRPr/>
            </a:lvl1pPr>
          </a:lstStyle>
          <a:p>
            <a:pPr>
              <a:defRPr/>
            </a:pPr>
            <a:fld id="{7B3EA4D2-78AB-5445-9C75-2A8ABE2A73FC}" type="slidenum">
              <a:rPr lang="en-US" altLang="en-US"/>
              <a:pPr>
                <a:defRPr/>
              </a:pPr>
              <a:t>‹#›</a:t>
            </a:fld>
            <a:endParaRPr lang="en-US" altLang="en-US"/>
          </a:p>
        </p:txBody>
      </p:sp>
    </p:spTree>
    <p:extLst>
      <p:ext uri="{BB962C8B-B14F-4D97-AF65-F5344CB8AC3E}">
        <p14:creationId xmlns:p14="http://schemas.microsoft.com/office/powerpoint/2010/main" val="4211017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9F4A1C7-C715-080B-D1F9-62046EDF28F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231290A-78AF-2F7A-1A0A-A95A415213C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06C86EF0-0217-3A55-E6E5-968D36F538E4}"/>
              </a:ext>
            </a:extLst>
          </p:cNvPr>
          <p:cNvSpPr>
            <a:spLocks noGrp="1" noChangeArrowheads="1"/>
          </p:cNvSpPr>
          <p:nvPr>
            <p:ph type="sldNum" sz="quarter" idx="12"/>
          </p:nvPr>
        </p:nvSpPr>
        <p:spPr>
          <a:ln/>
        </p:spPr>
        <p:txBody>
          <a:bodyPr/>
          <a:lstStyle>
            <a:lvl1pPr>
              <a:defRPr/>
            </a:lvl1pPr>
          </a:lstStyle>
          <a:p>
            <a:pPr>
              <a:defRPr/>
            </a:pPr>
            <a:fld id="{FCD97566-7EAA-694A-B558-011681025456}" type="slidenum">
              <a:rPr lang="en-US" altLang="en-US"/>
              <a:pPr>
                <a:defRPr/>
              </a:pPr>
              <a:t>‹#›</a:t>
            </a:fld>
            <a:endParaRPr lang="en-US" altLang="en-US"/>
          </a:p>
        </p:txBody>
      </p:sp>
    </p:spTree>
    <p:extLst>
      <p:ext uri="{BB962C8B-B14F-4D97-AF65-F5344CB8AC3E}">
        <p14:creationId xmlns:p14="http://schemas.microsoft.com/office/powerpoint/2010/main" val="3700917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A3E4DF4-E91B-5EB9-36F5-77C698FACAC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A84F6F28-01D8-972B-E521-F88B638C4FD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DB01AE7E-2378-277F-B9D7-8331E879CC0A}"/>
              </a:ext>
            </a:extLst>
          </p:cNvPr>
          <p:cNvSpPr>
            <a:spLocks noGrp="1" noChangeArrowheads="1"/>
          </p:cNvSpPr>
          <p:nvPr>
            <p:ph type="sldNum" sz="quarter" idx="12"/>
          </p:nvPr>
        </p:nvSpPr>
        <p:spPr>
          <a:ln/>
        </p:spPr>
        <p:txBody>
          <a:bodyPr/>
          <a:lstStyle>
            <a:lvl1pPr>
              <a:defRPr/>
            </a:lvl1pPr>
          </a:lstStyle>
          <a:p>
            <a:pPr>
              <a:defRPr/>
            </a:pPr>
            <a:fld id="{2709F01E-4C73-FB48-83F0-BC234EE4F96F}" type="slidenum">
              <a:rPr lang="en-US" altLang="en-US"/>
              <a:pPr>
                <a:defRPr/>
              </a:pPr>
              <a:t>‹#›</a:t>
            </a:fld>
            <a:endParaRPr lang="en-US" altLang="en-US"/>
          </a:p>
        </p:txBody>
      </p:sp>
    </p:spTree>
    <p:extLst>
      <p:ext uri="{BB962C8B-B14F-4D97-AF65-F5344CB8AC3E}">
        <p14:creationId xmlns:p14="http://schemas.microsoft.com/office/powerpoint/2010/main" val="159958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31DF57B-C02C-F18C-28D8-24606C8BF57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82EF70B-6A22-822B-6307-84BED84A109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015232B-AB59-E1E0-AA01-95D6E0A7ABE2}"/>
              </a:ext>
            </a:extLst>
          </p:cNvPr>
          <p:cNvSpPr>
            <a:spLocks noGrp="1" noChangeArrowheads="1"/>
          </p:cNvSpPr>
          <p:nvPr>
            <p:ph type="sldNum" sz="quarter" idx="12"/>
          </p:nvPr>
        </p:nvSpPr>
        <p:spPr>
          <a:ln/>
        </p:spPr>
        <p:txBody>
          <a:bodyPr/>
          <a:lstStyle>
            <a:lvl1pPr>
              <a:defRPr/>
            </a:lvl1pPr>
          </a:lstStyle>
          <a:p>
            <a:pPr>
              <a:defRPr/>
            </a:pPr>
            <a:fld id="{45325F87-B8DD-F24C-BA63-AC2F22F05FE7}" type="slidenum">
              <a:rPr lang="en-US" altLang="en-US"/>
              <a:pPr>
                <a:defRPr/>
              </a:pPr>
              <a:t>‹#›</a:t>
            </a:fld>
            <a:endParaRPr lang="en-US" altLang="en-US"/>
          </a:p>
        </p:txBody>
      </p:sp>
    </p:spTree>
    <p:extLst>
      <p:ext uri="{BB962C8B-B14F-4D97-AF65-F5344CB8AC3E}">
        <p14:creationId xmlns:p14="http://schemas.microsoft.com/office/powerpoint/2010/main" val="606718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0FF4192-430C-2E0D-2AF0-0A22E22C1F3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304236C-82D5-DF5C-623E-0031591B6DA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248B0C0D-59E5-21DE-ADFF-69A71901477D}"/>
              </a:ext>
            </a:extLst>
          </p:cNvPr>
          <p:cNvSpPr>
            <a:spLocks noGrp="1" noChangeArrowheads="1"/>
          </p:cNvSpPr>
          <p:nvPr>
            <p:ph type="sldNum" sz="quarter" idx="12"/>
          </p:nvPr>
        </p:nvSpPr>
        <p:spPr>
          <a:ln/>
        </p:spPr>
        <p:txBody>
          <a:bodyPr/>
          <a:lstStyle>
            <a:lvl1pPr>
              <a:defRPr/>
            </a:lvl1pPr>
          </a:lstStyle>
          <a:p>
            <a:pPr>
              <a:defRPr/>
            </a:pPr>
            <a:fld id="{B2E20889-E919-2347-BBB3-552C2B1EA519}" type="slidenum">
              <a:rPr lang="en-US" altLang="en-US"/>
              <a:pPr>
                <a:defRPr/>
              </a:pPr>
              <a:t>‹#›</a:t>
            </a:fld>
            <a:endParaRPr lang="en-US" altLang="en-US"/>
          </a:p>
        </p:txBody>
      </p:sp>
    </p:spTree>
    <p:extLst>
      <p:ext uri="{BB962C8B-B14F-4D97-AF65-F5344CB8AC3E}">
        <p14:creationId xmlns:p14="http://schemas.microsoft.com/office/powerpoint/2010/main" val="1536567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4195510-CFE6-5442-FBAA-C16B3AC8754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BF61807-ED13-E390-A5BD-15B9E0B6080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25A44BB-8F98-6C61-4CC0-04D20AF3D516}"/>
              </a:ext>
            </a:extLst>
          </p:cNvPr>
          <p:cNvSpPr>
            <a:spLocks noGrp="1" noChangeArrowheads="1"/>
          </p:cNvSpPr>
          <p:nvPr>
            <p:ph type="sldNum" sz="quarter" idx="12"/>
          </p:nvPr>
        </p:nvSpPr>
        <p:spPr>
          <a:ln/>
        </p:spPr>
        <p:txBody>
          <a:bodyPr/>
          <a:lstStyle>
            <a:lvl1pPr>
              <a:defRPr/>
            </a:lvl1pPr>
          </a:lstStyle>
          <a:p>
            <a:pPr>
              <a:defRPr/>
            </a:pPr>
            <a:fld id="{82109AE0-864F-F34A-8A49-A4530E7CB1E0}" type="slidenum">
              <a:rPr lang="en-US" altLang="en-US"/>
              <a:pPr>
                <a:defRPr/>
              </a:pPr>
              <a:t>‹#›</a:t>
            </a:fld>
            <a:endParaRPr lang="en-US" altLang="en-US"/>
          </a:p>
        </p:txBody>
      </p:sp>
    </p:spTree>
    <p:extLst>
      <p:ext uri="{BB962C8B-B14F-4D97-AF65-F5344CB8AC3E}">
        <p14:creationId xmlns:p14="http://schemas.microsoft.com/office/powerpoint/2010/main" val="1696223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191A7A6-C970-1564-5121-BFB4A40F15D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38F902D-3CB7-AD97-B26C-7205C3DF35B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BE7B3DC-B077-7C55-03C2-6FFDD81CF6AF}"/>
              </a:ext>
            </a:extLst>
          </p:cNvPr>
          <p:cNvSpPr>
            <a:spLocks noGrp="1" noChangeArrowheads="1"/>
          </p:cNvSpPr>
          <p:nvPr>
            <p:ph type="sldNum" sz="quarter" idx="12"/>
          </p:nvPr>
        </p:nvSpPr>
        <p:spPr>
          <a:ln/>
        </p:spPr>
        <p:txBody>
          <a:bodyPr/>
          <a:lstStyle>
            <a:lvl1pPr>
              <a:defRPr/>
            </a:lvl1pPr>
          </a:lstStyle>
          <a:p>
            <a:pPr>
              <a:defRPr/>
            </a:pPr>
            <a:fld id="{D9149261-924C-BF48-B49F-171CABFE466D}" type="slidenum">
              <a:rPr lang="en-US" altLang="en-US"/>
              <a:pPr>
                <a:defRPr/>
              </a:pPr>
              <a:t>‹#›</a:t>
            </a:fld>
            <a:endParaRPr lang="en-US" altLang="en-US"/>
          </a:p>
        </p:txBody>
      </p:sp>
    </p:spTree>
    <p:extLst>
      <p:ext uri="{BB962C8B-B14F-4D97-AF65-F5344CB8AC3E}">
        <p14:creationId xmlns:p14="http://schemas.microsoft.com/office/powerpoint/2010/main" val="4089347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7057808F-F8EF-DE0E-AAB0-C6B5E383EB36}"/>
              </a:ext>
            </a:extLst>
          </p:cNvPr>
          <p:cNvSpPr>
            <a:spLocks noGrp="1" noChangeArrowheads="1"/>
          </p:cNvSpPr>
          <p:nvPr>
            <p:ph type="dt" sz="half" idx="10"/>
          </p:nvPr>
        </p:nvSpPr>
        <p:spPr/>
        <p:txBody>
          <a:bodyPr/>
          <a:lstStyle>
            <a:lvl1pPr>
              <a:defRPr baseline="-25000"/>
            </a:lvl1pPr>
          </a:lstStyle>
          <a:p>
            <a:pPr>
              <a:defRPr/>
            </a:pPr>
            <a:fld id="{7979ACD2-74E3-8F40-9FF4-471EA402859B}" type="datetime1">
              <a:rPr lang="en-US" altLang="en-US"/>
              <a:pPr>
                <a:defRPr/>
              </a:pPr>
              <a:t>10/9/26</a:t>
            </a:fld>
            <a:endParaRPr lang="en-US" altLang="en-US"/>
          </a:p>
        </p:txBody>
      </p:sp>
      <p:sp>
        <p:nvSpPr>
          <p:cNvPr id="5" name="Rectangle 5">
            <a:extLst>
              <a:ext uri="{FF2B5EF4-FFF2-40B4-BE49-F238E27FC236}">
                <a16:creationId xmlns:a16="http://schemas.microsoft.com/office/drawing/2014/main" id="{7DB7BAB3-E3E7-F66F-4447-9341A1106617}"/>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56A8FCAC-1433-AB7B-26AB-9D7A8A6CB531}"/>
              </a:ext>
            </a:extLst>
          </p:cNvPr>
          <p:cNvSpPr>
            <a:spLocks noGrp="1" noChangeArrowheads="1"/>
          </p:cNvSpPr>
          <p:nvPr>
            <p:ph type="sldNum" sz="quarter" idx="12"/>
          </p:nvPr>
        </p:nvSpPr>
        <p:spPr/>
        <p:txBody>
          <a:bodyPr/>
          <a:lstStyle>
            <a:lvl1pPr>
              <a:defRPr baseline="-25000"/>
            </a:lvl1pPr>
          </a:lstStyle>
          <a:p>
            <a:pPr>
              <a:defRPr/>
            </a:pPr>
            <a:fld id="{5BCFBA7D-5EE4-A04A-B8DE-9E6AFA058640}" type="slidenum">
              <a:rPr lang="en-US" altLang="en-US"/>
              <a:pPr>
                <a:defRPr/>
              </a:pPr>
              <a:t>‹#›</a:t>
            </a:fld>
            <a:endParaRPr lang="en-US" altLang="en-US"/>
          </a:p>
        </p:txBody>
      </p:sp>
    </p:spTree>
    <p:extLst>
      <p:ext uri="{BB962C8B-B14F-4D97-AF65-F5344CB8AC3E}">
        <p14:creationId xmlns:p14="http://schemas.microsoft.com/office/powerpoint/2010/main" val="1968218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7D08133-1059-CE85-8D2B-A283C84E87D6}"/>
              </a:ext>
            </a:extLst>
          </p:cNvPr>
          <p:cNvSpPr>
            <a:spLocks noGrp="1" noChangeArrowheads="1"/>
          </p:cNvSpPr>
          <p:nvPr>
            <p:ph type="dt" sz="half" idx="10"/>
          </p:nvPr>
        </p:nvSpPr>
        <p:spPr/>
        <p:txBody>
          <a:bodyPr/>
          <a:lstStyle>
            <a:lvl1pPr>
              <a:defRPr baseline="-25000"/>
            </a:lvl1pPr>
          </a:lstStyle>
          <a:p>
            <a:pPr>
              <a:defRPr/>
            </a:pPr>
            <a:fld id="{85888DE1-DE52-CC4D-A5D1-59689B9813CD}" type="datetime1">
              <a:rPr lang="en-US" altLang="en-US"/>
              <a:pPr>
                <a:defRPr/>
              </a:pPr>
              <a:t>10/9/26</a:t>
            </a:fld>
            <a:endParaRPr lang="en-US" altLang="en-US"/>
          </a:p>
        </p:txBody>
      </p:sp>
      <p:sp>
        <p:nvSpPr>
          <p:cNvPr id="5" name="Rectangle 5">
            <a:extLst>
              <a:ext uri="{FF2B5EF4-FFF2-40B4-BE49-F238E27FC236}">
                <a16:creationId xmlns:a16="http://schemas.microsoft.com/office/drawing/2014/main" id="{997EF2F6-DFF5-B77E-0593-46CC6016B123}"/>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6DACDAC5-2022-A41B-E742-1264A5E8172B}"/>
              </a:ext>
            </a:extLst>
          </p:cNvPr>
          <p:cNvSpPr>
            <a:spLocks noGrp="1" noChangeArrowheads="1"/>
          </p:cNvSpPr>
          <p:nvPr>
            <p:ph type="sldNum" sz="quarter" idx="12"/>
          </p:nvPr>
        </p:nvSpPr>
        <p:spPr/>
        <p:txBody>
          <a:bodyPr/>
          <a:lstStyle>
            <a:lvl1pPr>
              <a:defRPr baseline="-25000"/>
            </a:lvl1pPr>
          </a:lstStyle>
          <a:p>
            <a:pPr>
              <a:defRPr/>
            </a:pPr>
            <a:fld id="{C73788C1-D3B1-F04D-AAB7-89F7CD4DA5C4}" type="slidenum">
              <a:rPr lang="en-US" altLang="en-US"/>
              <a:pPr>
                <a:defRPr/>
              </a:pPr>
              <a:t>‹#›</a:t>
            </a:fld>
            <a:endParaRPr lang="en-US" altLang="en-US"/>
          </a:p>
        </p:txBody>
      </p:sp>
    </p:spTree>
    <p:extLst>
      <p:ext uri="{BB962C8B-B14F-4D97-AF65-F5344CB8AC3E}">
        <p14:creationId xmlns:p14="http://schemas.microsoft.com/office/powerpoint/2010/main" val="2047973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A0321C8-66EB-B4BE-37DF-50BB314B2E15}"/>
              </a:ext>
            </a:extLst>
          </p:cNvPr>
          <p:cNvSpPr>
            <a:spLocks noGrp="1" noChangeArrowheads="1"/>
          </p:cNvSpPr>
          <p:nvPr>
            <p:ph type="dt" sz="half" idx="10"/>
          </p:nvPr>
        </p:nvSpPr>
        <p:spPr/>
        <p:txBody>
          <a:bodyPr/>
          <a:lstStyle>
            <a:lvl1pPr>
              <a:defRPr baseline="-25000"/>
            </a:lvl1pPr>
          </a:lstStyle>
          <a:p>
            <a:pPr>
              <a:defRPr/>
            </a:pPr>
            <a:fld id="{ED5E8135-B451-9448-A50C-DEAB9A1EEFFE}" type="datetime1">
              <a:rPr lang="en-US" altLang="en-US"/>
              <a:pPr>
                <a:defRPr/>
              </a:pPr>
              <a:t>10/9/26</a:t>
            </a:fld>
            <a:endParaRPr lang="en-US" altLang="en-US"/>
          </a:p>
        </p:txBody>
      </p:sp>
      <p:sp>
        <p:nvSpPr>
          <p:cNvPr id="5" name="Rectangle 5">
            <a:extLst>
              <a:ext uri="{FF2B5EF4-FFF2-40B4-BE49-F238E27FC236}">
                <a16:creationId xmlns:a16="http://schemas.microsoft.com/office/drawing/2014/main" id="{A820EF86-8BF0-A33F-4359-62F25D5B93F6}"/>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EFD353D9-97FE-DF70-A3F7-79B22979989F}"/>
              </a:ext>
            </a:extLst>
          </p:cNvPr>
          <p:cNvSpPr>
            <a:spLocks noGrp="1" noChangeArrowheads="1"/>
          </p:cNvSpPr>
          <p:nvPr>
            <p:ph type="sldNum" sz="quarter" idx="12"/>
          </p:nvPr>
        </p:nvSpPr>
        <p:spPr/>
        <p:txBody>
          <a:bodyPr/>
          <a:lstStyle>
            <a:lvl1pPr>
              <a:defRPr baseline="-25000"/>
            </a:lvl1pPr>
          </a:lstStyle>
          <a:p>
            <a:pPr>
              <a:defRPr/>
            </a:pPr>
            <a:fld id="{CE3CD9E7-3F44-0E40-8ACD-648FD7F7FAE0}" type="slidenum">
              <a:rPr lang="en-US" altLang="en-US"/>
              <a:pPr>
                <a:defRPr/>
              </a:pPr>
              <a:t>‹#›</a:t>
            </a:fld>
            <a:endParaRPr lang="en-US" altLang="en-US"/>
          </a:p>
        </p:txBody>
      </p:sp>
    </p:spTree>
    <p:extLst>
      <p:ext uri="{BB962C8B-B14F-4D97-AF65-F5344CB8AC3E}">
        <p14:creationId xmlns:p14="http://schemas.microsoft.com/office/powerpoint/2010/main" val="3774104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6CA6F0-D1E5-1B99-FEE9-54DB023F59A6}"/>
              </a:ext>
            </a:extLst>
          </p:cNvPr>
          <p:cNvSpPr>
            <a:spLocks noGrp="1" noChangeArrowheads="1"/>
          </p:cNvSpPr>
          <p:nvPr>
            <p:ph type="dt" sz="half" idx="10"/>
          </p:nvPr>
        </p:nvSpPr>
        <p:spPr/>
        <p:txBody>
          <a:bodyPr/>
          <a:lstStyle>
            <a:lvl1pPr>
              <a:defRPr baseline="-25000"/>
            </a:lvl1pPr>
          </a:lstStyle>
          <a:p>
            <a:pPr>
              <a:defRPr/>
            </a:pPr>
            <a:fld id="{948C78B8-457E-4F49-A456-728FBD372D67}" type="datetime1">
              <a:rPr lang="en-US" altLang="en-US"/>
              <a:pPr>
                <a:defRPr/>
              </a:pPr>
              <a:t>10/9/26</a:t>
            </a:fld>
            <a:endParaRPr lang="en-US" altLang="en-US"/>
          </a:p>
        </p:txBody>
      </p:sp>
      <p:sp>
        <p:nvSpPr>
          <p:cNvPr id="6" name="Footer Placeholder 5">
            <a:extLst>
              <a:ext uri="{FF2B5EF4-FFF2-40B4-BE49-F238E27FC236}">
                <a16:creationId xmlns:a16="http://schemas.microsoft.com/office/drawing/2014/main" id="{BBAD54E6-2D6C-AD23-C1BD-30B89DE2CA5B}"/>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7" name="Slide Number Placeholder 6">
            <a:extLst>
              <a:ext uri="{FF2B5EF4-FFF2-40B4-BE49-F238E27FC236}">
                <a16:creationId xmlns:a16="http://schemas.microsoft.com/office/drawing/2014/main" id="{D8AB0D3B-2B80-E612-515F-83CA070C6392}"/>
              </a:ext>
            </a:extLst>
          </p:cNvPr>
          <p:cNvSpPr>
            <a:spLocks noGrp="1" noChangeArrowheads="1"/>
          </p:cNvSpPr>
          <p:nvPr>
            <p:ph type="sldNum" sz="quarter" idx="12"/>
          </p:nvPr>
        </p:nvSpPr>
        <p:spPr/>
        <p:txBody>
          <a:bodyPr/>
          <a:lstStyle>
            <a:lvl1pPr>
              <a:defRPr baseline="-25000"/>
            </a:lvl1pPr>
          </a:lstStyle>
          <a:p>
            <a:pPr>
              <a:defRPr/>
            </a:pPr>
            <a:fld id="{2E1A1EAC-34BB-254F-A88E-2683D6F96AA6}" type="slidenum">
              <a:rPr lang="en-US" altLang="en-US"/>
              <a:pPr>
                <a:defRPr/>
              </a:pPr>
              <a:t>‹#›</a:t>
            </a:fld>
            <a:endParaRPr lang="en-US" altLang="en-US"/>
          </a:p>
        </p:txBody>
      </p:sp>
    </p:spTree>
    <p:extLst>
      <p:ext uri="{BB962C8B-B14F-4D97-AF65-F5344CB8AC3E}">
        <p14:creationId xmlns:p14="http://schemas.microsoft.com/office/powerpoint/2010/main" val="1692825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CF3FF45-C179-C41F-3F75-C75E775EA418}"/>
              </a:ext>
            </a:extLst>
          </p:cNvPr>
          <p:cNvSpPr>
            <a:spLocks noGrp="1" noChangeArrowheads="1"/>
          </p:cNvSpPr>
          <p:nvPr>
            <p:ph type="dt" sz="half" idx="10"/>
          </p:nvPr>
        </p:nvSpPr>
        <p:spPr/>
        <p:txBody>
          <a:bodyPr/>
          <a:lstStyle>
            <a:lvl1pPr>
              <a:defRPr baseline="-25000"/>
            </a:lvl1pPr>
          </a:lstStyle>
          <a:p>
            <a:pPr>
              <a:defRPr/>
            </a:pPr>
            <a:fld id="{899595AA-BA36-6C4C-A54A-C480C5FA9440}" type="datetime1">
              <a:rPr lang="en-US" altLang="en-US"/>
              <a:pPr>
                <a:defRPr/>
              </a:pPr>
              <a:t>10/9/26</a:t>
            </a:fld>
            <a:endParaRPr lang="en-US" altLang="en-US"/>
          </a:p>
        </p:txBody>
      </p:sp>
      <p:sp>
        <p:nvSpPr>
          <p:cNvPr id="8" name="Rectangle 5">
            <a:extLst>
              <a:ext uri="{FF2B5EF4-FFF2-40B4-BE49-F238E27FC236}">
                <a16:creationId xmlns:a16="http://schemas.microsoft.com/office/drawing/2014/main" id="{F8668D9A-70B0-CA31-561F-8AA7C33E79C9}"/>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9" name="Rectangle 6">
            <a:extLst>
              <a:ext uri="{FF2B5EF4-FFF2-40B4-BE49-F238E27FC236}">
                <a16:creationId xmlns:a16="http://schemas.microsoft.com/office/drawing/2014/main" id="{CC291D91-111E-31DD-059B-149C72B9AC21}"/>
              </a:ext>
            </a:extLst>
          </p:cNvPr>
          <p:cNvSpPr>
            <a:spLocks noGrp="1" noChangeArrowheads="1"/>
          </p:cNvSpPr>
          <p:nvPr>
            <p:ph type="sldNum" sz="quarter" idx="12"/>
          </p:nvPr>
        </p:nvSpPr>
        <p:spPr/>
        <p:txBody>
          <a:bodyPr/>
          <a:lstStyle>
            <a:lvl1pPr>
              <a:defRPr baseline="-25000"/>
            </a:lvl1pPr>
          </a:lstStyle>
          <a:p>
            <a:pPr>
              <a:defRPr/>
            </a:pPr>
            <a:fld id="{F9130BC8-C108-AD44-8157-EB9A1E83445B}" type="slidenum">
              <a:rPr lang="en-US" altLang="en-US"/>
              <a:pPr>
                <a:defRPr/>
              </a:pPr>
              <a:t>‹#›</a:t>
            </a:fld>
            <a:endParaRPr lang="en-US" altLang="en-US"/>
          </a:p>
        </p:txBody>
      </p:sp>
    </p:spTree>
    <p:extLst>
      <p:ext uri="{BB962C8B-B14F-4D97-AF65-F5344CB8AC3E}">
        <p14:creationId xmlns:p14="http://schemas.microsoft.com/office/powerpoint/2010/main" val="27457169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A112BDF-AC73-13F7-28B0-999466D342BB}"/>
              </a:ext>
            </a:extLst>
          </p:cNvPr>
          <p:cNvSpPr>
            <a:spLocks noGrp="1" noChangeArrowheads="1"/>
          </p:cNvSpPr>
          <p:nvPr>
            <p:ph type="dt" sz="half" idx="10"/>
          </p:nvPr>
        </p:nvSpPr>
        <p:spPr/>
        <p:txBody>
          <a:bodyPr/>
          <a:lstStyle>
            <a:lvl1pPr>
              <a:defRPr baseline="-25000"/>
            </a:lvl1pPr>
          </a:lstStyle>
          <a:p>
            <a:pPr>
              <a:defRPr/>
            </a:pPr>
            <a:fld id="{140A67E8-FF9E-A44C-8E3C-7B4E52738836}" type="datetime1">
              <a:rPr lang="en-US" altLang="en-US"/>
              <a:pPr>
                <a:defRPr/>
              </a:pPr>
              <a:t>10/9/26</a:t>
            </a:fld>
            <a:endParaRPr lang="en-US" altLang="en-US"/>
          </a:p>
        </p:txBody>
      </p:sp>
      <p:sp>
        <p:nvSpPr>
          <p:cNvPr id="4" name="Rectangle 5">
            <a:extLst>
              <a:ext uri="{FF2B5EF4-FFF2-40B4-BE49-F238E27FC236}">
                <a16:creationId xmlns:a16="http://schemas.microsoft.com/office/drawing/2014/main" id="{912276E1-0A8E-926C-201D-C50CF25EE275}"/>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5" name="Rectangle 6">
            <a:extLst>
              <a:ext uri="{FF2B5EF4-FFF2-40B4-BE49-F238E27FC236}">
                <a16:creationId xmlns:a16="http://schemas.microsoft.com/office/drawing/2014/main" id="{FE7C94D9-378A-C683-FB1C-47CD4BFABE38}"/>
              </a:ext>
            </a:extLst>
          </p:cNvPr>
          <p:cNvSpPr>
            <a:spLocks noGrp="1" noChangeArrowheads="1"/>
          </p:cNvSpPr>
          <p:nvPr>
            <p:ph type="sldNum" sz="quarter" idx="12"/>
          </p:nvPr>
        </p:nvSpPr>
        <p:spPr/>
        <p:txBody>
          <a:bodyPr/>
          <a:lstStyle>
            <a:lvl1pPr>
              <a:defRPr baseline="-25000"/>
            </a:lvl1pPr>
          </a:lstStyle>
          <a:p>
            <a:pPr>
              <a:defRPr/>
            </a:pPr>
            <a:fld id="{C6F98AA1-609E-C340-BF5E-DCA2C4E36D0F}" type="slidenum">
              <a:rPr lang="en-US" altLang="en-US"/>
              <a:pPr>
                <a:defRPr/>
              </a:pPr>
              <a:t>‹#›</a:t>
            </a:fld>
            <a:endParaRPr lang="en-US" altLang="en-US"/>
          </a:p>
        </p:txBody>
      </p:sp>
    </p:spTree>
    <p:extLst>
      <p:ext uri="{BB962C8B-B14F-4D97-AF65-F5344CB8AC3E}">
        <p14:creationId xmlns:p14="http://schemas.microsoft.com/office/powerpoint/2010/main" val="3224645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505D857-729D-0F38-D175-A858CC1F632B}"/>
              </a:ext>
            </a:extLst>
          </p:cNvPr>
          <p:cNvSpPr>
            <a:spLocks noGrp="1" noChangeArrowheads="1"/>
          </p:cNvSpPr>
          <p:nvPr>
            <p:ph type="dt" sz="half" idx="10"/>
          </p:nvPr>
        </p:nvSpPr>
        <p:spPr/>
        <p:txBody>
          <a:bodyPr/>
          <a:lstStyle>
            <a:lvl1pPr>
              <a:defRPr baseline="-25000"/>
            </a:lvl1pPr>
          </a:lstStyle>
          <a:p>
            <a:pPr>
              <a:defRPr/>
            </a:pPr>
            <a:fld id="{0E3FBF3A-98D3-3F47-B378-D5B98485099D}" type="datetime1">
              <a:rPr lang="en-US" altLang="en-US"/>
              <a:pPr>
                <a:defRPr/>
              </a:pPr>
              <a:t>10/9/26</a:t>
            </a:fld>
            <a:endParaRPr lang="en-US" altLang="en-US"/>
          </a:p>
        </p:txBody>
      </p:sp>
      <p:sp>
        <p:nvSpPr>
          <p:cNvPr id="3" name="Rectangle 5">
            <a:extLst>
              <a:ext uri="{FF2B5EF4-FFF2-40B4-BE49-F238E27FC236}">
                <a16:creationId xmlns:a16="http://schemas.microsoft.com/office/drawing/2014/main" id="{2E8FFDE4-8FD4-C63D-4B3E-F8AF671C7D24}"/>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4" name="Rectangle 6">
            <a:extLst>
              <a:ext uri="{FF2B5EF4-FFF2-40B4-BE49-F238E27FC236}">
                <a16:creationId xmlns:a16="http://schemas.microsoft.com/office/drawing/2014/main" id="{8616809A-4B53-7D5B-13B4-3C9B43F18870}"/>
              </a:ext>
            </a:extLst>
          </p:cNvPr>
          <p:cNvSpPr>
            <a:spLocks noGrp="1" noChangeArrowheads="1"/>
          </p:cNvSpPr>
          <p:nvPr>
            <p:ph type="sldNum" sz="quarter" idx="12"/>
          </p:nvPr>
        </p:nvSpPr>
        <p:spPr/>
        <p:txBody>
          <a:bodyPr/>
          <a:lstStyle>
            <a:lvl1pPr>
              <a:defRPr baseline="-25000"/>
            </a:lvl1pPr>
          </a:lstStyle>
          <a:p>
            <a:pPr>
              <a:defRPr/>
            </a:pPr>
            <a:fld id="{C9401B78-8F77-A64C-AC5B-0A2A620DCDB5}" type="slidenum">
              <a:rPr lang="en-US" altLang="en-US"/>
              <a:pPr>
                <a:defRPr/>
              </a:pPr>
              <a:t>‹#›</a:t>
            </a:fld>
            <a:endParaRPr lang="en-US" altLang="en-US"/>
          </a:p>
        </p:txBody>
      </p:sp>
    </p:spTree>
    <p:extLst>
      <p:ext uri="{BB962C8B-B14F-4D97-AF65-F5344CB8AC3E}">
        <p14:creationId xmlns:p14="http://schemas.microsoft.com/office/powerpoint/2010/main" val="5106113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54CFA06-0275-C760-B1F4-E5C526018A39}"/>
              </a:ext>
            </a:extLst>
          </p:cNvPr>
          <p:cNvSpPr>
            <a:spLocks noGrp="1" noChangeArrowheads="1"/>
          </p:cNvSpPr>
          <p:nvPr>
            <p:ph type="dt" sz="half" idx="10"/>
          </p:nvPr>
        </p:nvSpPr>
        <p:spPr/>
        <p:txBody>
          <a:bodyPr/>
          <a:lstStyle>
            <a:lvl1pPr>
              <a:defRPr baseline="-25000"/>
            </a:lvl1pPr>
          </a:lstStyle>
          <a:p>
            <a:pPr>
              <a:defRPr/>
            </a:pPr>
            <a:fld id="{6825FDAF-EE35-BF4F-9AB6-8CDCC1D6051A}" type="datetime1">
              <a:rPr lang="en-US" altLang="en-US"/>
              <a:pPr>
                <a:defRPr/>
              </a:pPr>
              <a:t>10/9/26</a:t>
            </a:fld>
            <a:endParaRPr lang="en-US" altLang="en-US"/>
          </a:p>
        </p:txBody>
      </p:sp>
      <p:sp>
        <p:nvSpPr>
          <p:cNvPr id="6" name="Footer Placeholder 5">
            <a:extLst>
              <a:ext uri="{FF2B5EF4-FFF2-40B4-BE49-F238E27FC236}">
                <a16:creationId xmlns:a16="http://schemas.microsoft.com/office/drawing/2014/main" id="{3620B935-1207-C1C3-BAD4-8E85E4CF640D}"/>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7" name="Slide Number Placeholder 6">
            <a:extLst>
              <a:ext uri="{FF2B5EF4-FFF2-40B4-BE49-F238E27FC236}">
                <a16:creationId xmlns:a16="http://schemas.microsoft.com/office/drawing/2014/main" id="{0FC4B082-49AF-CE90-A1DF-FCBE2D11C51F}"/>
              </a:ext>
            </a:extLst>
          </p:cNvPr>
          <p:cNvSpPr>
            <a:spLocks noGrp="1" noChangeArrowheads="1"/>
          </p:cNvSpPr>
          <p:nvPr>
            <p:ph type="sldNum" sz="quarter" idx="12"/>
          </p:nvPr>
        </p:nvSpPr>
        <p:spPr/>
        <p:txBody>
          <a:bodyPr/>
          <a:lstStyle>
            <a:lvl1pPr>
              <a:defRPr baseline="-25000"/>
            </a:lvl1pPr>
          </a:lstStyle>
          <a:p>
            <a:pPr>
              <a:defRPr/>
            </a:pPr>
            <a:fld id="{CA8A232D-6E22-7E47-893E-D327A361C2D9}" type="slidenum">
              <a:rPr lang="en-US" altLang="en-US"/>
              <a:pPr>
                <a:defRPr/>
              </a:pPr>
              <a:t>‹#›</a:t>
            </a:fld>
            <a:endParaRPr lang="en-US" altLang="en-US"/>
          </a:p>
        </p:txBody>
      </p:sp>
    </p:spTree>
    <p:extLst>
      <p:ext uri="{BB962C8B-B14F-4D97-AF65-F5344CB8AC3E}">
        <p14:creationId xmlns:p14="http://schemas.microsoft.com/office/powerpoint/2010/main" val="1483427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3C5954A-CEC2-56DF-7556-3F4102DE654B}"/>
              </a:ext>
            </a:extLst>
          </p:cNvPr>
          <p:cNvSpPr>
            <a:spLocks noGrp="1" noChangeArrowheads="1"/>
          </p:cNvSpPr>
          <p:nvPr>
            <p:ph type="dt" sz="half" idx="10"/>
          </p:nvPr>
        </p:nvSpPr>
        <p:spPr/>
        <p:txBody>
          <a:bodyPr/>
          <a:lstStyle>
            <a:lvl1pPr>
              <a:defRPr baseline="-25000"/>
            </a:lvl1pPr>
          </a:lstStyle>
          <a:p>
            <a:pPr>
              <a:defRPr/>
            </a:pPr>
            <a:fld id="{9BB4D8C8-E26D-3343-AFF7-BD1F1D5DD002}" type="datetime1">
              <a:rPr lang="en-US" altLang="en-US"/>
              <a:pPr>
                <a:defRPr/>
              </a:pPr>
              <a:t>10/9/26</a:t>
            </a:fld>
            <a:endParaRPr lang="en-US" altLang="en-US"/>
          </a:p>
        </p:txBody>
      </p:sp>
      <p:sp>
        <p:nvSpPr>
          <p:cNvPr id="6" name="Footer Placeholder 5">
            <a:extLst>
              <a:ext uri="{FF2B5EF4-FFF2-40B4-BE49-F238E27FC236}">
                <a16:creationId xmlns:a16="http://schemas.microsoft.com/office/drawing/2014/main" id="{CDE91CB3-CC52-EE78-6C4E-B1136FC0639F}"/>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7" name="Slide Number Placeholder 6">
            <a:extLst>
              <a:ext uri="{FF2B5EF4-FFF2-40B4-BE49-F238E27FC236}">
                <a16:creationId xmlns:a16="http://schemas.microsoft.com/office/drawing/2014/main" id="{A6F05C54-D75F-C97B-35A2-857A1FEBAD91}"/>
              </a:ext>
            </a:extLst>
          </p:cNvPr>
          <p:cNvSpPr>
            <a:spLocks noGrp="1" noChangeArrowheads="1"/>
          </p:cNvSpPr>
          <p:nvPr>
            <p:ph type="sldNum" sz="quarter" idx="12"/>
          </p:nvPr>
        </p:nvSpPr>
        <p:spPr/>
        <p:txBody>
          <a:bodyPr/>
          <a:lstStyle>
            <a:lvl1pPr>
              <a:defRPr baseline="-25000"/>
            </a:lvl1pPr>
          </a:lstStyle>
          <a:p>
            <a:pPr>
              <a:defRPr/>
            </a:pPr>
            <a:fld id="{5DBF41D5-5AE5-8A45-831D-BFB1488418A5}" type="slidenum">
              <a:rPr lang="en-US" altLang="en-US"/>
              <a:pPr>
                <a:defRPr/>
              </a:pPr>
              <a:t>‹#›</a:t>
            </a:fld>
            <a:endParaRPr lang="en-US" altLang="en-US"/>
          </a:p>
        </p:txBody>
      </p:sp>
    </p:spTree>
    <p:extLst>
      <p:ext uri="{BB962C8B-B14F-4D97-AF65-F5344CB8AC3E}">
        <p14:creationId xmlns:p14="http://schemas.microsoft.com/office/powerpoint/2010/main" val="10171835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CA4EADD-8FB9-AB8C-FC4B-47A7E6EA5273}"/>
              </a:ext>
            </a:extLst>
          </p:cNvPr>
          <p:cNvSpPr>
            <a:spLocks noGrp="1" noChangeArrowheads="1"/>
          </p:cNvSpPr>
          <p:nvPr>
            <p:ph type="dt" sz="half" idx="10"/>
          </p:nvPr>
        </p:nvSpPr>
        <p:spPr/>
        <p:txBody>
          <a:bodyPr/>
          <a:lstStyle>
            <a:lvl1pPr>
              <a:defRPr baseline="-25000"/>
            </a:lvl1pPr>
          </a:lstStyle>
          <a:p>
            <a:pPr>
              <a:defRPr/>
            </a:pPr>
            <a:fld id="{49C1091D-FF6E-B243-ACC2-6B77E61C5F6D}" type="datetime1">
              <a:rPr lang="en-US" altLang="en-US"/>
              <a:pPr>
                <a:defRPr/>
              </a:pPr>
              <a:t>10/9/26</a:t>
            </a:fld>
            <a:endParaRPr lang="en-US" altLang="en-US"/>
          </a:p>
        </p:txBody>
      </p:sp>
      <p:sp>
        <p:nvSpPr>
          <p:cNvPr id="5" name="Rectangle 5">
            <a:extLst>
              <a:ext uri="{FF2B5EF4-FFF2-40B4-BE49-F238E27FC236}">
                <a16:creationId xmlns:a16="http://schemas.microsoft.com/office/drawing/2014/main" id="{83B90725-0E1B-E9D5-E04F-21559E911FFA}"/>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3176EF36-E293-90CE-56E8-27B4EBEECF85}"/>
              </a:ext>
            </a:extLst>
          </p:cNvPr>
          <p:cNvSpPr>
            <a:spLocks noGrp="1" noChangeArrowheads="1"/>
          </p:cNvSpPr>
          <p:nvPr>
            <p:ph type="sldNum" sz="quarter" idx="12"/>
          </p:nvPr>
        </p:nvSpPr>
        <p:spPr/>
        <p:txBody>
          <a:bodyPr/>
          <a:lstStyle>
            <a:lvl1pPr>
              <a:defRPr baseline="-25000"/>
            </a:lvl1pPr>
          </a:lstStyle>
          <a:p>
            <a:pPr>
              <a:defRPr/>
            </a:pPr>
            <a:fld id="{4ED52C64-EF5C-8C42-88AD-157B9381F10F}" type="slidenum">
              <a:rPr lang="en-US" altLang="en-US"/>
              <a:pPr>
                <a:defRPr/>
              </a:pPr>
              <a:t>‹#›</a:t>
            </a:fld>
            <a:endParaRPr lang="en-US" altLang="en-US"/>
          </a:p>
        </p:txBody>
      </p:sp>
    </p:spTree>
    <p:extLst>
      <p:ext uri="{BB962C8B-B14F-4D97-AF65-F5344CB8AC3E}">
        <p14:creationId xmlns:p14="http://schemas.microsoft.com/office/powerpoint/2010/main" val="31026427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40BD88A-E857-637A-1BFD-9122117323AC}"/>
              </a:ext>
            </a:extLst>
          </p:cNvPr>
          <p:cNvSpPr>
            <a:spLocks noGrp="1" noChangeArrowheads="1"/>
          </p:cNvSpPr>
          <p:nvPr>
            <p:ph type="dt" sz="half" idx="10"/>
          </p:nvPr>
        </p:nvSpPr>
        <p:spPr/>
        <p:txBody>
          <a:bodyPr/>
          <a:lstStyle>
            <a:lvl1pPr>
              <a:defRPr baseline="-25000"/>
            </a:lvl1pPr>
          </a:lstStyle>
          <a:p>
            <a:pPr>
              <a:defRPr/>
            </a:pPr>
            <a:fld id="{16611E46-33C0-9246-9BB9-B998A33115CC}" type="datetime1">
              <a:rPr lang="en-US" altLang="en-US"/>
              <a:pPr>
                <a:defRPr/>
              </a:pPr>
              <a:t>10/9/26</a:t>
            </a:fld>
            <a:endParaRPr lang="en-US" altLang="en-US"/>
          </a:p>
        </p:txBody>
      </p:sp>
      <p:sp>
        <p:nvSpPr>
          <p:cNvPr id="5" name="Rectangle 5">
            <a:extLst>
              <a:ext uri="{FF2B5EF4-FFF2-40B4-BE49-F238E27FC236}">
                <a16:creationId xmlns:a16="http://schemas.microsoft.com/office/drawing/2014/main" id="{B741E8B2-2232-910B-1F07-5DAB48221EDE}"/>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C203E579-DFD9-2FCA-10FF-1D050F0B524C}"/>
              </a:ext>
            </a:extLst>
          </p:cNvPr>
          <p:cNvSpPr>
            <a:spLocks noGrp="1" noChangeArrowheads="1"/>
          </p:cNvSpPr>
          <p:nvPr>
            <p:ph type="sldNum" sz="quarter" idx="12"/>
          </p:nvPr>
        </p:nvSpPr>
        <p:spPr/>
        <p:txBody>
          <a:bodyPr/>
          <a:lstStyle>
            <a:lvl1pPr>
              <a:defRPr baseline="-25000"/>
            </a:lvl1pPr>
          </a:lstStyle>
          <a:p>
            <a:pPr>
              <a:defRPr/>
            </a:pPr>
            <a:fld id="{1B73D627-EB85-BD42-91DD-9BCB02ED422C}" type="slidenum">
              <a:rPr lang="en-US" altLang="en-US"/>
              <a:pPr>
                <a:defRPr/>
              </a:pPr>
              <a:t>‹#›</a:t>
            </a:fld>
            <a:endParaRPr lang="en-US" altLang="en-US"/>
          </a:p>
        </p:txBody>
      </p:sp>
    </p:spTree>
    <p:extLst>
      <p:ext uri="{BB962C8B-B14F-4D97-AF65-F5344CB8AC3E}">
        <p14:creationId xmlns:p14="http://schemas.microsoft.com/office/powerpoint/2010/main" val="26757556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B7BAC46-0956-5DB7-6D4A-FD8FDFDCF27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B13E5B3-E66B-816C-E5A1-C39C427900D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D5006700-6EDC-1A6D-F085-35912EFDFD38}"/>
              </a:ext>
            </a:extLst>
          </p:cNvPr>
          <p:cNvSpPr>
            <a:spLocks noGrp="1" noChangeArrowheads="1"/>
          </p:cNvSpPr>
          <p:nvPr>
            <p:ph type="sldNum" sz="quarter" idx="12"/>
          </p:nvPr>
        </p:nvSpPr>
        <p:spPr>
          <a:ln/>
        </p:spPr>
        <p:txBody>
          <a:bodyPr/>
          <a:lstStyle>
            <a:lvl1pPr>
              <a:defRPr/>
            </a:lvl1pPr>
          </a:lstStyle>
          <a:p>
            <a:pPr>
              <a:defRPr/>
            </a:pPr>
            <a:fld id="{4108CDAB-AEC0-B74B-BED6-B84FE20F25B7}" type="slidenum">
              <a:rPr lang="en-US" altLang="en-US"/>
              <a:pPr>
                <a:defRPr/>
              </a:pPr>
              <a:t>‹#›</a:t>
            </a:fld>
            <a:endParaRPr lang="en-US" altLang="en-US"/>
          </a:p>
        </p:txBody>
      </p:sp>
    </p:spTree>
    <p:extLst>
      <p:ext uri="{BB962C8B-B14F-4D97-AF65-F5344CB8AC3E}">
        <p14:creationId xmlns:p14="http://schemas.microsoft.com/office/powerpoint/2010/main" val="34030452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D4137DD-28F5-4AFC-61AA-D64AA3178C4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11A84A6-D312-6DD0-2636-975ABF3F548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2C0D1DA-98C2-5251-E5BA-09A86B9BB587}"/>
              </a:ext>
            </a:extLst>
          </p:cNvPr>
          <p:cNvSpPr>
            <a:spLocks noGrp="1" noChangeArrowheads="1"/>
          </p:cNvSpPr>
          <p:nvPr>
            <p:ph type="sldNum" sz="quarter" idx="12"/>
          </p:nvPr>
        </p:nvSpPr>
        <p:spPr>
          <a:ln/>
        </p:spPr>
        <p:txBody>
          <a:bodyPr/>
          <a:lstStyle>
            <a:lvl1pPr>
              <a:defRPr/>
            </a:lvl1pPr>
          </a:lstStyle>
          <a:p>
            <a:pPr>
              <a:defRPr/>
            </a:pPr>
            <a:fld id="{5F46E44C-9009-1C42-881D-08FA8B5FE0B1}" type="slidenum">
              <a:rPr lang="en-US" altLang="en-US"/>
              <a:pPr>
                <a:defRPr/>
              </a:pPr>
              <a:t>‹#›</a:t>
            </a:fld>
            <a:endParaRPr lang="en-US" altLang="en-US"/>
          </a:p>
        </p:txBody>
      </p:sp>
    </p:spTree>
    <p:extLst>
      <p:ext uri="{BB962C8B-B14F-4D97-AF65-F5344CB8AC3E}">
        <p14:creationId xmlns:p14="http://schemas.microsoft.com/office/powerpoint/2010/main" val="6286998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A8EAD5E-F9E2-9D71-3EEB-56DEA9BCB11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C1BCDB7-A29D-A299-FDA1-123605F15EC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8584844-B73F-2703-146A-3C09F12DCFDE}"/>
              </a:ext>
            </a:extLst>
          </p:cNvPr>
          <p:cNvSpPr>
            <a:spLocks noGrp="1" noChangeArrowheads="1"/>
          </p:cNvSpPr>
          <p:nvPr>
            <p:ph type="sldNum" sz="quarter" idx="12"/>
          </p:nvPr>
        </p:nvSpPr>
        <p:spPr>
          <a:ln/>
        </p:spPr>
        <p:txBody>
          <a:bodyPr/>
          <a:lstStyle>
            <a:lvl1pPr>
              <a:defRPr/>
            </a:lvl1pPr>
          </a:lstStyle>
          <a:p>
            <a:pPr>
              <a:defRPr/>
            </a:pPr>
            <a:fld id="{424C52AA-0F7B-244D-9A0D-2CE7E70021A9}" type="slidenum">
              <a:rPr lang="en-US" altLang="en-US"/>
              <a:pPr>
                <a:defRPr/>
              </a:pPr>
              <a:t>‹#›</a:t>
            </a:fld>
            <a:endParaRPr lang="en-US" altLang="en-US"/>
          </a:p>
        </p:txBody>
      </p:sp>
    </p:spTree>
    <p:extLst>
      <p:ext uri="{BB962C8B-B14F-4D97-AF65-F5344CB8AC3E}">
        <p14:creationId xmlns:p14="http://schemas.microsoft.com/office/powerpoint/2010/main" val="8157546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31F0EC8-F054-77B8-F53E-3D6DC73E099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6080B58-2399-538D-42D6-761E8C1E0E2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CB9FC21-0C26-B79D-B405-AE5D457F8022}"/>
              </a:ext>
            </a:extLst>
          </p:cNvPr>
          <p:cNvSpPr>
            <a:spLocks noGrp="1" noChangeArrowheads="1"/>
          </p:cNvSpPr>
          <p:nvPr>
            <p:ph type="sldNum" sz="quarter" idx="12"/>
          </p:nvPr>
        </p:nvSpPr>
        <p:spPr>
          <a:ln/>
        </p:spPr>
        <p:txBody>
          <a:bodyPr/>
          <a:lstStyle>
            <a:lvl1pPr>
              <a:defRPr/>
            </a:lvl1pPr>
          </a:lstStyle>
          <a:p>
            <a:pPr>
              <a:defRPr/>
            </a:pPr>
            <a:fld id="{2A789A73-9931-8A4D-89CF-CAF4EBB46C10}" type="slidenum">
              <a:rPr lang="en-US" altLang="en-US"/>
              <a:pPr>
                <a:defRPr/>
              </a:pPr>
              <a:t>‹#›</a:t>
            </a:fld>
            <a:endParaRPr lang="en-US" altLang="en-US"/>
          </a:p>
        </p:txBody>
      </p:sp>
    </p:spTree>
    <p:extLst>
      <p:ext uri="{BB962C8B-B14F-4D97-AF65-F5344CB8AC3E}">
        <p14:creationId xmlns:p14="http://schemas.microsoft.com/office/powerpoint/2010/main" val="17477861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6EC1EAF0-5178-4B0F-C473-BB5FF599EC6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68BBF74-7010-4ECE-8491-803B216B68F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54A95BF7-BE45-7016-B322-D4DCEBF73EF6}"/>
              </a:ext>
            </a:extLst>
          </p:cNvPr>
          <p:cNvSpPr>
            <a:spLocks noGrp="1" noChangeArrowheads="1"/>
          </p:cNvSpPr>
          <p:nvPr>
            <p:ph type="sldNum" sz="quarter" idx="12"/>
          </p:nvPr>
        </p:nvSpPr>
        <p:spPr>
          <a:ln/>
        </p:spPr>
        <p:txBody>
          <a:bodyPr/>
          <a:lstStyle>
            <a:lvl1pPr>
              <a:defRPr/>
            </a:lvl1pPr>
          </a:lstStyle>
          <a:p>
            <a:pPr>
              <a:defRPr/>
            </a:pPr>
            <a:fld id="{A38D5FF2-46A5-2F4D-8606-D68DA2677A2C}" type="slidenum">
              <a:rPr lang="en-US" altLang="en-US"/>
              <a:pPr>
                <a:defRPr/>
              </a:pPr>
              <a:t>‹#›</a:t>
            </a:fld>
            <a:endParaRPr lang="en-US" altLang="en-US"/>
          </a:p>
        </p:txBody>
      </p:sp>
    </p:spTree>
    <p:extLst>
      <p:ext uri="{BB962C8B-B14F-4D97-AF65-F5344CB8AC3E}">
        <p14:creationId xmlns:p14="http://schemas.microsoft.com/office/powerpoint/2010/main" val="37997060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8703809-ED95-6A5D-FB79-3ACD8E4099D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3FCF627-1C60-9AE2-3810-AD51477ED92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F536E458-6F6F-4164-60CD-3848A5C28AB1}"/>
              </a:ext>
            </a:extLst>
          </p:cNvPr>
          <p:cNvSpPr>
            <a:spLocks noGrp="1" noChangeArrowheads="1"/>
          </p:cNvSpPr>
          <p:nvPr>
            <p:ph type="sldNum" sz="quarter" idx="12"/>
          </p:nvPr>
        </p:nvSpPr>
        <p:spPr>
          <a:ln/>
        </p:spPr>
        <p:txBody>
          <a:bodyPr/>
          <a:lstStyle>
            <a:lvl1pPr>
              <a:defRPr/>
            </a:lvl1pPr>
          </a:lstStyle>
          <a:p>
            <a:pPr>
              <a:defRPr/>
            </a:pPr>
            <a:fld id="{7BB26609-1606-E348-8E9D-5793644B6EDA}" type="slidenum">
              <a:rPr lang="en-US" altLang="en-US"/>
              <a:pPr>
                <a:defRPr/>
              </a:pPr>
              <a:t>‹#›</a:t>
            </a:fld>
            <a:endParaRPr lang="en-US" altLang="en-US"/>
          </a:p>
        </p:txBody>
      </p:sp>
    </p:spTree>
    <p:extLst>
      <p:ext uri="{BB962C8B-B14F-4D97-AF65-F5344CB8AC3E}">
        <p14:creationId xmlns:p14="http://schemas.microsoft.com/office/powerpoint/2010/main" val="7181795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A9B18AE-1DF3-2D03-2452-13375FE9780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F19064D0-87FC-69CA-36FD-ABBA114B485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4DB73E62-C350-1480-618C-8EEE1EBB28A9}"/>
              </a:ext>
            </a:extLst>
          </p:cNvPr>
          <p:cNvSpPr>
            <a:spLocks noGrp="1" noChangeArrowheads="1"/>
          </p:cNvSpPr>
          <p:nvPr>
            <p:ph type="sldNum" sz="quarter" idx="12"/>
          </p:nvPr>
        </p:nvSpPr>
        <p:spPr>
          <a:ln/>
        </p:spPr>
        <p:txBody>
          <a:bodyPr/>
          <a:lstStyle>
            <a:lvl1pPr>
              <a:defRPr/>
            </a:lvl1pPr>
          </a:lstStyle>
          <a:p>
            <a:pPr>
              <a:defRPr/>
            </a:pPr>
            <a:fld id="{E834B4E2-C55A-CA4A-AFC7-107E01647C2A}" type="slidenum">
              <a:rPr lang="en-US" altLang="en-US"/>
              <a:pPr>
                <a:defRPr/>
              </a:pPr>
              <a:t>‹#›</a:t>
            </a:fld>
            <a:endParaRPr lang="en-US" altLang="en-US"/>
          </a:p>
        </p:txBody>
      </p:sp>
    </p:spTree>
    <p:extLst>
      <p:ext uri="{BB962C8B-B14F-4D97-AF65-F5344CB8AC3E}">
        <p14:creationId xmlns:p14="http://schemas.microsoft.com/office/powerpoint/2010/main" val="28847579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64D23FE-5A14-FBB5-0340-D2C9C7D6181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FE175DF-EC08-E9A1-44B7-6DEEA788245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4438507E-BEFD-B646-5A92-3324342D1AB1}"/>
              </a:ext>
            </a:extLst>
          </p:cNvPr>
          <p:cNvSpPr>
            <a:spLocks noGrp="1" noChangeArrowheads="1"/>
          </p:cNvSpPr>
          <p:nvPr>
            <p:ph type="sldNum" sz="quarter" idx="12"/>
          </p:nvPr>
        </p:nvSpPr>
        <p:spPr>
          <a:ln/>
        </p:spPr>
        <p:txBody>
          <a:bodyPr/>
          <a:lstStyle>
            <a:lvl1pPr>
              <a:defRPr/>
            </a:lvl1pPr>
          </a:lstStyle>
          <a:p>
            <a:pPr>
              <a:defRPr/>
            </a:pPr>
            <a:fld id="{60CA75AA-DA53-C64A-A2A9-18B08F53F59A}" type="slidenum">
              <a:rPr lang="en-US" altLang="en-US"/>
              <a:pPr>
                <a:defRPr/>
              </a:pPr>
              <a:t>‹#›</a:t>
            </a:fld>
            <a:endParaRPr lang="en-US" altLang="en-US"/>
          </a:p>
        </p:txBody>
      </p:sp>
    </p:spTree>
    <p:extLst>
      <p:ext uri="{BB962C8B-B14F-4D97-AF65-F5344CB8AC3E}">
        <p14:creationId xmlns:p14="http://schemas.microsoft.com/office/powerpoint/2010/main" val="359016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221FDFE-73D1-7B68-6185-4CDA61CC646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7AE437D-2C9E-235B-669F-42FAB5D89DC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66B0241-3776-1A4E-CC6E-3FE0E21CD992}"/>
              </a:ext>
            </a:extLst>
          </p:cNvPr>
          <p:cNvSpPr>
            <a:spLocks noGrp="1" noChangeArrowheads="1"/>
          </p:cNvSpPr>
          <p:nvPr>
            <p:ph type="sldNum" sz="quarter" idx="12"/>
          </p:nvPr>
        </p:nvSpPr>
        <p:spPr>
          <a:ln/>
        </p:spPr>
        <p:txBody>
          <a:bodyPr/>
          <a:lstStyle>
            <a:lvl1pPr>
              <a:defRPr/>
            </a:lvl1pPr>
          </a:lstStyle>
          <a:p>
            <a:pPr>
              <a:defRPr/>
            </a:pPr>
            <a:fld id="{9127CDCA-16D9-3F49-9623-B3F62BD2B446}" type="slidenum">
              <a:rPr lang="en-US" altLang="en-US"/>
              <a:pPr>
                <a:defRPr/>
              </a:pPr>
              <a:t>‹#›</a:t>
            </a:fld>
            <a:endParaRPr lang="en-US" altLang="en-US"/>
          </a:p>
        </p:txBody>
      </p:sp>
    </p:spTree>
    <p:extLst>
      <p:ext uri="{BB962C8B-B14F-4D97-AF65-F5344CB8AC3E}">
        <p14:creationId xmlns:p14="http://schemas.microsoft.com/office/powerpoint/2010/main" val="11942966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0979D9F-7442-FEAC-595C-EAD56E5DDB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A7BE890-C392-0952-3A63-997DC738C83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240CC4BA-DB21-E6AF-9FB9-C3C3B3D29AF3}"/>
              </a:ext>
            </a:extLst>
          </p:cNvPr>
          <p:cNvSpPr>
            <a:spLocks noGrp="1" noChangeArrowheads="1"/>
          </p:cNvSpPr>
          <p:nvPr>
            <p:ph type="sldNum" sz="quarter" idx="12"/>
          </p:nvPr>
        </p:nvSpPr>
        <p:spPr>
          <a:ln/>
        </p:spPr>
        <p:txBody>
          <a:bodyPr/>
          <a:lstStyle>
            <a:lvl1pPr>
              <a:defRPr/>
            </a:lvl1pPr>
          </a:lstStyle>
          <a:p>
            <a:pPr>
              <a:defRPr/>
            </a:pPr>
            <a:fld id="{490E84EB-DF85-BD4A-A94F-8E814FCF089A}" type="slidenum">
              <a:rPr lang="en-US" altLang="en-US"/>
              <a:pPr>
                <a:defRPr/>
              </a:pPr>
              <a:t>‹#›</a:t>
            </a:fld>
            <a:endParaRPr lang="en-US" altLang="en-US"/>
          </a:p>
        </p:txBody>
      </p:sp>
    </p:spTree>
    <p:extLst>
      <p:ext uri="{BB962C8B-B14F-4D97-AF65-F5344CB8AC3E}">
        <p14:creationId xmlns:p14="http://schemas.microsoft.com/office/powerpoint/2010/main" val="2942176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CC00A1B-009E-4C75-9825-94F956C9291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80EF65D-B1B9-776E-3108-0B66B3E31F4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449261E7-AFAB-31A1-462C-D81522D86BD3}"/>
              </a:ext>
            </a:extLst>
          </p:cNvPr>
          <p:cNvSpPr>
            <a:spLocks noGrp="1" noChangeArrowheads="1"/>
          </p:cNvSpPr>
          <p:nvPr>
            <p:ph type="sldNum" sz="quarter" idx="12"/>
          </p:nvPr>
        </p:nvSpPr>
        <p:spPr>
          <a:ln/>
        </p:spPr>
        <p:txBody>
          <a:bodyPr/>
          <a:lstStyle>
            <a:lvl1pPr>
              <a:defRPr/>
            </a:lvl1pPr>
          </a:lstStyle>
          <a:p>
            <a:pPr>
              <a:defRPr/>
            </a:pPr>
            <a:fld id="{FBF02F39-D85D-3741-912C-025502BCB6D5}" type="slidenum">
              <a:rPr lang="en-US" altLang="en-US"/>
              <a:pPr>
                <a:defRPr/>
              </a:pPr>
              <a:t>‹#›</a:t>
            </a:fld>
            <a:endParaRPr lang="en-US" altLang="en-US"/>
          </a:p>
        </p:txBody>
      </p:sp>
    </p:spTree>
    <p:extLst>
      <p:ext uri="{BB962C8B-B14F-4D97-AF65-F5344CB8AC3E}">
        <p14:creationId xmlns:p14="http://schemas.microsoft.com/office/powerpoint/2010/main" val="63494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B416B8A-35D5-305E-0E86-1F2DE920A79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8E8520C-FB03-1B0C-07B2-392783A816C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2675010D-C04E-BE91-A3F3-517F97BCE6E6}"/>
              </a:ext>
            </a:extLst>
          </p:cNvPr>
          <p:cNvSpPr>
            <a:spLocks noGrp="1" noChangeArrowheads="1"/>
          </p:cNvSpPr>
          <p:nvPr>
            <p:ph type="sldNum" sz="quarter" idx="12"/>
          </p:nvPr>
        </p:nvSpPr>
        <p:spPr>
          <a:ln/>
        </p:spPr>
        <p:txBody>
          <a:bodyPr/>
          <a:lstStyle>
            <a:lvl1pPr>
              <a:defRPr/>
            </a:lvl1pPr>
          </a:lstStyle>
          <a:p>
            <a:pPr>
              <a:defRPr/>
            </a:pPr>
            <a:fld id="{8DED4A99-4C51-3442-BA03-429ECC35DDBE}" type="slidenum">
              <a:rPr lang="en-US" altLang="en-US"/>
              <a:pPr>
                <a:defRPr/>
              </a:pPr>
              <a:t>‹#›</a:t>
            </a:fld>
            <a:endParaRPr lang="en-US" altLang="en-US"/>
          </a:p>
        </p:txBody>
      </p:sp>
    </p:spTree>
    <p:extLst>
      <p:ext uri="{BB962C8B-B14F-4D97-AF65-F5344CB8AC3E}">
        <p14:creationId xmlns:p14="http://schemas.microsoft.com/office/powerpoint/2010/main" val="37770776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CFEEAE8-C94E-E754-51F8-E2AA22B68C3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3E6D299-CC93-F25F-8A8F-56E641D0C59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BABB8B4-77B5-BA39-34D6-B3DDE451F859}"/>
              </a:ext>
            </a:extLst>
          </p:cNvPr>
          <p:cNvSpPr>
            <a:spLocks noGrp="1" noChangeArrowheads="1"/>
          </p:cNvSpPr>
          <p:nvPr>
            <p:ph type="sldNum" sz="quarter" idx="12"/>
          </p:nvPr>
        </p:nvSpPr>
        <p:spPr>
          <a:ln/>
        </p:spPr>
        <p:txBody>
          <a:bodyPr/>
          <a:lstStyle>
            <a:lvl1pPr>
              <a:defRPr/>
            </a:lvl1pPr>
          </a:lstStyle>
          <a:p>
            <a:pPr>
              <a:defRPr/>
            </a:pPr>
            <a:fld id="{4D1982DB-B8F1-8E4E-BFA8-71F1BF00550C}" type="slidenum">
              <a:rPr lang="en-US" altLang="en-US"/>
              <a:pPr>
                <a:defRPr/>
              </a:pPr>
              <a:t>‹#›</a:t>
            </a:fld>
            <a:endParaRPr lang="en-US" altLang="en-US"/>
          </a:p>
        </p:txBody>
      </p:sp>
    </p:spTree>
    <p:extLst>
      <p:ext uri="{BB962C8B-B14F-4D97-AF65-F5344CB8AC3E}">
        <p14:creationId xmlns:p14="http://schemas.microsoft.com/office/powerpoint/2010/main" val="21855318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99D6F57-CA04-BEFE-F526-868CA26E33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50B53C4-0441-E2AC-18F3-E4E5E3371A5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8E9A1C7-6519-49A3-24D5-C6DF2830584C}"/>
              </a:ext>
            </a:extLst>
          </p:cNvPr>
          <p:cNvSpPr>
            <a:spLocks noGrp="1" noChangeArrowheads="1"/>
          </p:cNvSpPr>
          <p:nvPr>
            <p:ph type="sldNum" sz="quarter" idx="12"/>
          </p:nvPr>
        </p:nvSpPr>
        <p:spPr>
          <a:ln/>
        </p:spPr>
        <p:txBody>
          <a:bodyPr/>
          <a:lstStyle>
            <a:lvl1pPr>
              <a:defRPr/>
            </a:lvl1pPr>
          </a:lstStyle>
          <a:p>
            <a:pPr>
              <a:defRPr/>
            </a:pPr>
            <a:fld id="{F530AF48-E3F3-9F4C-93D1-A270B28011EE}" type="slidenum">
              <a:rPr lang="en-US" altLang="en-US"/>
              <a:pPr>
                <a:defRPr/>
              </a:pPr>
              <a:t>‹#›</a:t>
            </a:fld>
            <a:endParaRPr lang="en-US" altLang="en-US"/>
          </a:p>
        </p:txBody>
      </p:sp>
    </p:spTree>
    <p:extLst>
      <p:ext uri="{BB962C8B-B14F-4D97-AF65-F5344CB8AC3E}">
        <p14:creationId xmlns:p14="http://schemas.microsoft.com/office/powerpoint/2010/main" val="30462107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88FBC92-988A-35DE-0C52-1F0CA102E14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2EE1618-DB5D-6D2B-BCE9-8FB462EF3FD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56ECB587-6EA1-4532-0191-C08C90AE24B7}"/>
              </a:ext>
            </a:extLst>
          </p:cNvPr>
          <p:cNvSpPr>
            <a:spLocks noGrp="1" noChangeArrowheads="1"/>
          </p:cNvSpPr>
          <p:nvPr>
            <p:ph type="sldNum" sz="quarter" idx="12"/>
          </p:nvPr>
        </p:nvSpPr>
        <p:spPr>
          <a:ln/>
        </p:spPr>
        <p:txBody>
          <a:bodyPr/>
          <a:lstStyle>
            <a:lvl1pPr>
              <a:defRPr/>
            </a:lvl1pPr>
          </a:lstStyle>
          <a:p>
            <a:pPr>
              <a:defRPr/>
            </a:pPr>
            <a:fld id="{9C963044-6F80-9A40-842A-A103523F7F9E}" type="slidenum">
              <a:rPr lang="en-US" altLang="en-US"/>
              <a:pPr>
                <a:defRPr/>
              </a:pPr>
              <a:t>‹#›</a:t>
            </a:fld>
            <a:endParaRPr lang="en-US" altLang="en-US"/>
          </a:p>
        </p:txBody>
      </p:sp>
    </p:spTree>
    <p:extLst>
      <p:ext uri="{BB962C8B-B14F-4D97-AF65-F5344CB8AC3E}">
        <p14:creationId xmlns:p14="http://schemas.microsoft.com/office/powerpoint/2010/main" val="9717935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449B701-7A00-2D8A-C183-235F314A909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67414BF-32AE-8530-F196-FC543E2A95E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76F19D85-461A-EB34-3200-58D0919330DA}"/>
              </a:ext>
            </a:extLst>
          </p:cNvPr>
          <p:cNvSpPr>
            <a:spLocks noGrp="1" noChangeArrowheads="1"/>
          </p:cNvSpPr>
          <p:nvPr>
            <p:ph type="sldNum" sz="quarter" idx="12"/>
          </p:nvPr>
        </p:nvSpPr>
        <p:spPr>
          <a:ln/>
        </p:spPr>
        <p:txBody>
          <a:bodyPr/>
          <a:lstStyle>
            <a:lvl1pPr>
              <a:defRPr/>
            </a:lvl1pPr>
          </a:lstStyle>
          <a:p>
            <a:pPr>
              <a:defRPr/>
            </a:pPr>
            <a:fld id="{C70C1CCC-FAC6-8247-91D5-9B3256C604A2}" type="slidenum">
              <a:rPr lang="en-US" altLang="en-US"/>
              <a:pPr>
                <a:defRPr/>
              </a:pPr>
              <a:t>‹#›</a:t>
            </a:fld>
            <a:endParaRPr lang="en-US" altLang="en-US"/>
          </a:p>
        </p:txBody>
      </p:sp>
    </p:spTree>
    <p:extLst>
      <p:ext uri="{BB962C8B-B14F-4D97-AF65-F5344CB8AC3E}">
        <p14:creationId xmlns:p14="http://schemas.microsoft.com/office/powerpoint/2010/main" val="5330419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A1F8BD7-483D-80DA-EC50-6E47DF9E838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23FB003-A172-CBDC-A664-EAD588489E6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2FBD3221-1279-732D-B9EA-BC40455A8891}"/>
              </a:ext>
            </a:extLst>
          </p:cNvPr>
          <p:cNvSpPr>
            <a:spLocks noGrp="1" noChangeArrowheads="1"/>
          </p:cNvSpPr>
          <p:nvPr>
            <p:ph type="sldNum" sz="quarter" idx="12"/>
          </p:nvPr>
        </p:nvSpPr>
        <p:spPr>
          <a:ln/>
        </p:spPr>
        <p:txBody>
          <a:bodyPr/>
          <a:lstStyle>
            <a:lvl1pPr>
              <a:defRPr/>
            </a:lvl1pPr>
          </a:lstStyle>
          <a:p>
            <a:pPr>
              <a:defRPr/>
            </a:pPr>
            <a:fld id="{78F6AAF6-6F72-7942-9D66-1D8195DD89CD}" type="slidenum">
              <a:rPr lang="en-US" altLang="en-US"/>
              <a:pPr>
                <a:defRPr/>
              </a:pPr>
              <a:t>‹#›</a:t>
            </a:fld>
            <a:endParaRPr lang="en-US" altLang="en-US"/>
          </a:p>
        </p:txBody>
      </p:sp>
    </p:spTree>
    <p:extLst>
      <p:ext uri="{BB962C8B-B14F-4D97-AF65-F5344CB8AC3E}">
        <p14:creationId xmlns:p14="http://schemas.microsoft.com/office/powerpoint/2010/main" val="29874549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EB3345C-6283-EE1F-10E0-D728E0E3A86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75BDFBB-3985-0541-078C-0BA439A9BD9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78D751A8-3604-C82A-9B4C-E03729C0BED5}"/>
              </a:ext>
            </a:extLst>
          </p:cNvPr>
          <p:cNvSpPr>
            <a:spLocks noGrp="1" noChangeArrowheads="1"/>
          </p:cNvSpPr>
          <p:nvPr>
            <p:ph type="sldNum" sz="quarter" idx="12"/>
          </p:nvPr>
        </p:nvSpPr>
        <p:spPr>
          <a:ln/>
        </p:spPr>
        <p:txBody>
          <a:bodyPr/>
          <a:lstStyle>
            <a:lvl1pPr>
              <a:defRPr/>
            </a:lvl1pPr>
          </a:lstStyle>
          <a:p>
            <a:pPr>
              <a:defRPr/>
            </a:pPr>
            <a:fld id="{80C6D493-43A6-824F-87ED-D4A88A23351E}" type="slidenum">
              <a:rPr lang="en-US" altLang="en-US"/>
              <a:pPr>
                <a:defRPr/>
              </a:pPr>
              <a:t>‹#›</a:t>
            </a:fld>
            <a:endParaRPr lang="en-US" altLang="en-US"/>
          </a:p>
        </p:txBody>
      </p:sp>
    </p:spTree>
    <p:extLst>
      <p:ext uri="{BB962C8B-B14F-4D97-AF65-F5344CB8AC3E}">
        <p14:creationId xmlns:p14="http://schemas.microsoft.com/office/powerpoint/2010/main" val="38757062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9D64BFA-32A7-1E49-1D67-DB038DAB247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2657DDB-A755-3620-A967-A3E51BE17B0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B5B04CAE-8F0C-A665-83E0-912352DFDDE3}"/>
              </a:ext>
            </a:extLst>
          </p:cNvPr>
          <p:cNvSpPr>
            <a:spLocks noGrp="1" noChangeArrowheads="1"/>
          </p:cNvSpPr>
          <p:nvPr>
            <p:ph type="sldNum" sz="quarter" idx="12"/>
          </p:nvPr>
        </p:nvSpPr>
        <p:spPr>
          <a:ln/>
        </p:spPr>
        <p:txBody>
          <a:bodyPr/>
          <a:lstStyle>
            <a:lvl1pPr>
              <a:defRPr/>
            </a:lvl1pPr>
          </a:lstStyle>
          <a:p>
            <a:pPr>
              <a:defRPr/>
            </a:pPr>
            <a:fld id="{FD4FFF08-9991-4F44-ACCC-56A9A8260FF5}" type="slidenum">
              <a:rPr lang="en-US" altLang="en-US"/>
              <a:pPr>
                <a:defRPr/>
              </a:pPr>
              <a:t>‹#›</a:t>
            </a:fld>
            <a:endParaRPr lang="en-US" altLang="en-US"/>
          </a:p>
        </p:txBody>
      </p:sp>
    </p:spTree>
    <p:extLst>
      <p:ext uri="{BB962C8B-B14F-4D97-AF65-F5344CB8AC3E}">
        <p14:creationId xmlns:p14="http://schemas.microsoft.com/office/powerpoint/2010/main" val="12583927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EB2A467-E382-3BEA-B3CE-0499A875DA6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CA2BA13-5070-2F3A-490A-A3FD02D95FB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EAD1E36-F65B-9C36-ADE7-2D26EA6391BB}"/>
              </a:ext>
            </a:extLst>
          </p:cNvPr>
          <p:cNvSpPr>
            <a:spLocks noGrp="1" noChangeArrowheads="1"/>
          </p:cNvSpPr>
          <p:nvPr>
            <p:ph type="sldNum" sz="quarter" idx="12"/>
          </p:nvPr>
        </p:nvSpPr>
        <p:spPr>
          <a:ln/>
        </p:spPr>
        <p:txBody>
          <a:bodyPr/>
          <a:lstStyle>
            <a:lvl1pPr>
              <a:defRPr/>
            </a:lvl1pPr>
          </a:lstStyle>
          <a:p>
            <a:pPr>
              <a:defRPr/>
            </a:pPr>
            <a:fld id="{3B8A55AC-C43A-ED48-9903-9FBA9E244513}" type="slidenum">
              <a:rPr lang="en-US" altLang="en-US"/>
              <a:pPr>
                <a:defRPr/>
              </a:pPr>
              <a:t>‹#›</a:t>
            </a:fld>
            <a:endParaRPr lang="en-US" altLang="en-US"/>
          </a:p>
        </p:txBody>
      </p:sp>
    </p:spTree>
    <p:extLst>
      <p:ext uri="{BB962C8B-B14F-4D97-AF65-F5344CB8AC3E}">
        <p14:creationId xmlns:p14="http://schemas.microsoft.com/office/powerpoint/2010/main" val="7992096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F7B46E8-232C-945F-8D6F-4ED4DDD3825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C1ADC76-0E96-D7AD-5D5F-6DC1A0EE910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54073D6-B007-8231-61BF-9F14A0F8EF93}"/>
              </a:ext>
            </a:extLst>
          </p:cNvPr>
          <p:cNvSpPr>
            <a:spLocks noGrp="1" noChangeArrowheads="1"/>
          </p:cNvSpPr>
          <p:nvPr>
            <p:ph type="sldNum" sz="quarter" idx="12"/>
          </p:nvPr>
        </p:nvSpPr>
        <p:spPr>
          <a:ln/>
        </p:spPr>
        <p:txBody>
          <a:bodyPr/>
          <a:lstStyle>
            <a:lvl1pPr>
              <a:defRPr/>
            </a:lvl1pPr>
          </a:lstStyle>
          <a:p>
            <a:pPr>
              <a:defRPr/>
            </a:pPr>
            <a:fld id="{E0E7BE21-5ABF-DB47-8AF0-EB9FCC94EDA7}" type="slidenum">
              <a:rPr lang="en-US" altLang="en-US"/>
              <a:pPr>
                <a:defRPr/>
              </a:pPr>
              <a:t>‹#›</a:t>
            </a:fld>
            <a:endParaRPr lang="en-US" altLang="en-US"/>
          </a:p>
        </p:txBody>
      </p:sp>
    </p:spTree>
    <p:extLst>
      <p:ext uri="{BB962C8B-B14F-4D97-AF65-F5344CB8AC3E}">
        <p14:creationId xmlns:p14="http://schemas.microsoft.com/office/powerpoint/2010/main" val="26798839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74A4306-1006-1505-C485-654CC9BB1B1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7E6DBF4-08B5-B1C3-F5B0-B4E6890900E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9EA10D6-B864-8769-B63C-1E3FF6CE8631}"/>
              </a:ext>
            </a:extLst>
          </p:cNvPr>
          <p:cNvSpPr>
            <a:spLocks noGrp="1" noChangeArrowheads="1"/>
          </p:cNvSpPr>
          <p:nvPr>
            <p:ph type="sldNum" sz="quarter" idx="12"/>
          </p:nvPr>
        </p:nvSpPr>
        <p:spPr>
          <a:ln/>
        </p:spPr>
        <p:txBody>
          <a:bodyPr/>
          <a:lstStyle>
            <a:lvl1pPr>
              <a:defRPr/>
            </a:lvl1pPr>
          </a:lstStyle>
          <a:p>
            <a:pPr>
              <a:defRPr/>
            </a:pPr>
            <a:fld id="{48257D90-E45E-1C4C-91DC-DF85FCA1D2A0}" type="slidenum">
              <a:rPr lang="en-US" altLang="en-US"/>
              <a:pPr>
                <a:defRPr/>
              </a:pPr>
              <a:t>‹#›</a:t>
            </a:fld>
            <a:endParaRPr lang="en-US" altLang="en-US"/>
          </a:p>
        </p:txBody>
      </p:sp>
    </p:spTree>
    <p:extLst>
      <p:ext uri="{BB962C8B-B14F-4D97-AF65-F5344CB8AC3E}">
        <p14:creationId xmlns:p14="http://schemas.microsoft.com/office/powerpoint/2010/main" val="35215592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79A488D-5B75-2FC6-780F-2ECAC8B81EF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52D5A94-16EF-B00F-A504-7DDD42B85E5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37D5CED-75BC-5C9F-8194-DD0861676017}"/>
              </a:ext>
            </a:extLst>
          </p:cNvPr>
          <p:cNvSpPr>
            <a:spLocks noGrp="1" noChangeArrowheads="1"/>
          </p:cNvSpPr>
          <p:nvPr>
            <p:ph type="sldNum" sz="quarter" idx="12"/>
          </p:nvPr>
        </p:nvSpPr>
        <p:spPr>
          <a:ln/>
        </p:spPr>
        <p:txBody>
          <a:bodyPr/>
          <a:lstStyle>
            <a:lvl1pPr>
              <a:defRPr/>
            </a:lvl1pPr>
          </a:lstStyle>
          <a:p>
            <a:pPr>
              <a:defRPr/>
            </a:pPr>
            <a:fld id="{92B28548-EA65-B847-95D7-D92717FBF260}" type="slidenum">
              <a:rPr lang="en-US" altLang="en-US"/>
              <a:pPr>
                <a:defRPr/>
              </a:pPr>
              <a:t>‹#›</a:t>
            </a:fld>
            <a:endParaRPr lang="en-US" altLang="en-US"/>
          </a:p>
        </p:txBody>
      </p:sp>
    </p:spTree>
    <p:extLst>
      <p:ext uri="{BB962C8B-B14F-4D97-AF65-F5344CB8AC3E}">
        <p14:creationId xmlns:p14="http://schemas.microsoft.com/office/powerpoint/2010/main" val="25244807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0CC0999-D007-F8C4-7E9E-23E10687FA6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125144E-32C0-3A13-4232-836FE301FC9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478E7F37-7B27-C551-38DF-D830EAB97D93}"/>
              </a:ext>
            </a:extLst>
          </p:cNvPr>
          <p:cNvSpPr>
            <a:spLocks noGrp="1" noChangeArrowheads="1"/>
          </p:cNvSpPr>
          <p:nvPr>
            <p:ph type="sldNum" sz="quarter" idx="12"/>
          </p:nvPr>
        </p:nvSpPr>
        <p:spPr>
          <a:ln/>
        </p:spPr>
        <p:txBody>
          <a:bodyPr/>
          <a:lstStyle>
            <a:lvl1pPr>
              <a:defRPr/>
            </a:lvl1pPr>
          </a:lstStyle>
          <a:p>
            <a:pPr>
              <a:defRPr/>
            </a:pPr>
            <a:fld id="{2898BBB9-4B02-F646-BAF2-B8E92997F4BD}" type="slidenum">
              <a:rPr lang="en-US" altLang="en-US"/>
              <a:pPr>
                <a:defRPr/>
              </a:pPr>
              <a:t>‹#›</a:t>
            </a:fld>
            <a:endParaRPr lang="en-US" altLang="en-US"/>
          </a:p>
        </p:txBody>
      </p:sp>
    </p:spTree>
    <p:extLst>
      <p:ext uri="{BB962C8B-B14F-4D97-AF65-F5344CB8AC3E}">
        <p14:creationId xmlns:p14="http://schemas.microsoft.com/office/powerpoint/2010/main" val="22054865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502DC40-571B-AA1A-E658-97776A726D0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C58940D-3855-E0F6-647A-DB648431DC6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87248F0-E900-771B-FC81-FAECEF9177F8}"/>
              </a:ext>
            </a:extLst>
          </p:cNvPr>
          <p:cNvSpPr>
            <a:spLocks noGrp="1" noChangeArrowheads="1"/>
          </p:cNvSpPr>
          <p:nvPr>
            <p:ph type="sldNum" sz="quarter" idx="12"/>
          </p:nvPr>
        </p:nvSpPr>
        <p:spPr>
          <a:ln/>
        </p:spPr>
        <p:txBody>
          <a:bodyPr/>
          <a:lstStyle>
            <a:lvl1pPr>
              <a:defRPr/>
            </a:lvl1pPr>
          </a:lstStyle>
          <a:p>
            <a:pPr>
              <a:defRPr/>
            </a:pPr>
            <a:fld id="{C165D518-C2D0-F444-9C63-A9F75A7184F0}" type="slidenum">
              <a:rPr lang="en-US" altLang="en-US"/>
              <a:pPr>
                <a:defRPr/>
              </a:pPr>
              <a:t>‹#›</a:t>
            </a:fld>
            <a:endParaRPr lang="en-US" altLang="en-US"/>
          </a:p>
        </p:txBody>
      </p:sp>
    </p:spTree>
    <p:extLst>
      <p:ext uri="{BB962C8B-B14F-4D97-AF65-F5344CB8AC3E}">
        <p14:creationId xmlns:p14="http://schemas.microsoft.com/office/powerpoint/2010/main" val="32486538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65D02C7-C7C0-78F6-1659-D7C9E720D33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8FB8048-2320-F024-57E6-EF64010F464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D24B415D-1507-86DA-40D8-748C6DA5E804}"/>
              </a:ext>
            </a:extLst>
          </p:cNvPr>
          <p:cNvSpPr>
            <a:spLocks noGrp="1" noChangeArrowheads="1"/>
          </p:cNvSpPr>
          <p:nvPr>
            <p:ph type="sldNum" sz="quarter" idx="12"/>
          </p:nvPr>
        </p:nvSpPr>
        <p:spPr>
          <a:ln/>
        </p:spPr>
        <p:txBody>
          <a:bodyPr/>
          <a:lstStyle>
            <a:lvl1pPr>
              <a:defRPr/>
            </a:lvl1pPr>
          </a:lstStyle>
          <a:p>
            <a:pPr>
              <a:defRPr/>
            </a:pPr>
            <a:fld id="{96752220-D5F7-C642-BAF2-393F6C349068}" type="slidenum">
              <a:rPr lang="en-US" altLang="en-US"/>
              <a:pPr>
                <a:defRPr/>
              </a:pPr>
              <a:t>‹#›</a:t>
            </a:fld>
            <a:endParaRPr lang="en-US" altLang="en-US"/>
          </a:p>
        </p:txBody>
      </p:sp>
    </p:spTree>
    <p:extLst>
      <p:ext uri="{BB962C8B-B14F-4D97-AF65-F5344CB8AC3E}">
        <p14:creationId xmlns:p14="http://schemas.microsoft.com/office/powerpoint/2010/main" val="25130749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270B388-7E3C-C525-16E2-5C52AD70FBE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2B5EE9E-D05A-9587-0895-59C371A1165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C7232A42-4CEE-AB07-DD07-050D39197A39}"/>
              </a:ext>
            </a:extLst>
          </p:cNvPr>
          <p:cNvSpPr>
            <a:spLocks noGrp="1" noChangeArrowheads="1"/>
          </p:cNvSpPr>
          <p:nvPr>
            <p:ph type="sldNum" sz="quarter" idx="12"/>
          </p:nvPr>
        </p:nvSpPr>
        <p:spPr>
          <a:ln/>
        </p:spPr>
        <p:txBody>
          <a:bodyPr/>
          <a:lstStyle>
            <a:lvl1pPr>
              <a:defRPr/>
            </a:lvl1pPr>
          </a:lstStyle>
          <a:p>
            <a:pPr>
              <a:defRPr/>
            </a:pPr>
            <a:fld id="{BBEC6622-D3ED-2840-92B0-FDCF9B7838B8}" type="slidenum">
              <a:rPr lang="en-US" altLang="en-US"/>
              <a:pPr>
                <a:defRPr/>
              </a:pPr>
              <a:t>‹#›</a:t>
            </a:fld>
            <a:endParaRPr lang="en-US" altLang="en-US"/>
          </a:p>
        </p:txBody>
      </p:sp>
    </p:spTree>
    <p:extLst>
      <p:ext uri="{BB962C8B-B14F-4D97-AF65-F5344CB8AC3E}">
        <p14:creationId xmlns:p14="http://schemas.microsoft.com/office/powerpoint/2010/main" val="30485591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9C6C51E-F116-C64F-37AF-FC69E9F99F6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8F6C886-2339-C6E7-50DB-B306323524B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57878F83-6A05-6EA3-2591-76875A252BF8}"/>
              </a:ext>
            </a:extLst>
          </p:cNvPr>
          <p:cNvSpPr>
            <a:spLocks noGrp="1" noChangeArrowheads="1"/>
          </p:cNvSpPr>
          <p:nvPr>
            <p:ph type="sldNum" sz="quarter" idx="12"/>
          </p:nvPr>
        </p:nvSpPr>
        <p:spPr>
          <a:ln/>
        </p:spPr>
        <p:txBody>
          <a:bodyPr/>
          <a:lstStyle>
            <a:lvl1pPr>
              <a:defRPr/>
            </a:lvl1pPr>
          </a:lstStyle>
          <a:p>
            <a:pPr>
              <a:defRPr/>
            </a:pPr>
            <a:fld id="{3DE38890-A9CC-794F-A9A7-2DEEE0C463AE}" type="slidenum">
              <a:rPr lang="en-US" altLang="en-US"/>
              <a:pPr>
                <a:defRPr/>
              </a:pPr>
              <a:t>‹#›</a:t>
            </a:fld>
            <a:endParaRPr lang="en-US" altLang="en-US"/>
          </a:p>
        </p:txBody>
      </p:sp>
    </p:spTree>
    <p:extLst>
      <p:ext uri="{BB962C8B-B14F-4D97-AF65-F5344CB8AC3E}">
        <p14:creationId xmlns:p14="http://schemas.microsoft.com/office/powerpoint/2010/main" val="36866313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5C4E473-2790-83CF-A5A7-F1D84EAE9A2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E181D2D-3185-047C-84BE-AC8DEF34FAF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66A6BE9D-79D4-DDA3-8C72-EB8DF199153F}"/>
              </a:ext>
            </a:extLst>
          </p:cNvPr>
          <p:cNvSpPr>
            <a:spLocks noGrp="1" noChangeArrowheads="1"/>
          </p:cNvSpPr>
          <p:nvPr>
            <p:ph type="sldNum" sz="quarter" idx="12"/>
          </p:nvPr>
        </p:nvSpPr>
        <p:spPr>
          <a:ln/>
        </p:spPr>
        <p:txBody>
          <a:bodyPr/>
          <a:lstStyle>
            <a:lvl1pPr>
              <a:defRPr/>
            </a:lvl1pPr>
          </a:lstStyle>
          <a:p>
            <a:pPr>
              <a:defRPr/>
            </a:pPr>
            <a:fld id="{65ED2A4C-40E3-0144-AB88-7E8857468070}" type="slidenum">
              <a:rPr lang="en-US" altLang="en-US"/>
              <a:pPr>
                <a:defRPr/>
              </a:pPr>
              <a:t>‹#›</a:t>
            </a:fld>
            <a:endParaRPr lang="en-US" altLang="en-US"/>
          </a:p>
        </p:txBody>
      </p:sp>
    </p:spTree>
    <p:extLst>
      <p:ext uri="{BB962C8B-B14F-4D97-AF65-F5344CB8AC3E}">
        <p14:creationId xmlns:p14="http://schemas.microsoft.com/office/powerpoint/2010/main" val="30239366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F447114-413F-4632-80FE-E8738DB4306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F1FDBCC-C1E8-4250-610E-6B099F18F26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A27B6F57-7C64-D0F0-BE9E-5B5697FC4987}"/>
              </a:ext>
            </a:extLst>
          </p:cNvPr>
          <p:cNvSpPr>
            <a:spLocks noGrp="1" noChangeArrowheads="1"/>
          </p:cNvSpPr>
          <p:nvPr>
            <p:ph type="sldNum" sz="quarter" idx="12"/>
          </p:nvPr>
        </p:nvSpPr>
        <p:spPr>
          <a:ln/>
        </p:spPr>
        <p:txBody>
          <a:bodyPr/>
          <a:lstStyle>
            <a:lvl1pPr>
              <a:defRPr/>
            </a:lvl1pPr>
          </a:lstStyle>
          <a:p>
            <a:pPr>
              <a:defRPr/>
            </a:pPr>
            <a:fld id="{EFB6A572-64D9-7D4C-B22D-17B210D2A708}" type="slidenum">
              <a:rPr lang="en-US" altLang="en-US"/>
              <a:pPr>
                <a:defRPr/>
              </a:pPr>
              <a:t>‹#›</a:t>
            </a:fld>
            <a:endParaRPr lang="en-US" altLang="en-US"/>
          </a:p>
        </p:txBody>
      </p:sp>
    </p:spTree>
    <p:extLst>
      <p:ext uri="{BB962C8B-B14F-4D97-AF65-F5344CB8AC3E}">
        <p14:creationId xmlns:p14="http://schemas.microsoft.com/office/powerpoint/2010/main" val="24020711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B6539BE-99EF-23A4-882D-5A3AD4108C7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D120E91-A18C-2622-F29C-189A028889B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756ACBE-986A-3021-C541-C68AA3FFCD68}"/>
              </a:ext>
            </a:extLst>
          </p:cNvPr>
          <p:cNvSpPr>
            <a:spLocks noGrp="1" noChangeArrowheads="1"/>
          </p:cNvSpPr>
          <p:nvPr>
            <p:ph type="sldNum" sz="quarter" idx="12"/>
          </p:nvPr>
        </p:nvSpPr>
        <p:spPr>
          <a:ln/>
        </p:spPr>
        <p:txBody>
          <a:bodyPr/>
          <a:lstStyle>
            <a:lvl1pPr>
              <a:defRPr/>
            </a:lvl1pPr>
          </a:lstStyle>
          <a:p>
            <a:pPr>
              <a:defRPr/>
            </a:pPr>
            <a:fld id="{7651C6CD-CC28-E148-B2F5-50FB6CEE7F56}" type="slidenum">
              <a:rPr lang="en-US" altLang="en-US"/>
              <a:pPr>
                <a:defRPr/>
              </a:pPr>
              <a:t>‹#›</a:t>
            </a:fld>
            <a:endParaRPr lang="en-US" altLang="en-US"/>
          </a:p>
        </p:txBody>
      </p:sp>
    </p:spTree>
    <p:extLst>
      <p:ext uri="{BB962C8B-B14F-4D97-AF65-F5344CB8AC3E}">
        <p14:creationId xmlns:p14="http://schemas.microsoft.com/office/powerpoint/2010/main" val="40089951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DB97658-CC7C-9914-BC6D-7CC6A77328D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E8B64B0-7592-99AE-3FD6-A598543B077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4B59267-8B5E-4F4C-D76A-C8CDA9368B46}"/>
              </a:ext>
            </a:extLst>
          </p:cNvPr>
          <p:cNvSpPr>
            <a:spLocks noGrp="1" noChangeArrowheads="1"/>
          </p:cNvSpPr>
          <p:nvPr>
            <p:ph type="sldNum" sz="quarter" idx="12"/>
          </p:nvPr>
        </p:nvSpPr>
        <p:spPr>
          <a:ln/>
        </p:spPr>
        <p:txBody>
          <a:bodyPr/>
          <a:lstStyle>
            <a:lvl1pPr>
              <a:defRPr/>
            </a:lvl1pPr>
          </a:lstStyle>
          <a:p>
            <a:pPr>
              <a:defRPr/>
            </a:pPr>
            <a:fld id="{6602A0A6-9652-B143-9704-FCCE6AE686CC}" type="slidenum">
              <a:rPr lang="en-US" altLang="en-US"/>
              <a:pPr>
                <a:defRPr/>
              </a:pPr>
              <a:t>‹#›</a:t>
            </a:fld>
            <a:endParaRPr lang="en-US" altLang="en-US"/>
          </a:p>
        </p:txBody>
      </p:sp>
    </p:spTree>
    <p:extLst>
      <p:ext uri="{BB962C8B-B14F-4D97-AF65-F5344CB8AC3E}">
        <p14:creationId xmlns:p14="http://schemas.microsoft.com/office/powerpoint/2010/main" val="29463411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849D7A7-E31E-8CED-A82B-C9198117E43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211DC3F-29DF-A1DD-F112-16D69C79C97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DDA0C50-2F16-6063-035A-01068D1FA5C2}"/>
              </a:ext>
            </a:extLst>
          </p:cNvPr>
          <p:cNvSpPr>
            <a:spLocks noGrp="1" noChangeArrowheads="1"/>
          </p:cNvSpPr>
          <p:nvPr>
            <p:ph type="sldNum" sz="quarter" idx="12"/>
          </p:nvPr>
        </p:nvSpPr>
        <p:spPr>
          <a:ln/>
        </p:spPr>
        <p:txBody>
          <a:bodyPr/>
          <a:lstStyle>
            <a:lvl1pPr>
              <a:defRPr/>
            </a:lvl1pPr>
          </a:lstStyle>
          <a:p>
            <a:pPr>
              <a:defRPr/>
            </a:pPr>
            <a:fld id="{05D6C4F4-578F-D44E-A36C-ED6AF3207D30}" type="slidenum">
              <a:rPr lang="en-US" altLang="en-US"/>
              <a:pPr>
                <a:defRPr/>
              </a:pPr>
              <a:t>‹#›</a:t>
            </a:fld>
            <a:endParaRPr lang="en-US" altLang="en-US"/>
          </a:p>
        </p:txBody>
      </p:sp>
    </p:spTree>
    <p:extLst>
      <p:ext uri="{BB962C8B-B14F-4D97-AF65-F5344CB8AC3E}">
        <p14:creationId xmlns:p14="http://schemas.microsoft.com/office/powerpoint/2010/main" val="2479250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4A0908C-4FF2-18CA-B6DE-764B274420BC}"/>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7F0BA0C-D987-A242-8FF2-1D2BEB4E04F5}"/>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A9467EF-835A-536A-C5C9-36A9DC19695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D4629AC1-E3F5-624A-D8A1-CF2BE09048B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E5F7B67D-10D4-2EDA-9545-8ED3925FE16C}"/>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D333F7BB-A989-5B40-945E-CC3ADD3BF8F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552" r:id="rId1"/>
    <p:sldLayoutId id="2147485553" r:id="rId2"/>
    <p:sldLayoutId id="2147485554" r:id="rId3"/>
    <p:sldLayoutId id="2147485555" r:id="rId4"/>
    <p:sldLayoutId id="2147485556" r:id="rId5"/>
    <p:sldLayoutId id="2147485557" r:id="rId6"/>
    <p:sldLayoutId id="2147485558" r:id="rId7"/>
    <p:sldLayoutId id="2147485559" r:id="rId8"/>
    <p:sldLayoutId id="2147485560" r:id="rId9"/>
    <p:sldLayoutId id="2147485561" r:id="rId10"/>
    <p:sldLayoutId id="2147485562"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5D61D924-F78B-572C-F36E-F8DEBFF03123}"/>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6627" name="Rectangle 3">
            <a:extLst>
              <a:ext uri="{FF2B5EF4-FFF2-40B4-BE49-F238E27FC236}">
                <a16:creationId xmlns:a16="http://schemas.microsoft.com/office/drawing/2014/main" id="{355A1270-0B6E-D769-B423-E51EC4FBDC3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F5755A2F-5FB2-5466-B445-56BADFBB0BE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solidFill>
                  <a:srgbClr val="000000"/>
                </a:solidFill>
                <a:cs typeface="Arial" panose="020B0604020202020204" pitchFamily="34" charset="0"/>
              </a:defRPr>
            </a:lvl1pPr>
          </a:lstStyle>
          <a:p>
            <a:pPr>
              <a:defRPr/>
            </a:pPr>
            <a:fld id="{1C83A862-961D-2D4A-9C88-3A5F427E88D4}" type="datetime1">
              <a:rPr lang="en-US" altLang="en-US"/>
              <a:pPr>
                <a:defRPr/>
              </a:pPr>
              <a:t>10/9/26</a:t>
            </a:fld>
            <a:endParaRPr lang="en-US" altLang="en-US"/>
          </a:p>
        </p:txBody>
      </p:sp>
      <p:sp>
        <p:nvSpPr>
          <p:cNvPr id="1029" name="Rectangle 5">
            <a:extLst>
              <a:ext uri="{FF2B5EF4-FFF2-40B4-BE49-F238E27FC236}">
                <a16:creationId xmlns:a16="http://schemas.microsoft.com/office/drawing/2014/main" id="{DD6CCCEB-F67B-FC35-4E88-FD4BF1CB8A1C}"/>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C7A4B06B-66A5-BDA6-F427-97144CBF38CC}"/>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solidFill>
                  <a:srgbClr val="000000"/>
                </a:solidFill>
                <a:cs typeface="Arial" panose="020B0604020202020204" pitchFamily="34" charset="0"/>
              </a:defRPr>
            </a:lvl1pPr>
          </a:lstStyle>
          <a:p>
            <a:pPr>
              <a:defRPr/>
            </a:pPr>
            <a:fld id="{424D89BB-82AA-584B-9C4E-C4980A75A25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641" r:id="rId1"/>
    <p:sldLayoutId id="2147485642" r:id="rId2"/>
    <p:sldLayoutId id="2147485643" r:id="rId3"/>
    <p:sldLayoutId id="2147485644" r:id="rId4"/>
    <p:sldLayoutId id="2147485645" r:id="rId5"/>
    <p:sldLayoutId id="2147485646" r:id="rId6"/>
    <p:sldLayoutId id="2147485647" r:id="rId7"/>
    <p:sldLayoutId id="2147485648" r:id="rId8"/>
    <p:sldLayoutId id="2147485649" r:id="rId9"/>
    <p:sldLayoutId id="2147485650" r:id="rId10"/>
    <p:sldLayoutId id="214748565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C93360E5-A0C9-5F97-A158-DF8C43D27C7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03" name="Rectangle 3">
            <a:extLst>
              <a:ext uri="{FF2B5EF4-FFF2-40B4-BE49-F238E27FC236}">
                <a16:creationId xmlns:a16="http://schemas.microsoft.com/office/drawing/2014/main" id="{537AF975-8B31-92A6-B86F-412D6DCCC076}"/>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561FE81-349B-651F-0A36-409E49D6CB2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B09D717F-38E7-FD4A-5D28-D5EA8FD78EF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40E65C6C-8D24-8320-B142-44517D32D40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solidFill>
                  <a:srgbClr val="000000"/>
                </a:solidFill>
              </a:defRPr>
            </a:lvl1pPr>
          </a:lstStyle>
          <a:p>
            <a:pPr>
              <a:defRPr/>
            </a:pPr>
            <a:fld id="{8C826BB4-242F-8047-9FF3-2FF16A38346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585" r:id="rId1"/>
    <p:sldLayoutId id="2147485586" r:id="rId2"/>
    <p:sldLayoutId id="2147485587" r:id="rId3"/>
    <p:sldLayoutId id="2147485588" r:id="rId4"/>
    <p:sldLayoutId id="2147485589" r:id="rId5"/>
    <p:sldLayoutId id="2147485590" r:id="rId6"/>
    <p:sldLayoutId id="2147485591" r:id="rId7"/>
    <p:sldLayoutId id="2147485592" r:id="rId8"/>
    <p:sldLayoutId id="2147485593" r:id="rId9"/>
    <p:sldLayoutId id="2147485594" r:id="rId10"/>
    <p:sldLayoutId id="2147485595"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5B4D2D11-5F19-6BA3-6BC7-65CCDE464338}"/>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8067" name="Rectangle 3">
            <a:extLst>
              <a:ext uri="{FF2B5EF4-FFF2-40B4-BE49-F238E27FC236}">
                <a16:creationId xmlns:a16="http://schemas.microsoft.com/office/drawing/2014/main" id="{6779421D-9DA2-EB3B-3B44-30CCA12E5466}"/>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004C61E-58D9-F0F8-ADBB-9A207B40EF7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42683C1B-F8B2-CFAB-B887-5C3CF0ABD281}"/>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826F3CA9-72B8-5DF8-B3D1-71A865CFBD5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solidFill>
                  <a:srgbClr val="000000"/>
                </a:solidFill>
              </a:defRPr>
            </a:lvl1pPr>
          </a:lstStyle>
          <a:p>
            <a:pPr>
              <a:defRPr/>
            </a:pPr>
            <a:fld id="{886A9A3B-F0FF-CC43-96F8-2AD9D6550F5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618" r:id="rId1"/>
    <p:sldLayoutId id="2147485619" r:id="rId2"/>
    <p:sldLayoutId id="2147485620" r:id="rId3"/>
    <p:sldLayoutId id="2147485621" r:id="rId4"/>
    <p:sldLayoutId id="2147485622" r:id="rId5"/>
    <p:sldLayoutId id="2147485623" r:id="rId6"/>
    <p:sldLayoutId id="2147485624" r:id="rId7"/>
    <p:sldLayoutId id="2147485625" r:id="rId8"/>
    <p:sldLayoutId id="2147485626" r:id="rId9"/>
    <p:sldLayoutId id="2147485627" r:id="rId10"/>
    <p:sldLayoutId id="2147485628"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25A6849-8AA5-502A-AF2F-5542EA9D6295}"/>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5603" name="Rectangle 3">
            <a:extLst>
              <a:ext uri="{FF2B5EF4-FFF2-40B4-BE49-F238E27FC236}">
                <a16:creationId xmlns:a16="http://schemas.microsoft.com/office/drawing/2014/main" id="{6B82BA7E-DBF5-01EA-BC9F-D377A59A6ED2}"/>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863F677-CB10-E27E-FA7C-0BF043D1BDD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AAC6D5AF-4BC0-D410-B33C-23295D9D521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1AC1C67F-089D-87D2-5CCD-BC915E3E725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A5BDF5C0-5C2A-FA40-BC3A-31DA4A5E2B22}" type="slidenum">
              <a:rPr lang="en-US" altLang="en-US"/>
              <a:pPr>
                <a:defRPr/>
              </a:pPr>
              <a:t>‹#›</a:t>
            </a:fld>
            <a:endParaRPr lang="en-US" altLang="en-US"/>
          </a:p>
        </p:txBody>
      </p:sp>
    </p:spTree>
    <p:extLst>
      <p:ext uri="{BB962C8B-B14F-4D97-AF65-F5344CB8AC3E}">
        <p14:creationId xmlns:p14="http://schemas.microsoft.com/office/powerpoint/2010/main" val="3525238071"/>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8.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8.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9347D81-941B-D8A3-941E-9A57417D2006}"/>
            </a:ext>
          </a:extLst>
        </p:cNvPr>
        <p:cNvGrpSpPr/>
        <p:nvPr/>
      </p:nvGrpSpPr>
      <p:grpSpPr>
        <a:xfrm>
          <a:off x="0" y="0"/>
          <a:ext cx="0" cy="0"/>
          <a:chOff x="0" y="0"/>
          <a:chExt cx="0" cy="0"/>
        </a:xfrm>
      </p:grpSpPr>
      <p:pic>
        <p:nvPicPr>
          <p:cNvPr id="7" name="Picture 6" descr="A snow covered ground with ski tracks&#10;&#10;Description automatically generated">
            <a:extLst>
              <a:ext uri="{FF2B5EF4-FFF2-40B4-BE49-F238E27FC236}">
                <a16:creationId xmlns:a16="http://schemas.microsoft.com/office/drawing/2014/main" id="{2836D0A1-9C06-71D1-9773-86A45876F1F8}"/>
              </a:ext>
            </a:extLst>
          </p:cNvPr>
          <p:cNvPicPr>
            <a:picLocks noChangeAspect="1"/>
          </p:cNvPicPr>
          <p:nvPr/>
        </p:nvPicPr>
        <p:blipFill>
          <a:blip r:embed="rId3"/>
          <a:stretch>
            <a:fillRect/>
          </a:stretch>
        </p:blipFill>
        <p:spPr>
          <a:xfrm>
            <a:off x="0" y="-76200"/>
            <a:ext cx="9271000" cy="7420325"/>
          </a:xfrm>
          <a:prstGeom prst="rect">
            <a:avLst/>
          </a:prstGeom>
        </p:spPr>
      </p:pic>
      <p:sp>
        <p:nvSpPr>
          <p:cNvPr id="8" name="Rectangle 2">
            <a:extLst>
              <a:ext uri="{FF2B5EF4-FFF2-40B4-BE49-F238E27FC236}">
                <a16:creationId xmlns:a16="http://schemas.microsoft.com/office/drawing/2014/main" id="{631946DB-C393-2F10-59D7-6F39ADE4D6EF}"/>
              </a:ext>
            </a:extLst>
          </p:cNvPr>
          <p:cNvSpPr txBox="1">
            <a:spLocks noChangeArrowheads="1"/>
          </p:cNvSpPr>
          <p:nvPr/>
        </p:nvSpPr>
        <p:spPr bwMode="auto">
          <a:xfrm>
            <a:off x="76200" y="2449286"/>
            <a:ext cx="3124200" cy="2275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a:lstStyle>
          <a:p>
            <a:pPr eaLnBrk="1" hangingPunct="1"/>
            <a:r>
              <a:rPr lang="en-US" altLang="en-US" b="1" kern="0" baseline="0" dirty="0">
                <a:solidFill>
                  <a:srgbClr val="FFFF00"/>
                </a:solidFill>
                <a:ea typeface="ＭＳ Ｐゴシック" panose="020B0600070205080204" pitchFamily="34" charset="-128"/>
              </a:rPr>
              <a:t>Where is this?</a:t>
            </a:r>
          </a:p>
          <a:p>
            <a:pPr eaLnBrk="1" hangingPunct="1"/>
            <a:r>
              <a:rPr lang="en-US" altLang="en-US" b="1" kern="0" baseline="0" dirty="0">
                <a:solidFill>
                  <a:srgbClr val="FFFF00"/>
                </a:solidFill>
                <a:ea typeface="ＭＳ Ｐゴシック" panose="020B0600070205080204" pitchFamily="34" charset="-128"/>
              </a:rPr>
              <a:t>SSE!</a:t>
            </a:r>
          </a:p>
        </p:txBody>
      </p:sp>
      <p:sp>
        <p:nvSpPr>
          <p:cNvPr id="2" name="Rectangle 2">
            <a:extLst>
              <a:ext uri="{FF2B5EF4-FFF2-40B4-BE49-F238E27FC236}">
                <a16:creationId xmlns:a16="http://schemas.microsoft.com/office/drawing/2014/main" id="{6BDDCA2E-9141-11AD-0D00-4CF27B2707C8}"/>
              </a:ext>
            </a:extLst>
          </p:cNvPr>
          <p:cNvSpPr txBox="1">
            <a:spLocks noChangeArrowheads="1"/>
          </p:cNvSpPr>
          <p:nvPr/>
        </p:nvSpPr>
        <p:spPr bwMode="auto">
          <a:xfrm>
            <a:off x="-76200" y="228600"/>
            <a:ext cx="9347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dirty="0">
                <a:solidFill>
                  <a:srgbClr val="FFFF00"/>
                </a:solidFill>
              </a:rPr>
              <a:t>Planetary Surfaces I</a:t>
            </a:r>
          </a:p>
        </p:txBody>
      </p:sp>
    </p:spTree>
    <p:extLst>
      <p:ext uri="{BB962C8B-B14F-4D97-AF65-F5344CB8AC3E}">
        <p14:creationId xmlns:p14="http://schemas.microsoft.com/office/powerpoint/2010/main" val="348191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89" name="Rectangle 2">
            <a:extLst>
              <a:ext uri="{FF2B5EF4-FFF2-40B4-BE49-F238E27FC236}">
                <a16:creationId xmlns:a16="http://schemas.microsoft.com/office/drawing/2014/main" id="{1923C5FE-0EB9-6C3C-2FE1-F1867FC5C369}"/>
              </a:ext>
            </a:extLst>
          </p:cNvPr>
          <p:cNvSpPr>
            <a:spLocks noGrp="1" noChangeArrowheads="1"/>
          </p:cNvSpPr>
          <p:nvPr>
            <p:ph type="title"/>
          </p:nvPr>
        </p:nvSpPr>
        <p:spPr>
          <a:xfrm>
            <a:off x="76200" y="909452"/>
            <a:ext cx="3124200" cy="1143000"/>
          </a:xfrm>
        </p:spPr>
        <p:txBody>
          <a:bodyPr/>
          <a:lstStyle/>
          <a:p>
            <a:pPr eaLnBrk="1" hangingPunct="1"/>
            <a:r>
              <a:rPr lang="en-US" altLang="en-US" b="1" dirty="0">
                <a:ea typeface="ＭＳ Ｐゴシック" panose="020B0600070205080204" pitchFamily="34" charset="-128"/>
              </a:rPr>
              <a:t>Where is this?</a:t>
            </a:r>
          </a:p>
        </p:txBody>
      </p:sp>
      <p:pic>
        <p:nvPicPr>
          <p:cNvPr id="114690" name="Picture 1" descr="PIA20239.jpg">
            <a:extLst>
              <a:ext uri="{FF2B5EF4-FFF2-40B4-BE49-F238E27FC236}">
                <a16:creationId xmlns:a16="http://schemas.microsoft.com/office/drawing/2014/main" id="{4F3C4E73-83C9-80D3-0554-BBACBCFF6D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14675" y="0"/>
            <a:ext cx="6019800" cy="690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052ADFA-0088-5C5D-39D0-3CA0FF7F9B4C}"/>
              </a:ext>
            </a:extLst>
          </p:cNvPr>
          <p:cNvSpPr txBox="1">
            <a:spLocks noChangeArrowheads="1"/>
          </p:cNvSpPr>
          <p:nvPr/>
        </p:nvSpPr>
        <p:spPr bwMode="auto">
          <a:xfrm>
            <a:off x="5410200" y="6324600"/>
            <a:ext cx="2016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t>McMurdo Station</a:t>
            </a:r>
          </a:p>
        </p:txBody>
      </p:sp>
      <p:sp>
        <p:nvSpPr>
          <p:cNvPr id="5" name="TextBox 4">
            <a:extLst>
              <a:ext uri="{FF2B5EF4-FFF2-40B4-BE49-F238E27FC236}">
                <a16:creationId xmlns:a16="http://schemas.microsoft.com/office/drawing/2014/main" id="{F5B4A801-39DA-745C-645E-60EBE4E5B870}"/>
              </a:ext>
            </a:extLst>
          </p:cNvPr>
          <p:cNvSpPr txBox="1">
            <a:spLocks noChangeArrowheads="1"/>
          </p:cNvSpPr>
          <p:nvPr/>
        </p:nvSpPr>
        <p:spPr bwMode="auto">
          <a:xfrm>
            <a:off x="5594350" y="2057400"/>
            <a:ext cx="1644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t>Mount Erebus</a:t>
            </a:r>
          </a:p>
        </p:txBody>
      </p:sp>
      <p:sp>
        <p:nvSpPr>
          <p:cNvPr id="6" name="TextBox 5">
            <a:extLst>
              <a:ext uri="{FF2B5EF4-FFF2-40B4-BE49-F238E27FC236}">
                <a16:creationId xmlns:a16="http://schemas.microsoft.com/office/drawing/2014/main" id="{8E3DC778-93E6-046E-8B99-953B6C9F0701}"/>
              </a:ext>
            </a:extLst>
          </p:cNvPr>
          <p:cNvSpPr txBox="1">
            <a:spLocks noChangeArrowheads="1"/>
          </p:cNvSpPr>
          <p:nvPr/>
        </p:nvSpPr>
        <p:spPr bwMode="auto">
          <a:xfrm>
            <a:off x="539750" y="4191000"/>
            <a:ext cx="20161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000" baseline="0" dirty="0"/>
              <a:t>Mount Erebus</a:t>
            </a:r>
          </a:p>
          <a:p>
            <a:pPr algn="ctr" eaLnBrk="1" hangingPunct="1">
              <a:spcBef>
                <a:spcPct val="0"/>
              </a:spcBef>
              <a:buFontTx/>
              <a:buNone/>
            </a:pPr>
            <a:r>
              <a:rPr lang="en-US" altLang="en-US" sz="2000" baseline="0" dirty="0"/>
              <a:t>to</a:t>
            </a:r>
          </a:p>
          <a:p>
            <a:pPr algn="ctr" eaLnBrk="1" hangingPunct="1">
              <a:spcBef>
                <a:spcPct val="0"/>
              </a:spcBef>
              <a:buFontTx/>
              <a:buNone/>
            </a:pPr>
            <a:r>
              <a:rPr lang="en-US" altLang="en-US" sz="2000" baseline="0" dirty="0"/>
              <a:t>McMurdo Station</a:t>
            </a:r>
          </a:p>
          <a:p>
            <a:pPr algn="ctr" eaLnBrk="1" hangingPunct="1">
              <a:spcBef>
                <a:spcPct val="0"/>
              </a:spcBef>
              <a:buFontTx/>
              <a:buNone/>
            </a:pPr>
            <a:r>
              <a:rPr lang="en-US" altLang="en-US" sz="2000" baseline="0" dirty="0"/>
              <a:t>36 km</a:t>
            </a:r>
          </a:p>
        </p:txBody>
      </p:sp>
      <p:pic>
        <p:nvPicPr>
          <p:cNvPr id="3" name="Picture 2" descr="Mcmurdo_oli_2013334.jpg">
            <a:extLst>
              <a:ext uri="{FF2B5EF4-FFF2-40B4-BE49-F238E27FC236}">
                <a16:creationId xmlns:a16="http://schemas.microsoft.com/office/drawing/2014/main" id="{BDCC906D-0762-CA91-33BD-21EEE5A6AFB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62338" y="2667000"/>
            <a:ext cx="5300662"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833" name="Rectangle 2">
            <a:extLst>
              <a:ext uri="{FF2B5EF4-FFF2-40B4-BE49-F238E27FC236}">
                <a16:creationId xmlns:a16="http://schemas.microsoft.com/office/drawing/2014/main" id="{F8DE5932-3F97-55A9-131A-1E52CB46A176}"/>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Planetary Surfaces</a:t>
            </a:r>
          </a:p>
        </p:txBody>
      </p:sp>
      <p:sp>
        <p:nvSpPr>
          <p:cNvPr id="236547" name="Text Box 3">
            <a:extLst>
              <a:ext uri="{FF2B5EF4-FFF2-40B4-BE49-F238E27FC236}">
                <a16:creationId xmlns:a16="http://schemas.microsoft.com/office/drawing/2014/main" id="{DF417495-12EC-8316-8625-EC120A4A3B30}"/>
              </a:ext>
            </a:extLst>
          </p:cNvPr>
          <p:cNvSpPr txBox="1">
            <a:spLocks noChangeArrowheads="1"/>
          </p:cNvSpPr>
          <p:nvPr/>
        </p:nvSpPr>
        <p:spPr bwMode="auto">
          <a:xfrm>
            <a:off x="228600" y="974725"/>
            <a:ext cx="8686800"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t>Why look at the surface?</a:t>
            </a:r>
          </a:p>
          <a:p>
            <a:pPr eaLnBrk="1" hangingPunct="1">
              <a:spcBef>
                <a:spcPct val="0"/>
              </a:spcBef>
              <a:buFontTx/>
              <a:buNone/>
            </a:pPr>
            <a:endParaRPr lang="en-US" altLang="en-US" sz="2000" baseline="0" dirty="0"/>
          </a:p>
          <a:p>
            <a:pPr eaLnBrk="1" hangingPunct="1">
              <a:spcBef>
                <a:spcPct val="0"/>
              </a:spcBef>
              <a:buFontTx/>
              <a:buNone/>
            </a:pPr>
            <a:r>
              <a:rPr lang="en-US" altLang="en-US" sz="2000" baseline="0" dirty="0"/>
              <a:t>     1. formation history (composition)</a:t>
            </a:r>
          </a:p>
          <a:p>
            <a:pPr eaLnBrk="1" hangingPunct="1">
              <a:spcBef>
                <a:spcPct val="0"/>
              </a:spcBef>
              <a:buFontTx/>
              <a:buNone/>
            </a:pPr>
            <a:r>
              <a:rPr lang="en-US" altLang="en-US" sz="2000" baseline="0" dirty="0"/>
              <a:t>     2. past geologic activity</a:t>
            </a:r>
          </a:p>
          <a:p>
            <a:pPr eaLnBrk="1" hangingPunct="1">
              <a:spcBef>
                <a:spcPct val="0"/>
              </a:spcBef>
              <a:buFontTx/>
              <a:buNone/>
            </a:pPr>
            <a:r>
              <a:rPr lang="en-US" altLang="en-US" sz="2000" baseline="0" dirty="0"/>
              <a:t>     3. current geologic activity</a:t>
            </a:r>
          </a:p>
          <a:p>
            <a:pPr eaLnBrk="1" hangingPunct="1">
              <a:spcBef>
                <a:spcPct val="0"/>
              </a:spcBef>
              <a:buFontTx/>
              <a:buNone/>
            </a:pPr>
            <a:endParaRPr lang="en-US" altLang="en-US" sz="2000" baseline="0" dirty="0"/>
          </a:p>
          <a:p>
            <a:pPr eaLnBrk="1" hangingPunct="1">
              <a:spcBef>
                <a:spcPct val="0"/>
              </a:spcBef>
              <a:buFontTx/>
              <a:buNone/>
            </a:pPr>
            <a:r>
              <a:rPr lang="en-US" altLang="en-US" sz="2000" baseline="0" dirty="0"/>
              <a:t>Observables</a:t>
            </a:r>
          </a:p>
          <a:p>
            <a:pPr eaLnBrk="1" hangingPunct="1">
              <a:spcBef>
                <a:spcPct val="0"/>
              </a:spcBef>
              <a:buFontTx/>
              <a:buNone/>
            </a:pPr>
            <a:endParaRPr lang="en-US" altLang="en-US" sz="2000" baseline="0" dirty="0"/>
          </a:p>
          <a:p>
            <a:pPr eaLnBrk="1" hangingPunct="1">
              <a:spcBef>
                <a:spcPct val="0"/>
              </a:spcBef>
              <a:buFontTx/>
              <a:buNone/>
            </a:pPr>
            <a:r>
              <a:rPr lang="en-US" altLang="en-US" sz="2000" baseline="0" dirty="0"/>
              <a:t>     1. albedo:  high, low, differentiated, variable</a:t>
            </a:r>
          </a:p>
          <a:p>
            <a:pPr eaLnBrk="1" hangingPunct="1">
              <a:spcBef>
                <a:spcPct val="0"/>
              </a:spcBef>
              <a:buFontTx/>
              <a:buNone/>
            </a:pPr>
            <a:r>
              <a:rPr lang="en-US" altLang="en-US" sz="2000" baseline="0" dirty="0"/>
              <a:t>     2. terrain:  faults, ridges, cliffs, cracks </a:t>
            </a:r>
          </a:p>
          <a:p>
            <a:pPr eaLnBrk="1" hangingPunct="1">
              <a:spcBef>
                <a:spcPct val="0"/>
              </a:spcBef>
              <a:buFontTx/>
              <a:buNone/>
            </a:pPr>
            <a:r>
              <a:rPr lang="en-US" altLang="en-US" sz="2000" baseline="0" dirty="0"/>
              <a:t>     3. volcanoes:  tectonics, activity</a:t>
            </a:r>
          </a:p>
          <a:p>
            <a:pPr eaLnBrk="1" hangingPunct="1">
              <a:spcBef>
                <a:spcPct val="0"/>
              </a:spcBef>
              <a:buFontTx/>
              <a:buNone/>
            </a:pPr>
            <a:r>
              <a:rPr lang="en-US" altLang="en-US" sz="2000" baseline="0" dirty="0"/>
              <a:t>     4. cratering:  environment</a:t>
            </a:r>
          </a:p>
          <a:p>
            <a:pPr eaLnBrk="1" hangingPunct="1">
              <a:spcBef>
                <a:spcPct val="0"/>
              </a:spcBef>
              <a:buFontTx/>
              <a:buNone/>
            </a:pPr>
            <a:endParaRPr lang="en-US" altLang="en-US" sz="2000" baseline="0" dirty="0"/>
          </a:p>
          <a:p>
            <a:pPr eaLnBrk="1" hangingPunct="1">
              <a:spcBef>
                <a:spcPct val="0"/>
              </a:spcBef>
              <a:buFontTx/>
              <a:buNone/>
            </a:pPr>
            <a:r>
              <a:rPr lang="en-US" altLang="en-US" sz="2000" baseline="0" dirty="0"/>
              <a:t>Where are we talking about?   … the CRUST</a:t>
            </a:r>
          </a:p>
          <a:p>
            <a:pPr eaLnBrk="1" hangingPunct="1">
              <a:spcBef>
                <a:spcPct val="0"/>
              </a:spcBef>
              <a:buFontTx/>
              <a:buNone/>
            </a:pPr>
            <a:endParaRPr lang="en-US" altLang="en-US" sz="2000" baseline="0" dirty="0"/>
          </a:p>
          <a:p>
            <a:pPr eaLnBrk="1" hangingPunct="1">
              <a:spcBef>
                <a:spcPct val="0"/>
              </a:spcBef>
              <a:buFontTx/>
              <a:buNone/>
            </a:pPr>
            <a:r>
              <a:rPr lang="en-US" altLang="en-US" sz="2000" baseline="0" dirty="0"/>
              <a:t>     Earth crust:	5 to 50 km thick</a:t>
            </a:r>
          </a:p>
          <a:p>
            <a:pPr eaLnBrk="1" hangingPunct="1">
              <a:spcBef>
                <a:spcPct val="0"/>
              </a:spcBef>
              <a:buFontTx/>
              <a:buNone/>
            </a:pPr>
            <a:r>
              <a:rPr lang="en-US" altLang="en-US" sz="2000" baseline="0" dirty="0"/>
              <a:t>     Moon crust:  	60 km (Earth side) to 150 km (far side)</a:t>
            </a:r>
          </a:p>
          <a:p>
            <a:pPr eaLnBrk="1" hangingPunct="1">
              <a:spcBef>
                <a:spcPct val="0"/>
              </a:spcBef>
              <a:buFontTx/>
              <a:buNone/>
            </a:pPr>
            <a:r>
              <a:rPr lang="en-US" altLang="en-US" sz="2000" baseline="0" dirty="0"/>
              <a:t>     Mars crust:   	10 to 75 km thick (Fe</a:t>
            </a:r>
            <a:r>
              <a:rPr lang="en-US" altLang="en-US" sz="2000" dirty="0"/>
              <a:t>2</a:t>
            </a:r>
            <a:r>
              <a:rPr lang="en-US" altLang="en-US" sz="2000" baseline="0" dirty="0"/>
              <a:t>O</a:t>
            </a:r>
            <a:r>
              <a:rPr lang="en-US" altLang="en-US" sz="2000" dirty="0"/>
              <a:t>3</a:t>
            </a:r>
            <a:r>
              <a:rPr lang="en-US" altLang="en-US" sz="2000" baseline="0" dirty="0"/>
              <a:t> accounts for 18% surface mass!)</a:t>
            </a:r>
          </a:p>
        </p:txBody>
      </p:sp>
      <p:pic>
        <p:nvPicPr>
          <p:cNvPr id="120835" name="Picture 4" descr="AACHCOQ0">
            <a:extLst>
              <a:ext uri="{FF2B5EF4-FFF2-40B4-BE49-F238E27FC236}">
                <a16:creationId xmlns:a16="http://schemas.microsoft.com/office/drawing/2014/main" id="{6EA03E06-ED84-D53F-8D13-80CC553357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8600" y="1066800"/>
            <a:ext cx="3798888"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photo, sitting, snow, dark&#10;&#10;Description automatically generated">
            <a:extLst>
              <a:ext uri="{FF2B5EF4-FFF2-40B4-BE49-F238E27FC236}">
                <a16:creationId xmlns:a16="http://schemas.microsoft.com/office/drawing/2014/main" id="{5B28FF76-E2FA-68BB-F462-7B1C3D40EB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9238" y="1066800"/>
            <a:ext cx="3814762"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EA5B464-882E-F8A3-6A1C-ADD8AC989A56}"/>
              </a:ext>
            </a:extLst>
          </p:cNvPr>
          <p:cNvSpPr txBox="1"/>
          <p:nvPr/>
        </p:nvSpPr>
        <p:spPr>
          <a:xfrm>
            <a:off x="5867400" y="5028960"/>
            <a:ext cx="2819400" cy="461665"/>
          </a:xfrm>
          <a:prstGeom prst="rect">
            <a:avLst/>
          </a:prstGeom>
          <a:noFill/>
        </p:spPr>
        <p:txBody>
          <a:bodyPr wrap="square">
            <a:spAutoFit/>
          </a:bodyPr>
          <a:lstStyle/>
          <a:p>
            <a:r>
              <a:rPr lang="en-US" altLang="en-US" sz="2400" baseline="0" dirty="0">
                <a:solidFill>
                  <a:srgbClr val="00B050"/>
                </a:solidFill>
              </a:rPr>
              <a:t>SSE!  Where is this?</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6547">
                                            <p:txEl>
                                              <p:pRg st="0" end="0"/>
                                            </p:txEl>
                                          </p:spTgt>
                                        </p:tgtEl>
                                        <p:attrNameLst>
                                          <p:attrName>style.visibility</p:attrName>
                                        </p:attrNameLst>
                                      </p:cBhvr>
                                      <p:to>
                                        <p:strVal val="visible"/>
                                      </p:to>
                                    </p:set>
                                    <p:animEffect transition="in" filter="fade">
                                      <p:cBhvr>
                                        <p:cTn id="7" dur="1000"/>
                                        <p:tgtEl>
                                          <p:spTgt spid="2365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36547">
                                            <p:txEl>
                                              <p:pRg st="2" end="2"/>
                                            </p:txEl>
                                          </p:spTgt>
                                        </p:tgtEl>
                                        <p:attrNameLst>
                                          <p:attrName>style.visibility</p:attrName>
                                        </p:attrNameLst>
                                      </p:cBhvr>
                                      <p:to>
                                        <p:strVal val="visible"/>
                                      </p:to>
                                    </p:set>
                                    <p:animEffect transition="in" filter="fade">
                                      <p:cBhvr>
                                        <p:cTn id="12" dur="1000"/>
                                        <p:tgtEl>
                                          <p:spTgt spid="23654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36547">
                                            <p:txEl>
                                              <p:pRg st="3" end="3"/>
                                            </p:txEl>
                                          </p:spTgt>
                                        </p:tgtEl>
                                        <p:attrNameLst>
                                          <p:attrName>style.visibility</p:attrName>
                                        </p:attrNameLst>
                                      </p:cBhvr>
                                      <p:to>
                                        <p:strVal val="visible"/>
                                      </p:to>
                                    </p:set>
                                    <p:animEffect transition="in" filter="fade">
                                      <p:cBhvr>
                                        <p:cTn id="17" dur="1000"/>
                                        <p:tgtEl>
                                          <p:spTgt spid="23654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36547">
                                            <p:txEl>
                                              <p:pRg st="4" end="4"/>
                                            </p:txEl>
                                          </p:spTgt>
                                        </p:tgtEl>
                                        <p:attrNameLst>
                                          <p:attrName>style.visibility</p:attrName>
                                        </p:attrNameLst>
                                      </p:cBhvr>
                                      <p:to>
                                        <p:strVal val="visible"/>
                                      </p:to>
                                    </p:set>
                                    <p:animEffect transition="in" filter="fade">
                                      <p:cBhvr>
                                        <p:cTn id="22" dur="1000"/>
                                        <p:tgtEl>
                                          <p:spTgt spid="23654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36547">
                                            <p:txEl>
                                              <p:pRg st="6" end="6"/>
                                            </p:txEl>
                                          </p:spTgt>
                                        </p:tgtEl>
                                        <p:attrNameLst>
                                          <p:attrName>style.visibility</p:attrName>
                                        </p:attrNameLst>
                                      </p:cBhvr>
                                      <p:to>
                                        <p:strVal val="visible"/>
                                      </p:to>
                                    </p:set>
                                    <p:animEffect transition="in" filter="fade">
                                      <p:cBhvr>
                                        <p:cTn id="27" dur="1000"/>
                                        <p:tgtEl>
                                          <p:spTgt spid="236547">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36547">
                                            <p:txEl>
                                              <p:pRg st="8" end="8"/>
                                            </p:txEl>
                                          </p:spTgt>
                                        </p:tgtEl>
                                        <p:attrNameLst>
                                          <p:attrName>style.visibility</p:attrName>
                                        </p:attrNameLst>
                                      </p:cBhvr>
                                      <p:to>
                                        <p:strVal val="visible"/>
                                      </p:to>
                                    </p:set>
                                    <p:animEffect transition="in" filter="fade">
                                      <p:cBhvr>
                                        <p:cTn id="32" dur="1000"/>
                                        <p:tgtEl>
                                          <p:spTgt spid="236547">
                                            <p:txEl>
                                              <p:pRg st="8" end="8"/>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20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36547">
                                            <p:txEl>
                                              <p:pRg st="9" end="9"/>
                                            </p:txEl>
                                          </p:spTgt>
                                        </p:tgtEl>
                                        <p:attrNameLst>
                                          <p:attrName>style.visibility</p:attrName>
                                        </p:attrNameLst>
                                      </p:cBhvr>
                                      <p:to>
                                        <p:strVal val="visible"/>
                                      </p:to>
                                    </p:set>
                                    <p:animEffect transition="in" filter="fade">
                                      <p:cBhvr>
                                        <p:cTn id="45" dur="1000"/>
                                        <p:tgtEl>
                                          <p:spTgt spid="236547">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6547">
                                            <p:txEl>
                                              <p:pRg st="10" end="10"/>
                                            </p:txEl>
                                          </p:spTgt>
                                        </p:tgtEl>
                                        <p:attrNameLst>
                                          <p:attrName>style.visibility</p:attrName>
                                        </p:attrNameLst>
                                      </p:cBhvr>
                                      <p:to>
                                        <p:strVal val="visible"/>
                                      </p:to>
                                    </p:set>
                                    <p:animEffect transition="in" filter="fade">
                                      <p:cBhvr>
                                        <p:cTn id="50" dur="1000"/>
                                        <p:tgtEl>
                                          <p:spTgt spid="236547">
                                            <p:txEl>
                                              <p:pRg st="10" end="1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36547">
                                            <p:txEl>
                                              <p:pRg st="11" end="11"/>
                                            </p:txEl>
                                          </p:spTgt>
                                        </p:tgtEl>
                                        <p:attrNameLst>
                                          <p:attrName>style.visibility</p:attrName>
                                        </p:attrNameLst>
                                      </p:cBhvr>
                                      <p:to>
                                        <p:strVal val="visible"/>
                                      </p:to>
                                    </p:set>
                                    <p:animEffect transition="in" filter="fade">
                                      <p:cBhvr>
                                        <p:cTn id="55" dur="1000"/>
                                        <p:tgtEl>
                                          <p:spTgt spid="236547">
                                            <p:txEl>
                                              <p:pRg st="11" end="1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36547">
                                            <p:txEl>
                                              <p:pRg st="13" end="13"/>
                                            </p:txEl>
                                          </p:spTgt>
                                        </p:tgtEl>
                                        <p:attrNameLst>
                                          <p:attrName>style.visibility</p:attrName>
                                        </p:attrNameLst>
                                      </p:cBhvr>
                                      <p:to>
                                        <p:strVal val="visible"/>
                                      </p:to>
                                    </p:set>
                                    <p:animEffect transition="in" filter="fade">
                                      <p:cBhvr>
                                        <p:cTn id="60" dur="1000"/>
                                        <p:tgtEl>
                                          <p:spTgt spid="236547">
                                            <p:txEl>
                                              <p:pRg st="13" end="1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236547">
                                            <p:txEl>
                                              <p:pRg st="15" end="15"/>
                                            </p:txEl>
                                          </p:spTgt>
                                        </p:tgtEl>
                                        <p:attrNameLst>
                                          <p:attrName>style.visibility</p:attrName>
                                        </p:attrNameLst>
                                      </p:cBhvr>
                                      <p:to>
                                        <p:strVal val="visible"/>
                                      </p:to>
                                    </p:set>
                                    <p:animEffect transition="in" filter="fade">
                                      <p:cBhvr>
                                        <p:cTn id="65" dur="1000"/>
                                        <p:tgtEl>
                                          <p:spTgt spid="236547">
                                            <p:txEl>
                                              <p:pRg st="15" end="15"/>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236547">
                                            <p:txEl>
                                              <p:pRg st="16" end="16"/>
                                            </p:txEl>
                                          </p:spTgt>
                                        </p:tgtEl>
                                        <p:attrNameLst>
                                          <p:attrName>style.visibility</p:attrName>
                                        </p:attrNameLst>
                                      </p:cBhvr>
                                      <p:to>
                                        <p:strVal val="visible"/>
                                      </p:to>
                                    </p:set>
                                    <p:animEffect transition="in" filter="fade">
                                      <p:cBhvr>
                                        <p:cTn id="70" dur="1000"/>
                                        <p:tgtEl>
                                          <p:spTgt spid="236547">
                                            <p:txEl>
                                              <p:pRg st="16" end="16"/>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236547">
                                            <p:txEl>
                                              <p:pRg st="17" end="17"/>
                                            </p:txEl>
                                          </p:spTgt>
                                        </p:tgtEl>
                                        <p:attrNameLst>
                                          <p:attrName>style.visibility</p:attrName>
                                        </p:attrNameLst>
                                      </p:cBhvr>
                                      <p:to>
                                        <p:strVal val="visible"/>
                                      </p:to>
                                    </p:set>
                                    <p:animEffect transition="in" filter="fade">
                                      <p:cBhvr>
                                        <p:cTn id="75" dur="1000"/>
                                        <p:tgtEl>
                                          <p:spTgt spid="236547">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71B854F8-3DDC-3D7C-EB6A-65D9B1F37517}"/>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Minerals</a:t>
            </a:r>
          </a:p>
        </p:txBody>
      </p:sp>
      <p:sp>
        <p:nvSpPr>
          <p:cNvPr id="263171" name="Text Box 3">
            <a:extLst>
              <a:ext uri="{FF2B5EF4-FFF2-40B4-BE49-F238E27FC236}">
                <a16:creationId xmlns:a16="http://schemas.microsoft.com/office/drawing/2014/main" id="{2518C84F-B502-47B3-7524-C71B10FD0736}"/>
              </a:ext>
            </a:extLst>
          </p:cNvPr>
          <p:cNvSpPr txBox="1">
            <a:spLocks noChangeArrowheads="1"/>
          </p:cNvSpPr>
          <p:nvPr/>
        </p:nvSpPr>
        <p:spPr bwMode="auto">
          <a:xfrm>
            <a:off x="228600" y="644525"/>
            <a:ext cx="8686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FF0000"/>
                </a:solidFill>
              </a:rPr>
              <a:t>minerals</a:t>
            </a:r>
            <a:r>
              <a:rPr lang="en-US" altLang="en-US" sz="2000" baseline="0" dirty="0"/>
              <a:t>	</a:t>
            </a:r>
            <a:r>
              <a:rPr lang="en-US" altLang="en-US" sz="2000" i="1" baseline="0" dirty="0"/>
              <a:t>natural compounds with specific chemical composition</a:t>
            </a:r>
          </a:p>
          <a:p>
            <a:pPr eaLnBrk="1" hangingPunct="1">
              <a:spcBef>
                <a:spcPct val="0"/>
              </a:spcBef>
              <a:buFontTx/>
              <a:buNone/>
            </a:pPr>
            <a:r>
              <a:rPr lang="en-US" altLang="en-US" sz="2000" b="1" baseline="0" dirty="0">
                <a:solidFill>
                  <a:schemeClr val="accent2"/>
                </a:solidFill>
              </a:rPr>
              <a:t>ORDERED</a:t>
            </a:r>
            <a:r>
              <a:rPr lang="en-US" altLang="en-US" sz="2000" i="1" baseline="0" dirty="0"/>
              <a:t>	+ specific architecture of atoms</a:t>
            </a:r>
          </a:p>
        </p:txBody>
      </p:sp>
      <p:pic>
        <p:nvPicPr>
          <p:cNvPr id="122883" name="Picture 4" descr="graphite">
            <a:extLst>
              <a:ext uri="{FF2B5EF4-FFF2-40B4-BE49-F238E27FC236}">
                <a16:creationId xmlns:a16="http://schemas.microsoft.com/office/drawing/2014/main" id="{3AF45E0F-57F5-4E26-528F-2295E4767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600200"/>
            <a:ext cx="454977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4" name="Picture 5" descr="diamond">
            <a:extLst>
              <a:ext uri="{FF2B5EF4-FFF2-40B4-BE49-F238E27FC236}">
                <a16:creationId xmlns:a16="http://schemas.microsoft.com/office/drawing/2014/main" id="{FAC82AE5-2AC2-AD3B-C25E-79EDFF32A0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000" y="1600200"/>
            <a:ext cx="4165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3171">
                                            <p:txEl>
                                              <p:pRg st="0" end="0"/>
                                            </p:txEl>
                                          </p:spTgt>
                                        </p:tgtEl>
                                        <p:attrNameLst>
                                          <p:attrName>style.visibility</p:attrName>
                                        </p:attrNameLst>
                                      </p:cBhvr>
                                      <p:to>
                                        <p:strVal val="visible"/>
                                      </p:to>
                                    </p:set>
                                    <p:animEffect transition="in" filter="fade">
                                      <p:cBhvr>
                                        <p:cTn id="7" dur="1000"/>
                                        <p:tgtEl>
                                          <p:spTgt spid="263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63171">
                                            <p:txEl>
                                              <p:pRg st="1" end="1"/>
                                            </p:txEl>
                                          </p:spTgt>
                                        </p:tgtEl>
                                        <p:attrNameLst>
                                          <p:attrName>style.visibility</p:attrName>
                                        </p:attrNameLst>
                                      </p:cBhvr>
                                      <p:to>
                                        <p:strVal val="visible"/>
                                      </p:to>
                                    </p:set>
                                    <p:animEffect transition="in" filter="fade">
                                      <p:cBhvr>
                                        <p:cTn id="12" dur="1000"/>
                                        <p:tgtEl>
                                          <p:spTgt spid="2631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45907B36-C9D8-ED43-7B12-9489E09409B5}"/>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Minerals</a:t>
            </a:r>
          </a:p>
        </p:txBody>
      </p:sp>
      <p:sp>
        <p:nvSpPr>
          <p:cNvPr id="265219" name="Text Box 3">
            <a:extLst>
              <a:ext uri="{FF2B5EF4-FFF2-40B4-BE49-F238E27FC236}">
                <a16:creationId xmlns:a16="http://schemas.microsoft.com/office/drawing/2014/main" id="{56035F50-1F37-FADF-5BD2-90862D00A7B4}"/>
              </a:ext>
            </a:extLst>
          </p:cNvPr>
          <p:cNvSpPr txBox="1">
            <a:spLocks noChangeArrowheads="1"/>
          </p:cNvSpPr>
          <p:nvPr/>
        </p:nvSpPr>
        <p:spPr bwMode="auto">
          <a:xfrm>
            <a:off x="228600" y="644525"/>
            <a:ext cx="86868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FF0000"/>
                </a:solidFill>
              </a:rPr>
              <a:t>minerals</a:t>
            </a:r>
            <a:r>
              <a:rPr lang="en-US" altLang="en-US" sz="2000" baseline="0" dirty="0"/>
              <a:t>	</a:t>
            </a:r>
            <a:r>
              <a:rPr lang="en-US" altLang="en-US" sz="2000" i="1" baseline="0" dirty="0"/>
              <a:t>natural compounds with specific chemical composition 	</a:t>
            </a:r>
            <a:r>
              <a:rPr lang="en-US" altLang="en-US" sz="2000" b="1" baseline="0" dirty="0">
                <a:solidFill>
                  <a:schemeClr val="accent2"/>
                </a:solidFill>
              </a:rPr>
              <a:t> ORDERED </a:t>
            </a:r>
            <a:r>
              <a:rPr lang="en-US" altLang="en-US" sz="2000" i="1" baseline="0" dirty="0"/>
              <a:t>	+ specific architecture of atoms</a:t>
            </a:r>
          </a:p>
          <a:p>
            <a:pPr eaLnBrk="1" hangingPunct="1">
              <a:spcBef>
                <a:spcPct val="0"/>
              </a:spcBef>
              <a:buFontTx/>
              <a:buNone/>
            </a:pPr>
            <a:r>
              <a:rPr lang="en-US" altLang="en-US" sz="2000" baseline="0" dirty="0"/>
              <a:t>held together by</a:t>
            </a:r>
          </a:p>
          <a:p>
            <a:pPr eaLnBrk="1" hangingPunct="1">
              <a:spcBef>
                <a:spcPct val="0"/>
              </a:spcBef>
              <a:buFontTx/>
              <a:buNone/>
            </a:pPr>
            <a:r>
              <a:rPr lang="en-US" altLang="en-US" sz="2000" baseline="0" dirty="0"/>
              <a:t>	</a:t>
            </a:r>
            <a:r>
              <a:rPr lang="en-US" altLang="en-US" sz="2000" baseline="0" dirty="0">
                <a:solidFill>
                  <a:schemeClr val="accent2"/>
                </a:solidFill>
              </a:rPr>
              <a:t>ion</a:t>
            </a:r>
            <a:r>
              <a:rPr lang="en-US" altLang="en-US" sz="2000" baseline="0" dirty="0"/>
              <a:t>ic bond --- electrostatic attraction between opposite </a:t>
            </a:r>
            <a:r>
              <a:rPr lang="en-US" altLang="en-US" sz="2000" baseline="0" dirty="0">
                <a:solidFill>
                  <a:schemeClr val="accent2"/>
                </a:solidFill>
              </a:rPr>
              <a:t>charges</a:t>
            </a:r>
            <a:r>
              <a:rPr lang="en-US" altLang="en-US" sz="2000" baseline="0" dirty="0"/>
              <a:t>, </a:t>
            </a:r>
            <a:r>
              <a:rPr lang="en-US" altLang="en-US" sz="2000" baseline="0" dirty="0" err="1"/>
              <a:t>Na</a:t>
            </a:r>
            <a:r>
              <a:rPr lang="en-US" altLang="en-US" sz="2000" baseline="30000" dirty="0" err="1"/>
              <a:t>+</a:t>
            </a:r>
            <a:r>
              <a:rPr lang="en-US" altLang="en-US" sz="2000" baseline="0" dirty="0" err="1"/>
              <a:t>Cl</a:t>
            </a:r>
            <a:r>
              <a:rPr lang="en-US" altLang="en-US" sz="2000" baseline="-2000" dirty="0"/>
              <a:t>¯</a:t>
            </a:r>
          </a:p>
          <a:p>
            <a:pPr eaLnBrk="1" hangingPunct="1">
              <a:spcBef>
                <a:spcPct val="0"/>
              </a:spcBef>
              <a:buFontTx/>
              <a:buNone/>
            </a:pPr>
            <a:r>
              <a:rPr lang="en-US" altLang="en-US" sz="2000" baseline="0" dirty="0"/>
              <a:t>	covalent bond --- shared electrons, diamond</a:t>
            </a:r>
          </a:p>
          <a:p>
            <a:pPr eaLnBrk="1" hangingPunct="1">
              <a:spcBef>
                <a:spcPct val="0"/>
              </a:spcBef>
              <a:buFontTx/>
              <a:buNone/>
            </a:pPr>
            <a:r>
              <a:rPr lang="en-US" altLang="en-US" sz="2000" baseline="0" dirty="0"/>
              <a:t>	Van der Waals --- occurs in minerals that have polar molecules, H</a:t>
            </a:r>
            <a:r>
              <a:rPr lang="en-US" altLang="en-US" sz="2000" dirty="0"/>
              <a:t>2</a:t>
            </a:r>
            <a:r>
              <a:rPr lang="en-US" altLang="en-US" sz="2000" baseline="0" dirty="0"/>
              <a:t>O</a:t>
            </a:r>
          </a:p>
          <a:p>
            <a:pPr eaLnBrk="1" hangingPunct="1">
              <a:spcBef>
                <a:spcPct val="0"/>
              </a:spcBef>
              <a:buFontTx/>
              <a:buNone/>
            </a:pPr>
            <a:endParaRPr lang="en-US" altLang="en-US" sz="2000" b="1" i="1" baseline="0" dirty="0"/>
          </a:p>
          <a:p>
            <a:pPr eaLnBrk="1" hangingPunct="1">
              <a:spcBef>
                <a:spcPct val="0"/>
              </a:spcBef>
              <a:buFontTx/>
              <a:buNone/>
            </a:pPr>
            <a:r>
              <a:rPr lang="en-US" altLang="en-US" sz="2000" baseline="0" dirty="0"/>
              <a:t>most common minerals on terrestrial planets … </a:t>
            </a:r>
            <a:r>
              <a:rPr lang="en-US" altLang="en-US" sz="2000" b="1" baseline="0" dirty="0">
                <a:solidFill>
                  <a:srgbClr val="FF0000"/>
                </a:solidFill>
              </a:rPr>
              <a:t>silicates</a:t>
            </a:r>
            <a:r>
              <a:rPr lang="en-US" altLang="en-US" sz="2000" baseline="0" dirty="0"/>
              <a:t> = having silicon + oxygen</a:t>
            </a:r>
          </a:p>
          <a:p>
            <a:pPr eaLnBrk="1" hangingPunct="1">
              <a:spcBef>
                <a:spcPct val="0"/>
              </a:spcBef>
              <a:buFontTx/>
              <a:buNone/>
            </a:pPr>
            <a:r>
              <a:rPr lang="en-US" altLang="en-US" sz="2000" baseline="0" dirty="0"/>
              <a:t>	quartz		</a:t>
            </a:r>
            <a:r>
              <a:rPr lang="en-US" altLang="en-US" sz="2000" baseline="0" dirty="0">
                <a:solidFill>
                  <a:srgbClr val="FF0000"/>
                </a:solidFill>
              </a:rPr>
              <a:t>SiO</a:t>
            </a:r>
            <a:r>
              <a:rPr lang="en-US" altLang="en-US" sz="2000" dirty="0">
                <a:solidFill>
                  <a:srgbClr val="FF0000"/>
                </a:solidFill>
              </a:rPr>
              <a:t>2</a:t>
            </a:r>
          </a:p>
          <a:p>
            <a:pPr eaLnBrk="1" hangingPunct="1">
              <a:spcBef>
                <a:spcPct val="0"/>
              </a:spcBef>
              <a:buFontTx/>
              <a:buNone/>
            </a:pPr>
            <a:r>
              <a:rPr lang="en-US" altLang="en-US" sz="2000" baseline="0" dirty="0"/>
              <a:t>	olivine		(</a:t>
            </a:r>
            <a:r>
              <a:rPr lang="en-US" altLang="en-US" sz="2000" baseline="0" dirty="0" err="1"/>
              <a:t>Fe,Mg</a:t>
            </a:r>
            <a:r>
              <a:rPr lang="en-US" altLang="en-US" sz="2000" baseline="0" dirty="0"/>
              <a:t>)</a:t>
            </a:r>
            <a:r>
              <a:rPr lang="en-US" altLang="en-US" sz="2000" dirty="0"/>
              <a:t>2</a:t>
            </a:r>
            <a:r>
              <a:rPr lang="en-US" altLang="en-US" sz="2000" baseline="0" dirty="0">
                <a:solidFill>
                  <a:srgbClr val="FF0000"/>
                </a:solidFill>
              </a:rPr>
              <a:t>SiO</a:t>
            </a:r>
            <a:r>
              <a:rPr lang="en-US" altLang="en-US" sz="2000" dirty="0">
                <a:solidFill>
                  <a:srgbClr val="FF0000"/>
                </a:solidFill>
              </a:rPr>
              <a:t>4</a:t>
            </a:r>
          </a:p>
          <a:p>
            <a:pPr eaLnBrk="1" hangingPunct="1">
              <a:spcBef>
                <a:spcPct val="0"/>
              </a:spcBef>
              <a:buFontTx/>
              <a:buNone/>
            </a:pPr>
            <a:r>
              <a:rPr lang="en-US" altLang="en-US" sz="2000" baseline="0" dirty="0"/>
              <a:t>	pyroxene	(</a:t>
            </a:r>
            <a:r>
              <a:rPr lang="en-US" altLang="en-US" sz="2000" baseline="0" dirty="0" err="1"/>
              <a:t>Fe,Mg</a:t>
            </a:r>
            <a:r>
              <a:rPr lang="en-US" altLang="en-US" sz="2000" baseline="0" dirty="0"/>
              <a:t>)</a:t>
            </a:r>
            <a:r>
              <a:rPr lang="en-US" altLang="en-US" sz="2000" dirty="0"/>
              <a:t>2</a:t>
            </a:r>
            <a:r>
              <a:rPr lang="en-US" altLang="en-US" sz="2000" baseline="0" dirty="0">
                <a:solidFill>
                  <a:srgbClr val="FF0000"/>
                </a:solidFill>
              </a:rPr>
              <a:t>Si</a:t>
            </a:r>
            <a:r>
              <a:rPr lang="en-US" altLang="en-US" sz="2000" dirty="0">
                <a:solidFill>
                  <a:srgbClr val="FF0000"/>
                </a:solidFill>
              </a:rPr>
              <a:t>2</a:t>
            </a:r>
            <a:r>
              <a:rPr lang="en-US" altLang="en-US" sz="2000" baseline="0" dirty="0">
                <a:solidFill>
                  <a:srgbClr val="FF0000"/>
                </a:solidFill>
              </a:rPr>
              <a:t>O</a:t>
            </a:r>
            <a:r>
              <a:rPr lang="en-US" altLang="en-US" sz="2000" dirty="0">
                <a:solidFill>
                  <a:srgbClr val="FF0000"/>
                </a:solidFill>
              </a:rPr>
              <a:t>6</a:t>
            </a:r>
            <a:r>
              <a:rPr lang="en-US" altLang="en-US" sz="2000" dirty="0"/>
              <a:t>                                       	</a:t>
            </a:r>
            <a:r>
              <a:rPr lang="en-US" altLang="en-US" sz="2000" baseline="0" dirty="0"/>
              <a:t>10% of Earth rocks</a:t>
            </a:r>
            <a:endParaRPr lang="en-US" altLang="en-US" sz="2000" dirty="0"/>
          </a:p>
          <a:p>
            <a:pPr eaLnBrk="1" hangingPunct="1">
              <a:spcBef>
                <a:spcPct val="0"/>
              </a:spcBef>
              <a:buFontTx/>
              <a:buNone/>
            </a:pPr>
            <a:r>
              <a:rPr lang="en-US" altLang="en-US" sz="2000" baseline="0" dirty="0"/>
              <a:t>	feldspar		(</a:t>
            </a:r>
            <a:r>
              <a:rPr lang="en-US" altLang="en-US" sz="2000" baseline="0" dirty="0" err="1"/>
              <a:t>K,Na</a:t>
            </a:r>
            <a:r>
              <a:rPr lang="en-US" altLang="en-US" sz="2000" baseline="0" dirty="0"/>
              <a:t>)Al</a:t>
            </a:r>
            <a:r>
              <a:rPr lang="en-US" altLang="en-US" sz="2000" baseline="0" dirty="0">
                <a:solidFill>
                  <a:srgbClr val="FF0000"/>
                </a:solidFill>
              </a:rPr>
              <a:t>Si</a:t>
            </a:r>
            <a:r>
              <a:rPr lang="en-US" altLang="en-US" sz="2000" dirty="0">
                <a:solidFill>
                  <a:srgbClr val="FF0000"/>
                </a:solidFill>
              </a:rPr>
              <a:t>3</a:t>
            </a:r>
            <a:r>
              <a:rPr lang="en-US" altLang="en-US" sz="2000" baseline="0" dirty="0">
                <a:solidFill>
                  <a:srgbClr val="FF0000"/>
                </a:solidFill>
              </a:rPr>
              <a:t>O</a:t>
            </a:r>
            <a:r>
              <a:rPr lang="en-US" altLang="en-US" sz="2000" dirty="0">
                <a:solidFill>
                  <a:srgbClr val="FF0000"/>
                </a:solidFill>
              </a:rPr>
              <a:t>8</a:t>
            </a:r>
            <a:r>
              <a:rPr lang="en-US" altLang="en-US" sz="2000" dirty="0"/>
              <a:t> </a:t>
            </a:r>
            <a:r>
              <a:rPr lang="en-US" altLang="en-US" sz="2000" baseline="0" dirty="0"/>
              <a:t>  ,   CaAl</a:t>
            </a:r>
            <a:r>
              <a:rPr lang="en-US" altLang="en-US" sz="2000" dirty="0"/>
              <a:t>2</a:t>
            </a:r>
            <a:r>
              <a:rPr lang="en-US" altLang="en-US" sz="2000" baseline="0" dirty="0">
                <a:solidFill>
                  <a:srgbClr val="FF0000"/>
                </a:solidFill>
              </a:rPr>
              <a:t>Si</a:t>
            </a:r>
            <a:r>
              <a:rPr lang="en-US" altLang="en-US" sz="2000" dirty="0">
                <a:solidFill>
                  <a:srgbClr val="FF0000"/>
                </a:solidFill>
              </a:rPr>
              <a:t>2</a:t>
            </a:r>
            <a:r>
              <a:rPr lang="en-US" altLang="en-US" sz="2000" baseline="0" dirty="0">
                <a:solidFill>
                  <a:srgbClr val="FF0000"/>
                </a:solidFill>
              </a:rPr>
              <a:t>O</a:t>
            </a:r>
            <a:r>
              <a:rPr lang="en-US" altLang="en-US" sz="2000" dirty="0">
                <a:solidFill>
                  <a:srgbClr val="FF0000"/>
                </a:solidFill>
              </a:rPr>
              <a:t>8</a:t>
            </a:r>
            <a:r>
              <a:rPr lang="en-US" altLang="en-US" sz="2000" dirty="0"/>
              <a:t> 	</a:t>
            </a:r>
            <a:r>
              <a:rPr lang="en-US" altLang="en-US" sz="2000" baseline="0" dirty="0"/>
              <a:t>60% of Earth rocks</a:t>
            </a:r>
            <a:endParaRPr lang="en-US" altLang="en-US" sz="2000" dirty="0"/>
          </a:p>
          <a:p>
            <a:pPr eaLnBrk="1" hangingPunct="1">
              <a:spcBef>
                <a:spcPct val="0"/>
              </a:spcBef>
              <a:buFontTx/>
              <a:buNone/>
            </a:pPr>
            <a:endParaRPr lang="en-US" altLang="en-US" sz="2000" baseline="0" dirty="0"/>
          </a:p>
          <a:p>
            <a:pPr eaLnBrk="1" hangingPunct="1">
              <a:spcBef>
                <a:spcPct val="0"/>
              </a:spcBef>
              <a:buFontTx/>
              <a:buNone/>
            </a:pPr>
            <a:r>
              <a:rPr lang="en-US" altLang="en-US" sz="2000" baseline="0" dirty="0"/>
              <a:t>next most common minerals … </a:t>
            </a:r>
            <a:r>
              <a:rPr lang="en-US" altLang="en-US" sz="2000" b="1" baseline="0" dirty="0">
                <a:solidFill>
                  <a:srgbClr val="FF0000"/>
                </a:solidFill>
              </a:rPr>
              <a:t>oxides</a:t>
            </a:r>
            <a:r>
              <a:rPr lang="en-US" altLang="en-US" sz="2000" baseline="0" dirty="0"/>
              <a:t> = (usually) Fe + oxygen</a:t>
            </a:r>
          </a:p>
          <a:p>
            <a:pPr eaLnBrk="1" hangingPunct="1">
              <a:spcBef>
                <a:spcPct val="0"/>
              </a:spcBef>
              <a:buFontTx/>
              <a:buNone/>
            </a:pPr>
            <a:r>
              <a:rPr lang="en-US" altLang="en-US" sz="2000" b="1" i="1" baseline="0" dirty="0"/>
              <a:t>	</a:t>
            </a:r>
            <a:r>
              <a:rPr lang="en-US" altLang="en-US" sz="2000" baseline="0" dirty="0"/>
              <a:t>magnetite	Fe</a:t>
            </a:r>
            <a:r>
              <a:rPr lang="en-US" altLang="en-US" sz="2000" dirty="0"/>
              <a:t>3</a:t>
            </a:r>
            <a:r>
              <a:rPr lang="en-US" altLang="en-US" sz="2000" baseline="0" dirty="0">
                <a:solidFill>
                  <a:srgbClr val="FF0000"/>
                </a:solidFill>
              </a:rPr>
              <a:t>O</a:t>
            </a:r>
            <a:r>
              <a:rPr lang="en-US" altLang="en-US" sz="2000" dirty="0">
                <a:solidFill>
                  <a:srgbClr val="FF0000"/>
                </a:solidFill>
              </a:rPr>
              <a:t>4</a:t>
            </a:r>
          </a:p>
          <a:p>
            <a:pPr eaLnBrk="1" hangingPunct="1">
              <a:spcBef>
                <a:spcPct val="0"/>
              </a:spcBef>
              <a:buFontTx/>
              <a:buNone/>
            </a:pPr>
            <a:r>
              <a:rPr lang="en-US" altLang="en-US" sz="2000" baseline="0" dirty="0"/>
              <a:t>	hematite		Fe</a:t>
            </a:r>
            <a:r>
              <a:rPr lang="en-US" altLang="en-US" sz="2000" dirty="0"/>
              <a:t>2</a:t>
            </a:r>
            <a:r>
              <a:rPr lang="en-US" altLang="en-US" sz="2000" baseline="0" dirty="0">
                <a:solidFill>
                  <a:srgbClr val="FF0000"/>
                </a:solidFill>
              </a:rPr>
              <a:t>O</a:t>
            </a:r>
            <a:r>
              <a:rPr lang="en-US" altLang="en-US" sz="2000" dirty="0">
                <a:solidFill>
                  <a:srgbClr val="FF0000"/>
                </a:solidFill>
              </a:rPr>
              <a:t>3</a:t>
            </a:r>
          </a:p>
          <a:p>
            <a:pPr eaLnBrk="1" hangingPunct="1">
              <a:spcBef>
                <a:spcPct val="0"/>
              </a:spcBef>
              <a:buFontTx/>
              <a:buNone/>
            </a:pPr>
            <a:r>
              <a:rPr lang="en-US" altLang="en-US" sz="2000" baseline="0" dirty="0"/>
              <a:t>	limonite		HFe</a:t>
            </a:r>
            <a:r>
              <a:rPr lang="en-US" altLang="en-US" sz="2000" baseline="0" dirty="0">
                <a:solidFill>
                  <a:srgbClr val="FF0000"/>
                </a:solidFill>
              </a:rPr>
              <a:t>O</a:t>
            </a:r>
            <a:r>
              <a:rPr lang="en-US" altLang="en-US" sz="2000" dirty="0">
                <a:solidFill>
                  <a:srgbClr val="FF0000"/>
                </a:solidFill>
              </a:rPr>
              <a:t>2</a:t>
            </a:r>
          </a:p>
          <a:p>
            <a:pPr eaLnBrk="1" hangingPunct="1">
              <a:spcBef>
                <a:spcPct val="0"/>
              </a:spcBef>
              <a:buFontTx/>
              <a:buNone/>
            </a:pPr>
            <a:endParaRPr lang="en-US" altLang="en-US" sz="2000" i="1" baseline="0" dirty="0"/>
          </a:p>
          <a:p>
            <a:pPr eaLnBrk="1" hangingPunct="1">
              <a:spcBef>
                <a:spcPct val="0"/>
              </a:spcBef>
              <a:buFontTx/>
              <a:buNone/>
            </a:pPr>
            <a:r>
              <a:rPr lang="en-US" altLang="en-US" sz="2000" baseline="0" dirty="0"/>
              <a:t>outer Solar System … </a:t>
            </a:r>
            <a:r>
              <a:rPr lang="en-US" altLang="en-US" sz="2000" b="1" baseline="0" dirty="0">
                <a:solidFill>
                  <a:srgbClr val="FF0000"/>
                </a:solidFill>
              </a:rPr>
              <a:t>ices</a:t>
            </a:r>
            <a:r>
              <a:rPr lang="en-US" altLang="en-US" sz="2000" b="1" baseline="0" dirty="0"/>
              <a:t> </a:t>
            </a:r>
            <a:r>
              <a:rPr lang="en-US" altLang="en-US" sz="2000" baseline="0" dirty="0"/>
              <a:t>… four favorites …</a:t>
            </a:r>
          </a:p>
          <a:p>
            <a:pPr eaLnBrk="1" hangingPunct="1">
              <a:spcBef>
                <a:spcPct val="0"/>
              </a:spcBef>
              <a:buFontTx/>
              <a:buNone/>
            </a:pPr>
            <a:r>
              <a:rPr lang="en-US" altLang="en-US" sz="2000" baseline="0" dirty="0"/>
              <a:t>	H</a:t>
            </a:r>
            <a:r>
              <a:rPr lang="en-US" altLang="en-US" sz="2000" dirty="0"/>
              <a:t>2</a:t>
            </a:r>
            <a:r>
              <a:rPr lang="en-US" altLang="en-US" sz="2000" baseline="0" dirty="0"/>
              <a:t>O, NH</a:t>
            </a:r>
            <a:r>
              <a:rPr lang="en-US" altLang="en-US" sz="2000" dirty="0"/>
              <a:t>3</a:t>
            </a:r>
            <a:r>
              <a:rPr lang="en-US" altLang="en-US" sz="2000" baseline="0" dirty="0"/>
              <a:t>, CH</a:t>
            </a:r>
            <a:r>
              <a:rPr lang="en-US" altLang="en-US" sz="2000" dirty="0"/>
              <a:t>4 </a:t>
            </a:r>
            <a:r>
              <a:rPr lang="en-US" altLang="en-US" sz="2000" baseline="0" dirty="0"/>
              <a:t>, CO</a:t>
            </a:r>
            <a:r>
              <a:rPr lang="en-US" altLang="en-US" sz="2000" dirty="0"/>
              <a:t>2</a:t>
            </a:r>
            <a:r>
              <a:rPr lang="en-US" altLang="en-US" sz="2000" baseline="0" dirty="0"/>
              <a:t> … mixed versions = clathrates … comets have all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5219">
                                            <p:txEl>
                                              <p:pRg st="1" end="1"/>
                                            </p:txEl>
                                          </p:spTgt>
                                        </p:tgtEl>
                                        <p:attrNameLst>
                                          <p:attrName>style.visibility</p:attrName>
                                        </p:attrNameLst>
                                      </p:cBhvr>
                                      <p:to>
                                        <p:strVal val="visible"/>
                                      </p:to>
                                    </p:set>
                                    <p:animEffect transition="in" filter="fade">
                                      <p:cBhvr>
                                        <p:cTn id="7" dur="1000"/>
                                        <p:tgtEl>
                                          <p:spTgt spid="2652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65219">
                                            <p:txEl>
                                              <p:pRg st="2" end="2"/>
                                            </p:txEl>
                                          </p:spTgt>
                                        </p:tgtEl>
                                        <p:attrNameLst>
                                          <p:attrName>style.visibility</p:attrName>
                                        </p:attrNameLst>
                                      </p:cBhvr>
                                      <p:to>
                                        <p:strVal val="visible"/>
                                      </p:to>
                                    </p:set>
                                    <p:animEffect transition="in" filter="fade">
                                      <p:cBhvr>
                                        <p:cTn id="12" dur="1000"/>
                                        <p:tgtEl>
                                          <p:spTgt spid="2652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65219">
                                            <p:txEl>
                                              <p:pRg st="3" end="3"/>
                                            </p:txEl>
                                          </p:spTgt>
                                        </p:tgtEl>
                                        <p:attrNameLst>
                                          <p:attrName>style.visibility</p:attrName>
                                        </p:attrNameLst>
                                      </p:cBhvr>
                                      <p:to>
                                        <p:strVal val="visible"/>
                                      </p:to>
                                    </p:set>
                                    <p:animEffect transition="in" filter="fade">
                                      <p:cBhvr>
                                        <p:cTn id="17" dur="1000"/>
                                        <p:tgtEl>
                                          <p:spTgt spid="26521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65219">
                                            <p:txEl>
                                              <p:pRg st="4" end="4"/>
                                            </p:txEl>
                                          </p:spTgt>
                                        </p:tgtEl>
                                        <p:attrNameLst>
                                          <p:attrName>style.visibility</p:attrName>
                                        </p:attrNameLst>
                                      </p:cBhvr>
                                      <p:to>
                                        <p:strVal val="visible"/>
                                      </p:to>
                                    </p:set>
                                    <p:animEffect transition="in" filter="fade">
                                      <p:cBhvr>
                                        <p:cTn id="22" dur="1000"/>
                                        <p:tgtEl>
                                          <p:spTgt spid="26521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65219">
                                            <p:txEl>
                                              <p:pRg st="6" end="6"/>
                                            </p:txEl>
                                          </p:spTgt>
                                        </p:tgtEl>
                                        <p:attrNameLst>
                                          <p:attrName>style.visibility</p:attrName>
                                        </p:attrNameLst>
                                      </p:cBhvr>
                                      <p:to>
                                        <p:strVal val="visible"/>
                                      </p:to>
                                    </p:set>
                                    <p:animEffect transition="in" filter="fade">
                                      <p:cBhvr>
                                        <p:cTn id="27" dur="1000"/>
                                        <p:tgtEl>
                                          <p:spTgt spid="265219">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65219">
                                            <p:txEl>
                                              <p:pRg st="7" end="7"/>
                                            </p:txEl>
                                          </p:spTgt>
                                        </p:tgtEl>
                                        <p:attrNameLst>
                                          <p:attrName>style.visibility</p:attrName>
                                        </p:attrNameLst>
                                      </p:cBhvr>
                                      <p:to>
                                        <p:strVal val="visible"/>
                                      </p:to>
                                    </p:set>
                                    <p:animEffect transition="in" filter="fade">
                                      <p:cBhvr>
                                        <p:cTn id="32" dur="1000"/>
                                        <p:tgtEl>
                                          <p:spTgt spid="265219">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65219">
                                            <p:txEl>
                                              <p:pRg st="8" end="8"/>
                                            </p:txEl>
                                          </p:spTgt>
                                        </p:tgtEl>
                                        <p:attrNameLst>
                                          <p:attrName>style.visibility</p:attrName>
                                        </p:attrNameLst>
                                      </p:cBhvr>
                                      <p:to>
                                        <p:strVal val="visible"/>
                                      </p:to>
                                    </p:set>
                                    <p:animEffect transition="in" filter="fade">
                                      <p:cBhvr>
                                        <p:cTn id="35" dur="1000"/>
                                        <p:tgtEl>
                                          <p:spTgt spid="265219">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65219">
                                            <p:txEl>
                                              <p:pRg st="9" end="9"/>
                                            </p:txEl>
                                          </p:spTgt>
                                        </p:tgtEl>
                                        <p:attrNameLst>
                                          <p:attrName>style.visibility</p:attrName>
                                        </p:attrNameLst>
                                      </p:cBhvr>
                                      <p:to>
                                        <p:strVal val="visible"/>
                                      </p:to>
                                    </p:set>
                                    <p:animEffect transition="in" filter="fade">
                                      <p:cBhvr>
                                        <p:cTn id="38" dur="1000"/>
                                        <p:tgtEl>
                                          <p:spTgt spid="265219">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65219">
                                            <p:txEl>
                                              <p:pRg st="10" end="10"/>
                                            </p:txEl>
                                          </p:spTgt>
                                        </p:tgtEl>
                                        <p:attrNameLst>
                                          <p:attrName>style.visibility</p:attrName>
                                        </p:attrNameLst>
                                      </p:cBhvr>
                                      <p:to>
                                        <p:strVal val="visible"/>
                                      </p:to>
                                    </p:set>
                                    <p:animEffect transition="in" filter="fade">
                                      <p:cBhvr>
                                        <p:cTn id="41" dur="1000"/>
                                        <p:tgtEl>
                                          <p:spTgt spid="265219">
                                            <p:txEl>
                                              <p:pRg st="10" end="10"/>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nodeType="clickEffect">
                                  <p:stCondLst>
                                    <p:cond delay="0"/>
                                  </p:stCondLst>
                                  <p:childTnLst>
                                    <p:set>
                                      <p:cBhvr>
                                        <p:cTn id="45" dur="1" fill="hold">
                                          <p:stCondLst>
                                            <p:cond delay="0"/>
                                          </p:stCondLst>
                                        </p:cTn>
                                        <p:tgtEl>
                                          <p:spTgt spid="265219">
                                            <p:txEl>
                                              <p:pRg st="12" end="12"/>
                                            </p:txEl>
                                          </p:spTgt>
                                        </p:tgtEl>
                                        <p:attrNameLst>
                                          <p:attrName>style.visibility</p:attrName>
                                        </p:attrNameLst>
                                      </p:cBhvr>
                                      <p:to>
                                        <p:strVal val="visible"/>
                                      </p:to>
                                    </p:set>
                                    <p:animEffect transition="in" filter="fade">
                                      <p:cBhvr>
                                        <p:cTn id="46" dur="1000"/>
                                        <p:tgtEl>
                                          <p:spTgt spid="265219">
                                            <p:txEl>
                                              <p:pRg st="12" end="12"/>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ntr" presetSubtype="0" fill="hold" nodeType="clickEffect">
                                  <p:stCondLst>
                                    <p:cond delay="0"/>
                                  </p:stCondLst>
                                  <p:childTnLst>
                                    <p:set>
                                      <p:cBhvr>
                                        <p:cTn id="50" dur="1" fill="hold">
                                          <p:stCondLst>
                                            <p:cond delay="0"/>
                                          </p:stCondLst>
                                        </p:cTn>
                                        <p:tgtEl>
                                          <p:spTgt spid="265219">
                                            <p:txEl>
                                              <p:pRg st="13" end="13"/>
                                            </p:txEl>
                                          </p:spTgt>
                                        </p:tgtEl>
                                        <p:attrNameLst>
                                          <p:attrName>style.visibility</p:attrName>
                                        </p:attrNameLst>
                                      </p:cBhvr>
                                      <p:to>
                                        <p:strVal val="visible"/>
                                      </p:to>
                                    </p:set>
                                    <p:animEffect transition="in" filter="fade">
                                      <p:cBhvr>
                                        <p:cTn id="51" dur="1000"/>
                                        <p:tgtEl>
                                          <p:spTgt spid="265219">
                                            <p:txEl>
                                              <p:pRg st="13" end="13"/>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265219">
                                            <p:txEl>
                                              <p:pRg st="14" end="14"/>
                                            </p:txEl>
                                          </p:spTgt>
                                        </p:tgtEl>
                                        <p:attrNameLst>
                                          <p:attrName>style.visibility</p:attrName>
                                        </p:attrNameLst>
                                      </p:cBhvr>
                                      <p:to>
                                        <p:strVal val="visible"/>
                                      </p:to>
                                    </p:set>
                                    <p:animEffect transition="in" filter="fade">
                                      <p:cBhvr>
                                        <p:cTn id="54" dur="1000"/>
                                        <p:tgtEl>
                                          <p:spTgt spid="265219">
                                            <p:txEl>
                                              <p:pRg st="14" end="14"/>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265219">
                                            <p:txEl>
                                              <p:pRg st="15" end="15"/>
                                            </p:txEl>
                                          </p:spTgt>
                                        </p:tgtEl>
                                        <p:attrNameLst>
                                          <p:attrName>style.visibility</p:attrName>
                                        </p:attrNameLst>
                                      </p:cBhvr>
                                      <p:to>
                                        <p:strVal val="visible"/>
                                      </p:to>
                                    </p:set>
                                    <p:animEffect transition="in" filter="fade">
                                      <p:cBhvr>
                                        <p:cTn id="57" dur="1000"/>
                                        <p:tgtEl>
                                          <p:spTgt spid="265219">
                                            <p:txEl>
                                              <p:pRg st="15" end="15"/>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265219">
                                            <p:txEl>
                                              <p:pRg st="17" end="17"/>
                                            </p:txEl>
                                          </p:spTgt>
                                        </p:tgtEl>
                                        <p:attrNameLst>
                                          <p:attrName>style.visibility</p:attrName>
                                        </p:attrNameLst>
                                      </p:cBhvr>
                                      <p:to>
                                        <p:strVal val="visible"/>
                                      </p:to>
                                    </p:set>
                                    <p:animEffect transition="in" filter="fade">
                                      <p:cBhvr>
                                        <p:cTn id="62" dur="1000"/>
                                        <p:tgtEl>
                                          <p:spTgt spid="265219">
                                            <p:txEl>
                                              <p:pRg st="17" end="17"/>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nodeType="clickEffect">
                                  <p:stCondLst>
                                    <p:cond delay="0"/>
                                  </p:stCondLst>
                                  <p:childTnLst>
                                    <p:set>
                                      <p:cBhvr>
                                        <p:cTn id="66" dur="1" fill="hold">
                                          <p:stCondLst>
                                            <p:cond delay="0"/>
                                          </p:stCondLst>
                                        </p:cTn>
                                        <p:tgtEl>
                                          <p:spTgt spid="265219">
                                            <p:txEl>
                                              <p:pRg st="18" end="18"/>
                                            </p:txEl>
                                          </p:spTgt>
                                        </p:tgtEl>
                                        <p:attrNameLst>
                                          <p:attrName>style.visibility</p:attrName>
                                        </p:attrNameLst>
                                      </p:cBhvr>
                                      <p:to>
                                        <p:strVal val="visible"/>
                                      </p:to>
                                    </p:set>
                                    <p:animEffect transition="in" filter="fade">
                                      <p:cBhvr>
                                        <p:cTn id="67" dur="1000"/>
                                        <p:tgtEl>
                                          <p:spTgt spid="265219">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9025" name="Rectangle 2">
            <a:extLst>
              <a:ext uri="{FF2B5EF4-FFF2-40B4-BE49-F238E27FC236}">
                <a16:creationId xmlns:a16="http://schemas.microsoft.com/office/drawing/2014/main" id="{BF81E7DB-25B5-071E-329D-98A3F9E76092}"/>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Rocks</a:t>
            </a:r>
          </a:p>
        </p:txBody>
      </p:sp>
      <p:sp>
        <p:nvSpPr>
          <p:cNvPr id="237571" name="Text Box 3">
            <a:extLst>
              <a:ext uri="{FF2B5EF4-FFF2-40B4-BE49-F238E27FC236}">
                <a16:creationId xmlns:a16="http://schemas.microsoft.com/office/drawing/2014/main" id="{17897C27-BA7F-1A99-E9B7-DBDF35E0878F}"/>
              </a:ext>
            </a:extLst>
          </p:cNvPr>
          <p:cNvSpPr txBox="1">
            <a:spLocks noChangeArrowheads="1"/>
          </p:cNvSpPr>
          <p:nvPr/>
        </p:nvSpPr>
        <p:spPr bwMode="auto">
          <a:xfrm>
            <a:off x="228600" y="685800"/>
            <a:ext cx="86868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rocks</a:t>
            </a: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assemblages of different minerals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MESSY</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classified by composition and method of origin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four major categories …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primitive, igneous, metamorphic, sedimentary</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 </a:t>
            </a:r>
            <a:r>
              <a:rPr kumimoji="0" lang="en-US" altLang="en-US" sz="2000" b="1"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primitive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formed directly out of the solar nebula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asteroids, meteorites, comets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 </a:t>
            </a:r>
            <a:r>
              <a:rPr kumimoji="0" lang="en-US" altLang="en-US" sz="2000" b="1"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igneous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result from melted rocks (cooled magma)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most common rock type on Earth!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underground formation = intrusive or plutonic (</a:t>
            </a: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Stone Mountain</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slow cooling, large grains, e.g. granite (70% Si), peridotite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above ground formation = extrusive or volcanic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fast cooling, small grains, e.g. basalt (50% Si), pumice, obsidian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observable: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if small, localized, thick deposit, light … likely granite (high Si)</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if large, spread out, thin deposit, dark … likely basalt (lower Si)</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if very runny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Ol</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Doinyo</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Lengai</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(little Si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natrocarbonatite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p:txBody>
      </p:sp>
      <p:sp>
        <p:nvSpPr>
          <p:cNvPr id="2" name="TextBox 1">
            <a:extLst>
              <a:ext uri="{FF2B5EF4-FFF2-40B4-BE49-F238E27FC236}">
                <a16:creationId xmlns:a16="http://schemas.microsoft.com/office/drawing/2014/main" id="{9E764EEE-FABD-98D3-D6D9-73C8C597E4B8}"/>
              </a:ext>
            </a:extLst>
          </p:cNvPr>
          <p:cNvSpPr txBox="1"/>
          <p:nvPr/>
        </p:nvSpPr>
        <p:spPr>
          <a:xfrm>
            <a:off x="3269456" y="1524000"/>
            <a:ext cx="3283744" cy="461665"/>
          </a:xfrm>
          <a:prstGeom prst="rect">
            <a:avLst/>
          </a:prstGeom>
          <a:noFill/>
        </p:spPr>
        <p:txBody>
          <a:bodyPr wrap="square">
            <a:spAutoFit/>
          </a:bodyPr>
          <a:lstStyle/>
          <a:p>
            <a:r>
              <a:rPr lang="en-US" altLang="en-US" sz="2400" baseline="0" dirty="0">
                <a:solidFill>
                  <a:srgbClr val="00B050"/>
                </a:solidFill>
              </a:rPr>
              <a:t>SSE!  What are they?</a:t>
            </a:r>
            <a:endParaRPr lang="en-US" sz="2400" dirty="0"/>
          </a:p>
        </p:txBody>
      </p:sp>
      <p:pic>
        <p:nvPicPr>
          <p:cNvPr id="4" name="Picture 3">
            <a:extLst>
              <a:ext uri="{FF2B5EF4-FFF2-40B4-BE49-F238E27FC236}">
                <a16:creationId xmlns:a16="http://schemas.microsoft.com/office/drawing/2014/main" id="{D2FCE5FD-D91B-E43F-295E-BABE9EBAED0D}"/>
              </a:ext>
            </a:extLst>
          </p:cNvPr>
          <p:cNvPicPr>
            <a:picLocks noChangeAspect="1"/>
          </p:cNvPicPr>
          <p:nvPr/>
        </p:nvPicPr>
        <p:blipFill>
          <a:blip r:embed="rId3"/>
          <a:stretch>
            <a:fillRect/>
          </a:stretch>
        </p:blipFill>
        <p:spPr>
          <a:xfrm>
            <a:off x="6410325" y="1499260"/>
            <a:ext cx="2457450" cy="254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7571">
                                            <p:txEl>
                                              <p:pRg st="0" end="0"/>
                                            </p:txEl>
                                          </p:spTgt>
                                        </p:tgtEl>
                                        <p:attrNameLst>
                                          <p:attrName>style.visibility</p:attrName>
                                        </p:attrNameLst>
                                      </p:cBhvr>
                                      <p:to>
                                        <p:strVal val="visible"/>
                                      </p:to>
                                    </p:set>
                                    <p:animEffect transition="in" filter="fade">
                                      <p:cBhvr>
                                        <p:cTn id="7" dur="2000"/>
                                        <p:tgtEl>
                                          <p:spTgt spid="2375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7571">
                                            <p:txEl>
                                              <p:pRg st="1" end="1"/>
                                            </p:txEl>
                                          </p:spTgt>
                                        </p:tgtEl>
                                        <p:attrNameLst>
                                          <p:attrName>style.visibility</p:attrName>
                                        </p:attrNameLst>
                                      </p:cBhvr>
                                      <p:to>
                                        <p:strVal val="visible"/>
                                      </p:to>
                                    </p:set>
                                    <p:animEffect transition="in" filter="fade">
                                      <p:cBhvr>
                                        <p:cTn id="12" dur="2000"/>
                                        <p:tgtEl>
                                          <p:spTgt spid="2375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37571">
                                            <p:txEl>
                                              <p:pRg st="3" end="3"/>
                                            </p:txEl>
                                          </p:spTgt>
                                        </p:tgtEl>
                                        <p:attrNameLst>
                                          <p:attrName>style.visibility</p:attrName>
                                        </p:attrNameLst>
                                      </p:cBhvr>
                                      <p:to>
                                        <p:strVal val="visible"/>
                                      </p:to>
                                    </p:set>
                                    <p:animEffect transition="in" filter="fade">
                                      <p:cBhvr>
                                        <p:cTn id="17" dur="2000"/>
                                        <p:tgtEl>
                                          <p:spTgt spid="2375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7571">
                                            <p:txEl>
                                              <p:pRg st="4" end="4"/>
                                            </p:txEl>
                                          </p:spTgt>
                                        </p:tgtEl>
                                        <p:attrNameLst>
                                          <p:attrName>style.visibility</p:attrName>
                                        </p:attrNameLst>
                                      </p:cBhvr>
                                      <p:to>
                                        <p:strVal val="visible"/>
                                      </p:to>
                                    </p:set>
                                    <p:animEffect transition="in" filter="fade">
                                      <p:cBhvr>
                                        <p:cTn id="27" dur="2000"/>
                                        <p:tgtEl>
                                          <p:spTgt spid="2375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7571">
                                            <p:txEl>
                                              <p:pRg st="6" end="6"/>
                                            </p:txEl>
                                          </p:spTgt>
                                        </p:tgtEl>
                                        <p:attrNameLst>
                                          <p:attrName>style.visibility</p:attrName>
                                        </p:attrNameLst>
                                      </p:cBhvr>
                                      <p:to>
                                        <p:strVal val="visible"/>
                                      </p:to>
                                    </p:set>
                                    <p:animEffect transition="in" filter="fade">
                                      <p:cBhvr>
                                        <p:cTn id="32" dur="2000"/>
                                        <p:tgtEl>
                                          <p:spTgt spid="237571">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37571">
                                            <p:txEl>
                                              <p:pRg st="7" end="7"/>
                                            </p:txEl>
                                          </p:spTgt>
                                        </p:tgtEl>
                                        <p:attrNameLst>
                                          <p:attrName>style.visibility</p:attrName>
                                        </p:attrNameLst>
                                      </p:cBhvr>
                                      <p:to>
                                        <p:strVal val="visible"/>
                                      </p:to>
                                    </p:set>
                                    <p:animEffect transition="in" filter="fade">
                                      <p:cBhvr>
                                        <p:cTn id="37" dur="2000"/>
                                        <p:tgtEl>
                                          <p:spTgt spid="237571">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37571">
                                            <p:txEl>
                                              <p:pRg st="9" end="9"/>
                                            </p:txEl>
                                          </p:spTgt>
                                        </p:tgtEl>
                                        <p:attrNameLst>
                                          <p:attrName>style.visibility</p:attrName>
                                        </p:attrNameLst>
                                      </p:cBhvr>
                                      <p:to>
                                        <p:strVal val="visible"/>
                                      </p:to>
                                    </p:set>
                                    <p:animEffect transition="in" filter="fade">
                                      <p:cBhvr>
                                        <p:cTn id="42" dur="2000"/>
                                        <p:tgtEl>
                                          <p:spTgt spid="237571">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7571">
                                            <p:txEl>
                                              <p:pRg st="10" end="10"/>
                                            </p:txEl>
                                          </p:spTgt>
                                        </p:tgtEl>
                                        <p:attrNameLst>
                                          <p:attrName>style.visibility</p:attrName>
                                        </p:attrNameLst>
                                      </p:cBhvr>
                                      <p:to>
                                        <p:strVal val="visible"/>
                                      </p:to>
                                    </p:set>
                                    <p:animEffect transition="in" filter="fade">
                                      <p:cBhvr>
                                        <p:cTn id="47" dur="2000"/>
                                        <p:tgtEl>
                                          <p:spTgt spid="237571">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7571">
                                            <p:txEl>
                                              <p:pRg st="11" end="11"/>
                                            </p:txEl>
                                          </p:spTgt>
                                        </p:tgtEl>
                                        <p:attrNameLst>
                                          <p:attrName>style.visibility</p:attrName>
                                        </p:attrNameLst>
                                      </p:cBhvr>
                                      <p:to>
                                        <p:strVal val="visible"/>
                                      </p:to>
                                    </p:set>
                                    <p:animEffect transition="in" filter="fade">
                                      <p:cBhvr>
                                        <p:cTn id="52" dur="2000"/>
                                        <p:tgtEl>
                                          <p:spTgt spid="237571">
                                            <p:txEl>
                                              <p:pRg st="11" end="11"/>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237571">
                                            <p:txEl>
                                              <p:pRg st="12" end="12"/>
                                            </p:txEl>
                                          </p:spTgt>
                                        </p:tgtEl>
                                        <p:attrNameLst>
                                          <p:attrName>style.visibility</p:attrName>
                                        </p:attrNameLst>
                                      </p:cBhvr>
                                      <p:to>
                                        <p:strVal val="visible"/>
                                      </p:to>
                                    </p:set>
                                    <p:animEffect transition="in" filter="fade">
                                      <p:cBhvr>
                                        <p:cTn id="55" dur="2000"/>
                                        <p:tgtEl>
                                          <p:spTgt spid="237571">
                                            <p:txEl>
                                              <p:pRg st="12" end="1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37571">
                                            <p:txEl>
                                              <p:pRg st="13" end="13"/>
                                            </p:txEl>
                                          </p:spTgt>
                                        </p:tgtEl>
                                        <p:attrNameLst>
                                          <p:attrName>style.visibility</p:attrName>
                                        </p:attrNameLst>
                                      </p:cBhvr>
                                      <p:to>
                                        <p:strVal val="visible"/>
                                      </p:to>
                                    </p:set>
                                    <p:animEffect transition="in" filter="fade">
                                      <p:cBhvr>
                                        <p:cTn id="60" dur="2000"/>
                                        <p:tgtEl>
                                          <p:spTgt spid="237571">
                                            <p:txEl>
                                              <p:pRg st="13" end="13"/>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237571">
                                            <p:txEl>
                                              <p:pRg st="14" end="14"/>
                                            </p:txEl>
                                          </p:spTgt>
                                        </p:tgtEl>
                                        <p:attrNameLst>
                                          <p:attrName>style.visibility</p:attrName>
                                        </p:attrNameLst>
                                      </p:cBhvr>
                                      <p:to>
                                        <p:strVal val="visible"/>
                                      </p:to>
                                    </p:set>
                                    <p:animEffect transition="in" filter="fade">
                                      <p:cBhvr>
                                        <p:cTn id="63" dur="2000"/>
                                        <p:tgtEl>
                                          <p:spTgt spid="237571">
                                            <p:txEl>
                                              <p:pRg st="14" end="1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37571">
                                            <p:txEl>
                                              <p:pRg st="15" end="15"/>
                                            </p:txEl>
                                          </p:spTgt>
                                        </p:tgtEl>
                                        <p:attrNameLst>
                                          <p:attrName>style.visibility</p:attrName>
                                        </p:attrNameLst>
                                      </p:cBhvr>
                                      <p:to>
                                        <p:strVal val="visible"/>
                                      </p:to>
                                    </p:set>
                                    <p:animEffect transition="in" filter="fade">
                                      <p:cBhvr>
                                        <p:cTn id="68" dur="2000"/>
                                        <p:tgtEl>
                                          <p:spTgt spid="237571">
                                            <p:txEl>
                                              <p:pRg st="15" end="15"/>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37571">
                                            <p:txEl>
                                              <p:pRg st="16" end="16"/>
                                            </p:txEl>
                                          </p:spTgt>
                                        </p:tgtEl>
                                        <p:attrNameLst>
                                          <p:attrName>style.visibility</p:attrName>
                                        </p:attrNameLst>
                                      </p:cBhvr>
                                      <p:to>
                                        <p:strVal val="visible"/>
                                      </p:to>
                                    </p:set>
                                    <p:animEffect transition="in" filter="fade">
                                      <p:cBhvr>
                                        <p:cTn id="73" dur="2000"/>
                                        <p:tgtEl>
                                          <p:spTgt spid="237571">
                                            <p:txEl>
                                              <p:pRg st="16" end="16"/>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37571">
                                            <p:txEl>
                                              <p:pRg st="17" end="17"/>
                                            </p:txEl>
                                          </p:spTgt>
                                        </p:tgtEl>
                                        <p:attrNameLst>
                                          <p:attrName>style.visibility</p:attrName>
                                        </p:attrNameLst>
                                      </p:cBhvr>
                                      <p:to>
                                        <p:strVal val="visible"/>
                                      </p:to>
                                    </p:set>
                                    <p:animEffect transition="in" filter="fade">
                                      <p:cBhvr>
                                        <p:cTn id="78" dur="2000"/>
                                        <p:tgtEl>
                                          <p:spTgt spid="237571">
                                            <p:txEl>
                                              <p:pRg st="17" end="17"/>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237571">
                                            <p:txEl>
                                              <p:pRg st="18" end="18"/>
                                            </p:txEl>
                                          </p:spTgt>
                                        </p:tgtEl>
                                        <p:attrNameLst>
                                          <p:attrName>style.visibility</p:attrName>
                                        </p:attrNameLst>
                                      </p:cBhvr>
                                      <p:to>
                                        <p:strVal val="visible"/>
                                      </p:to>
                                    </p:set>
                                    <p:animEffect transition="in" filter="fade">
                                      <p:cBhvr>
                                        <p:cTn id="83" dur="2000"/>
                                        <p:tgtEl>
                                          <p:spTgt spid="237571">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3" name="Rectangle 2">
            <a:extLst>
              <a:ext uri="{FF2B5EF4-FFF2-40B4-BE49-F238E27FC236}">
                <a16:creationId xmlns:a16="http://schemas.microsoft.com/office/drawing/2014/main" id="{ABE74B6C-65EC-BFB0-3BF3-5DB1A93EF276}"/>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Ol Doinyo Lengai</a:t>
            </a:r>
          </a:p>
        </p:txBody>
      </p:sp>
      <p:pic>
        <p:nvPicPr>
          <p:cNvPr id="131074" name="Picture 4" descr="lengai2">
            <a:extLst>
              <a:ext uri="{FF2B5EF4-FFF2-40B4-BE49-F238E27FC236}">
                <a16:creationId xmlns:a16="http://schemas.microsoft.com/office/drawing/2014/main" id="{48E68DB5-2B01-1F9C-64F7-23F9F483BA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56388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1125" name="Picture 5" descr="lengai1">
            <a:extLst>
              <a:ext uri="{FF2B5EF4-FFF2-40B4-BE49-F238E27FC236}">
                <a16:creationId xmlns:a16="http://schemas.microsoft.com/office/drawing/2014/main" id="{3F13A802-B3F2-A578-F8D0-032AB57E5F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048000"/>
            <a:ext cx="6096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6" name="TextBox 1">
            <a:extLst>
              <a:ext uri="{FF2B5EF4-FFF2-40B4-BE49-F238E27FC236}">
                <a16:creationId xmlns:a16="http://schemas.microsoft.com/office/drawing/2014/main" id="{172305A9-15EA-3EFC-D1A8-2F7C6A84A656}"/>
              </a:ext>
            </a:extLst>
          </p:cNvPr>
          <p:cNvSpPr txBox="1">
            <a:spLocks noChangeArrowheads="1"/>
          </p:cNvSpPr>
          <p:nvPr/>
        </p:nvSpPr>
        <p:spPr bwMode="auto">
          <a:xfrm>
            <a:off x="5867400" y="798513"/>
            <a:ext cx="3049588"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Tanzania</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fluid 800K,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viscosity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natrocarbonatite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lava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sodium carbonate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potassium carbonate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(basaltic lava hotter 1370K)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1125"/>
                                        </p:tgtEl>
                                        <p:attrNameLst>
                                          <p:attrName>style.visibility</p:attrName>
                                        </p:attrNameLst>
                                      </p:cBhvr>
                                      <p:to>
                                        <p:strVal val="visible"/>
                                      </p:to>
                                    </p:set>
                                    <p:animEffect transition="in" filter="fade">
                                      <p:cBhvr>
                                        <p:cTn id="7" dur="2000"/>
                                        <p:tgtEl>
                                          <p:spTgt spid="261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21" name="Rectangle 2">
            <a:extLst>
              <a:ext uri="{FF2B5EF4-FFF2-40B4-BE49-F238E27FC236}">
                <a16:creationId xmlns:a16="http://schemas.microsoft.com/office/drawing/2014/main" id="{F5052048-FEDD-AC53-9341-86DCD44C8E40}"/>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Rocks, continued</a:t>
            </a:r>
          </a:p>
        </p:txBody>
      </p:sp>
      <p:sp>
        <p:nvSpPr>
          <p:cNvPr id="239619" name="Text Box 3">
            <a:extLst>
              <a:ext uri="{FF2B5EF4-FFF2-40B4-BE49-F238E27FC236}">
                <a16:creationId xmlns:a16="http://schemas.microsoft.com/office/drawing/2014/main" id="{5B41E83A-6E21-12D0-F3CA-8CC0546191A9}"/>
              </a:ext>
            </a:extLst>
          </p:cNvPr>
          <p:cNvSpPr txBox="1">
            <a:spLocks noChangeArrowheads="1"/>
          </p:cNvSpPr>
          <p:nvPr/>
        </p:nvSpPr>
        <p:spPr bwMode="auto">
          <a:xfrm>
            <a:off x="152400" y="685800"/>
            <a:ext cx="89154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r>
              <a:rPr kumimoji="0" lang="en-US" altLang="en-US" sz="2000" b="1"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metamorphic</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altered by temperature and/or pressure and/or chemistry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squeezed/folded mountains, subducted rocks, igneous intrusion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marble = metamorphosed limestone (or other carbonate)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quartzite = metamorphosed quartz</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gneiss = metamorphosed granite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schist = metamorphosed shale, granite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slate = metamorphosed shale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4. </a:t>
            </a:r>
            <a:r>
              <a:rPr kumimoji="0" lang="en-US" altLang="en-US" sz="2000" b="1"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sedimentary</a:t>
            </a:r>
            <a:r>
              <a:rPr kumimoji="0" lang="en-US" altLang="en-US" sz="2000" b="1" i="1"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made by movement of wind/water … deposition … coagulation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sorting typically done by size and weight during transport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conglomerates = large grains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sandstone = medium grains    20% of Earth sedimentary rocks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shale = fine grains	     70% of Earth sedimentary rocks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limestone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bio (or not)	     10% of Earth sedimentary rocks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non-biological:	CaSiO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(soil) + 2CO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CaCO</a:t>
            </a:r>
            <a:r>
              <a:rPr kumimoji="0" lang="en-US" altLang="en-US" sz="2000" b="0"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 SiO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biological: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CaCO</a:t>
            </a:r>
            <a:r>
              <a:rPr kumimoji="0" lang="en-US" altLang="en-US" sz="2000" b="0"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incorporated into marine animal shells (CO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from atm)</a:t>
            </a:r>
          </a:p>
        </p:txBody>
      </p:sp>
      <p:pic>
        <p:nvPicPr>
          <p:cNvPr id="3" name="Picture 2" descr="A close up of a rock&#10;&#10;Description automatically generated">
            <a:extLst>
              <a:ext uri="{FF2B5EF4-FFF2-40B4-BE49-F238E27FC236}">
                <a16:creationId xmlns:a16="http://schemas.microsoft.com/office/drawing/2014/main" id="{5EDB053A-1B1E-7C8F-EA33-70CC22B06B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1713" y="1952625"/>
            <a:ext cx="28956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9619">
                                            <p:txEl>
                                              <p:pRg st="0" end="0"/>
                                            </p:txEl>
                                          </p:spTgt>
                                        </p:tgtEl>
                                        <p:attrNameLst>
                                          <p:attrName>style.visibility</p:attrName>
                                        </p:attrNameLst>
                                      </p:cBhvr>
                                      <p:to>
                                        <p:strVal val="visible"/>
                                      </p:to>
                                    </p:set>
                                    <p:animEffect transition="in" filter="fade">
                                      <p:cBhvr>
                                        <p:cTn id="7" dur="2000"/>
                                        <p:tgtEl>
                                          <p:spTgt spid="2396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9619">
                                            <p:txEl>
                                              <p:pRg st="1" end="1"/>
                                            </p:txEl>
                                          </p:spTgt>
                                        </p:tgtEl>
                                        <p:attrNameLst>
                                          <p:attrName>style.visibility</p:attrName>
                                        </p:attrNameLst>
                                      </p:cBhvr>
                                      <p:to>
                                        <p:strVal val="visible"/>
                                      </p:to>
                                    </p:set>
                                    <p:animEffect transition="in" filter="fade">
                                      <p:cBhvr>
                                        <p:cTn id="10" dur="2000"/>
                                        <p:tgtEl>
                                          <p:spTgt spid="239619">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39619">
                                            <p:txEl>
                                              <p:pRg st="3" end="3"/>
                                            </p:txEl>
                                          </p:spTgt>
                                        </p:tgtEl>
                                        <p:attrNameLst>
                                          <p:attrName>style.visibility</p:attrName>
                                        </p:attrNameLst>
                                      </p:cBhvr>
                                      <p:to>
                                        <p:strVal val="visible"/>
                                      </p:to>
                                    </p:set>
                                    <p:animEffect transition="in" filter="fade">
                                      <p:cBhvr>
                                        <p:cTn id="15" dur="2000"/>
                                        <p:tgtEl>
                                          <p:spTgt spid="239619">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39619">
                                            <p:txEl>
                                              <p:pRg st="4" end="4"/>
                                            </p:txEl>
                                          </p:spTgt>
                                        </p:tgtEl>
                                        <p:attrNameLst>
                                          <p:attrName>style.visibility</p:attrName>
                                        </p:attrNameLst>
                                      </p:cBhvr>
                                      <p:to>
                                        <p:strVal val="visible"/>
                                      </p:to>
                                    </p:set>
                                    <p:animEffect transition="in" filter="fade">
                                      <p:cBhvr>
                                        <p:cTn id="18" dur="2000"/>
                                        <p:tgtEl>
                                          <p:spTgt spid="239619">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39619">
                                            <p:txEl>
                                              <p:pRg st="5" end="5"/>
                                            </p:txEl>
                                          </p:spTgt>
                                        </p:tgtEl>
                                        <p:attrNameLst>
                                          <p:attrName>style.visibility</p:attrName>
                                        </p:attrNameLst>
                                      </p:cBhvr>
                                      <p:to>
                                        <p:strVal val="visible"/>
                                      </p:to>
                                    </p:set>
                                    <p:animEffect transition="in" filter="fade">
                                      <p:cBhvr>
                                        <p:cTn id="21" dur="2000"/>
                                        <p:tgtEl>
                                          <p:spTgt spid="239619">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39619">
                                            <p:txEl>
                                              <p:pRg st="6" end="6"/>
                                            </p:txEl>
                                          </p:spTgt>
                                        </p:tgtEl>
                                        <p:attrNameLst>
                                          <p:attrName>style.visibility</p:attrName>
                                        </p:attrNameLst>
                                      </p:cBhvr>
                                      <p:to>
                                        <p:strVal val="visible"/>
                                      </p:to>
                                    </p:set>
                                    <p:animEffect transition="in" filter="fade">
                                      <p:cBhvr>
                                        <p:cTn id="24" dur="2000"/>
                                        <p:tgtEl>
                                          <p:spTgt spid="239619">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39619">
                                            <p:txEl>
                                              <p:pRg st="7" end="7"/>
                                            </p:txEl>
                                          </p:spTgt>
                                        </p:tgtEl>
                                        <p:attrNameLst>
                                          <p:attrName>style.visibility</p:attrName>
                                        </p:attrNameLst>
                                      </p:cBhvr>
                                      <p:to>
                                        <p:strVal val="visible"/>
                                      </p:to>
                                    </p:set>
                                    <p:animEffect transition="in" filter="fade">
                                      <p:cBhvr>
                                        <p:cTn id="27" dur="2000"/>
                                        <p:tgtEl>
                                          <p:spTgt spid="239619">
                                            <p:txEl>
                                              <p:pRg st="7" end="7"/>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2000"/>
                                        <p:tgtEl>
                                          <p:spTgt spid="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39619">
                                            <p:txEl>
                                              <p:pRg st="9" end="9"/>
                                            </p:txEl>
                                          </p:spTgt>
                                        </p:tgtEl>
                                        <p:attrNameLst>
                                          <p:attrName>style.visibility</p:attrName>
                                        </p:attrNameLst>
                                      </p:cBhvr>
                                      <p:to>
                                        <p:strVal val="visible"/>
                                      </p:to>
                                    </p:set>
                                    <p:animEffect transition="in" filter="fade">
                                      <p:cBhvr>
                                        <p:cTn id="37" dur="2000"/>
                                        <p:tgtEl>
                                          <p:spTgt spid="239619">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39619">
                                            <p:txEl>
                                              <p:pRg st="10" end="10"/>
                                            </p:txEl>
                                          </p:spTgt>
                                        </p:tgtEl>
                                        <p:attrNameLst>
                                          <p:attrName>style.visibility</p:attrName>
                                        </p:attrNameLst>
                                      </p:cBhvr>
                                      <p:to>
                                        <p:strVal val="visible"/>
                                      </p:to>
                                    </p:set>
                                    <p:animEffect transition="in" filter="fade">
                                      <p:cBhvr>
                                        <p:cTn id="40" dur="2000"/>
                                        <p:tgtEl>
                                          <p:spTgt spid="239619">
                                            <p:txEl>
                                              <p:pRg st="10" end="10"/>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239619">
                                            <p:txEl>
                                              <p:pRg st="12" end="12"/>
                                            </p:txEl>
                                          </p:spTgt>
                                        </p:tgtEl>
                                        <p:attrNameLst>
                                          <p:attrName>style.visibility</p:attrName>
                                        </p:attrNameLst>
                                      </p:cBhvr>
                                      <p:to>
                                        <p:strVal val="visible"/>
                                      </p:to>
                                    </p:set>
                                    <p:animEffect transition="in" filter="fade">
                                      <p:cBhvr>
                                        <p:cTn id="45" dur="1000"/>
                                        <p:tgtEl>
                                          <p:spTgt spid="239619">
                                            <p:txEl>
                                              <p:pRg st="12" end="12"/>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239619">
                                            <p:txEl>
                                              <p:pRg st="13" end="13"/>
                                            </p:txEl>
                                          </p:spTgt>
                                        </p:tgtEl>
                                        <p:attrNameLst>
                                          <p:attrName>style.visibility</p:attrName>
                                        </p:attrNameLst>
                                      </p:cBhvr>
                                      <p:to>
                                        <p:strVal val="visible"/>
                                      </p:to>
                                    </p:set>
                                    <p:animEffect transition="in" filter="fade">
                                      <p:cBhvr>
                                        <p:cTn id="48" dur="1000"/>
                                        <p:tgtEl>
                                          <p:spTgt spid="239619">
                                            <p:txEl>
                                              <p:pRg st="13" end="13"/>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239619">
                                            <p:txEl>
                                              <p:pRg st="14" end="14"/>
                                            </p:txEl>
                                          </p:spTgt>
                                        </p:tgtEl>
                                        <p:attrNameLst>
                                          <p:attrName>style.visibility</p:attrName>
                                        </p:attrNameLst>
                                      </p:cBhvr>
                                      <p:to>
                                        <p:strVal val="visible"/>
                                      </p:to>
                                    </p:set>
                                    <p:animEffect transition="in" filter="fade">
                                      <p:cBhvr>
                                        <p:cTn id="51" dur="1000"/>
                                        <p:tgtEl>
                                          <p:spTgt spid="239619">
                                            <p:txEl>
                                              <p:pRg st="14" end="14"/>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239619">
                                            <p:txEl>
                                              <p:pRg st="15" end="15"/>
                                            </p:txEl>
                                          </p:spTgt>
                                        </p:tgtEl>
                                        <p:attrNameLst>
                                          <p:attrName>style.visibility</p:attrName>
                                        </p:attrNameLst>
                                      </p:cBhvr>
                                      <p:to>
                                        <p:strVal val="visible"/>
                                      </p:to>
                                    </p:set>
                                    <p:animEffect transition="in" filter="fade">
                                      <p:cBhvr>
                                        <p:cTn id="54" dur="1000"/>
                                        <p:tgtEl>
                                          <p:spTgt spid="239619">
                                            <p:txEl>
                                              <p:pRg st="15" end="15"/>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nodeType="clickEffect">
                                  <p:stCondLst>
                                    <p:cond delay="0"/>
                                  </p:stCondLst>
                                  <p:childTnLst>
                                    <p:set>
                                      <p:cBhvr>
                                        <p:cTn id="58" dur="1" fill="hold">
                                          <p:stCondLst>
                                            <p:cond delay="0"/>
                                          </p:stCondLst>
                                        </p:cTn>
                                        <p:tgtEl>
                                          <p:spTgt spid="239619">
                                            <p:txEl>
                                              <p:pRg st="17" end="17"/>
                                            </p:txEl>
                                          </p:spTgt>
                                        </p:tgtEl>
                                        <p:attrNameLst>
                                          <p:attrName>style.visibility</p:attrName>
                                        </p:attrNameLst>
                                      </p:cBhvr>
                                      <p:to>
                                        <p:strVal val="visible"/>
                                      </p:to>
                                    </p:set>
                                    <p:animEffect transition="in" filter="fade">
                                      <p:cBhvr>
                                        <p:cTn id="59" dur="1000"/>
                                        <p:tgtEl>
                                          <p:spTgt spid="239619">
                                            <p:txEl>
                                              <p:pRg st="17" end="17"/>
                                            </p:txEl>
                                          </p:spTgt>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0" presetClass="entr" presetSubtype="0" fill="hold" nodeType="clickEffect">
                                  <p:stCondLst>
                                    <p:cond delay="0"/>
                                  </p:stCondLst>
                                  <p:childTnLst>
                                    <p:set>
                                      <p:cBhvr>
                                        <p:cTn id="63" dur="1" fill="hold">
                                          <p:stCondLst>
                                            <p:cond delay="0"/>
                                          </p:stCondLst>
                                        </p:cTn>
                                        <p:tgtEl>
                                          <p:spTgt spid="239619">
                                            <p:txEl>
                                              <p:pRg st="18" end="18"/>
                                            </p:txEl>
                                          </p:spTgt>
                                        </p:tgtEl>
                                        <p:attrNameLst>
                                          <p:attrName>style.visibility</p:attrName>
                                        </p:attrNameLst>
                                      </p:cBhvr>
                                      <p:to>
                                        <p:strVal val="visible"/>
                                      </p:to>
                                    </p:set>
                                    <p:animEffect transition="in" filter="fade">
                                      <p:cBhvr>
                                        <p:cTn id="64" dur="1000"/>
                                        <p:tgtEl>
                                          <p:spTgt spid="239619">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5169" name="Rectangle 2">
            <a:extLst>
              <a:ext uri="{FF2B5EF4-FFF2-40B4-BE49-F238E27FC236}">
                <a16:creationId xmlns:a16="http://schemas.microsoft.com/office/drawing/2014/main" id="{FA82D143-57BB-A120-80DE-AE21DCB002C1}"/>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Monoliths</a:t>
            </a:r>
          </a:p>
        </p:txBody>
      </p:sp>
      <p:pic>
        <p:nvPicPr>
          <p:cNvPr id="2" name="Picture 1" descr="170522155948-uluru-stock-image-exlarge-169.jpg">
            <a:extLst>
              <a:ext uri="{FF2B5EF4-FFF2-40B4-BE49-F238E27FC236}">
                <a16:creationId xmlns:a16="http://schemas.microsoft.com/office/drawing/2014/main" id="{9E0E977E-FE61-AAB7-2C54-A68D63BED4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129088"/>
            <a:ext cx="4724400"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AD327F9-6CCE-BA13-271D-9359FB857F0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1700" y="1066800"/>
            <a:ext cx="4421188"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2" name="Picture 3" descr="wawona.jpg">
            <a:extLst>
              <a:ext uri="{FF2B5EF4-FFF2-40B4-BE49-F238E27FC236}">
                <a16:creationId xmlns:a16="http://schemas.microsoft.com/office/drawing/2014/main" id="{AF3683EA-4F92-36AA-4BB9-240034E5F16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8437" y="914400"/>
            <a:ext cx="4373563"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6669B420-9C49-3E9C-7D18-849A973E4E55}"/>
              </a:ext>
            </a:extLst>
          </p:cNvPr>
          <p:cNvSpPr>
            <a:spLocks noChangeArrowheads="1"/>
          </p:cNvSpPr>
          <p:nvPr/>
        </p:nvSpPr>
        <p:spPr bwMode="auto">
          <a:xfrm>
            <a:off x="1828800" y="1007327"/>
            <a:ext cx="21739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Yosemite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igneous plutonic granite</a:t>
            </a:r>
          </a:p>
        </p:txBody>
      </p:sp>
      <p:sp>
        <p:nvSpPr>
          <p:cNvPr id="5" name="Rectangle 4">
            <a:extLst>
              <a:ext uri="{FF2B5EF4-FFF2-40B4-BE49-F238E27FC236}">
                <a16:creationId xmlns:a16="http://schemas.microsoft.com/office/drawing/2014/main" id="{60DB8C10-97CB-F406-ADED-5AFD6E737839}"/>
              </a:ext>
            </a:extLst>
          </p:cNvPr>
          <p:cNvSpPr>
            <a:spLocks noChangeArrowheads="1"/>
          </p:cNvSpPr>
          <p:nvPr/>
        </p:nvSpPr>
        <p:spPr bwMode="auto">
          <a:xfrm>
            <a:off x="4687945" y="1015425"/>
            <a:ext cx="33457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Devils Tower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igneous phonolite (low silica content) </a:t>
            </a:r>
          </a:p>
        </p:txBody>
      </p:sp>
      <p:sp>
        <p:nvSpPr>
          <p:cNvPr id="6" name="Rectangle 5">
            <a:extLst>
              <a:ext uri="{FF2B5EF4-FFF2-40B4-BE49-F238E27FC236}">
                <a16:creationId xmlns:a16="http://schemas.microsoft.com/office/drawing/2014/main" id="{B58299E7-B361-8212-384E-07E4BC569526}"/>
              </a:ext>
            </a:extLst>
          </p:cNvPr>
          <p:cNvSpPr>
            <a:spLocks noChangeArrowheads="1"/>
          </p:cNvSpPr>
          <p:nvPr/>
        </p:nvSpPr>
        <p:spPr bwMode="auto">
          <a:xfrm>
            <a:off x="3545116" y="4215825"/>
            <a:ext cx="20537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Uluru</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sedimentary sandstone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17" name="Rectangle 2">
            <a:extLst>
              <a:ext uri="{FF2B5EF4-FFF2-40B4-BE49-F238E27FC236}">
                <a16:creationId xmlns:a16="http://schemas.microsoft.com/office/drawing/2014/main" id="{3CD3D886-C59F-2686-2111-58F2F3513344}"/>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Surfaces via Morphology</a:t>
            </a:r>
          </a:p>
        </p:txBody>
      </p:sp>
      <p:sp>
        <p:nvSpPr>
          <p:cNvPr id="234501" name="Text Box 5">
            <a:extLst>
              <a:ext uri="{FF2B5EF4-FFF2-40B4-BE49-F238E27FC236}">
                <a16:creationId xmlns:a16="http://schemas.microsoft.com/office/drawing/2014/main" id="{76987D99-057F-0E61-9BD2-1A1B04105926}"/>
              </a:ext>
            </a:extLst>
          </p:cNvPr>
          <p:cNvSpPr txBox="1">
            <a:spLocks noChangeArrowheads="1"/>
          </p:cNvSpPr>
          <p:nvPr/>
        </p:nvSpPr>
        <p:spPr bwMode="auto">
          <a:xfrm>
            <a:off x="381000" y="1050925"/>
            <a:ext cx="838200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Morphology</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features caused by two large categories of processes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endogenic</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caused by/at/within the body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gravity (and rotation)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tectonics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volcanism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wind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liquids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chemical reactions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exogenic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caused by external forces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impact cratering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solar wind sputtering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cosmic ray sputtering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life</a:t>
            </a:r>
          </a:p>
        </p:txBody>
      </p:sp>
      <p:pic>
        <p:nvPicPr>
          <p:cNvPr id="4" name="Picture 3" descr="Wave-in-Ocean.jpg">
            <a:extLst>
              <a:ext uri="{FF2B5EF4-FFF2-40B4-BE49-F238E27FC236}">
                <a16:creationId xmlns:a16="http://schemas.microsoft.com/office/drawing/2014/main" id="{AE0AC447-111C-1A24-3713-218F65E5AD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027238"/>
            <a:ext cx="3451225" cy="231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moon">
            <a:extLst>
              <a:ext uri="{FF2B5EF4-FFF2-40B4-BE49-F238E27FC236}">
                <a16:creationId xmlns:a16="http://schemas.microsoft.com/office/drawing/2014/main" id="{32BF4E2B-9EEE-24F6-CC7E-484358D21C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4548188"/>
            <a:ext cx="3451225"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moon">
            <a:extLst>
              <a:ext uri="{FF2B5EF4-FFF2-40B4-BE49-F238E27FC236}">
                <a16:creationId xmlns:a16="http://schemas.microsoft.com/office/drawing/2014/main" id="{802D7525-68F5-5F54-F860-FA8397B96D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4724400"/>
            <a:ext cx="2300288" cy="183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B8D379BC-910A-51B9-7075-91CCA36F5ACC}"/>
              </a:ext>
            </a:extLst>
          </p:cNvPr>
          <p:cNvSpPr>
            <a:spLocks noChangeArrowheads="1"/>
          </p:cNvSpPr>
          <p:nvPr/>
        </p:nvSpPr>
        <p:spPr bwMode="auto">
          <a:xfrm>
            <a:off x="6789738" y="4724400"/>
            <a:ext cx="1828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2 km crater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30X Hiroshima </a:t>
            </a:r>
          </a:p>
        </p:txBody>
      </p:sp>
    </p:spTree>
    <p:extLst>
      <p:ext uri="{BB962C8B-B14F-4D97-AF65-F5344CB8AC3E}">
        <p14:creationId xmlns:p14="http://schemas.microsoft.com/office/powerpoint/2010/main" val="30141660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4501">
                                            <p:txEl>
                                              <p:pRg st="0" end="0"/>
                                            </p:txEl>
                                          </p:spTgt>
                                        </p:tgtEl>
                                        <p:attrNameLst>
                                          <p:attrName>style.visibility</p:attrName>
                                        </p:attrNameLst>
                                      </p:cBhvr>
                                      <p:to>
                                        <p:strVal val="visible"/>
                                      </p:to>
                                    </p:set>
                                    <p:animEffect transition="in" filter="fade">
                                      <p:cBhvr>
                                        <p:cTn id="7" dur="2000"/>
                                        <p:tgtEl>
                                          <p:spTgt spid="23450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34501">
                                            <p:txEl>
                                              <p:pRg st="2" end="2"/>
                                            </p:txEl>
                                          </p:spTgt>
                                        </p:tgtEl>
                                        <p:attrNameLst>
                                          <p:attrName>style.visibility</p:attrName>
                                        </p:attrNameLst>
                                      </p:cBhvr>
                                      <p:to>
                                        <p:strVal val="visible"/>
                                      </p:to>
                                    </p:set>
                                    <p:animEffect transition="in" filter="fade">
                                      <p:cBhvr>
                                        <p:cTn id="12" dur="2000"/>
                                        <p:tgtEl>
                                          <p:spTgt spid="23450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34501">
                                            <p:txEl>
                                              <p:pRg st="11" end="11"/>
                                            </p:txEl>
                                          </p:spTgt>
                                        </p:tgtEl>
                                        <p:attrNameLst>
                                          <p:attrName>style.visibility</p:attrName>
                                        </p:attrNameLst>
                                      </p:cBhvr>
                                      <p:to>
                                        <p:strVal val="visible"/>
                                      </p:to>
                                    </p:set>
                                    <p:animEffect transition="in" filter="fade">
                                      <p:cBhvr>
                                        <p:cTn id="17" dur="2000"/>
                                        <p:tgtEl>
                                          <p:spTgt spid="234501">
                                            <p:txEl>
                                              <p:pRg st="11" end="1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0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34501">
                                            <p:txEl>
                                              <p:pRg st="4" end="4"/>
                                            </p:txEl>
                                          </p:spTgt>
                                        </p:tgtEl>
                                        <p:attrNameLst>
                                          <p:attrName>style.visibility</p:attrName>
                                        </p:attrNameLst>
                                      </p:cBhvr>
                                      <p:to>
                                        <p:strVal val="visible"/>
                                      </p:to>
                                    </p:set>
                                    <p:animEffect transition="in" filter="fade">
                                      <p:cBhvr>
                                        <p:cTn id="27" dur="2000"/>
                                        <p:tgtEl>
                                          <p:spTgt spid="234501">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34501">
                                            <p:txEl>
                                              <p:pRg st="5" end="5"/>
                                            </p:txEl>
                                          </p:spTgt>
                                        </p:tgtEl>
                                        <p:attrNameLst>
                                          <p:attrName>style.visibility</p:attrName>
                                        </p:attrNameLst>
                                      </p:cBhvr>
                                      <p:to>
                                        <p:strVal val="visible"/>
                                      </p:to>
                                    </p:set>
                                    <p:animEffect transition="in" filter="fade">
                                      <p:cBhvr>
                                        <p:cTn id="30" dur="2000"/>
                                        <p:tgtEl>
                                          <p:spTgt spid="234501">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34501">
                                            <p:txEl>
                                              <p:pRg st="6" end="6"/>
                                            </p:txEl>
                                          </p:spTgt>
                                        </p:tgtEl>
                                        <p:attrNameLst>
                                          <p:attrName>style.visibility</p:attrName>
                                        </p:attrNameLst>
                                      </p:cBhvr>
                                      <p:to>
                                        <p:strVal val="visible"/>
                                      </p:to>
                                    </p:set>
                                    <p:animEffect transition="in" filter="fade">
                                      <p:cBhvr>
                                        <p:cTn id="33" dur="2000"/>
                                        <p:tgtEl>
                                          <p:spTgt spid="234501">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234501">
                                            <p:txEl>
                                              <p:pRg st="7" end="7"/>
                                            </p:txEl>
                                          </p:spTgt>
                                        </p:tgtEl>
                                        <p:attrNameLst>
                                          <p:attrName>style.visibility</p:attrName>
                                        </p:attrNameLst>
                                      </p:cBhvr>
                                      <p:to>
                                        <p:strVal val="visible"/>
                                      </p:to>
                                    </p:set>
                                    <p:animEffect transition="in" filter="fade">
                                      <p:cBhvr>
                                        <p:cTn id="36" dur="2000"/>
                                        <p:tgtEl>
                                          <p:spTgt spid="234501">
                                            <p:txEl>
                                              <p:pRg st="7" end="7"/>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234501">
                                            <p:txEl>
                                              <p:pRg st="8" end="8"/>
                                            </p:txEl>
                                          </p:spTgt>
                                        </p:tgtEl>
                                        <p:attrNameLst>
                                          <p:attrName>style.visibility</p:attrName>
                                        </p:attrNameLst>
                                      </p:cBhvr>
                                      <p:to>
                                        <p:strVal val="visible"/>
                                      </p:to>
                                    </p:set>
                                    <p:animEffect transition="in" filter="fade">
                                      <p:cBhvr>
                                        <p:cTn id="39" dur="2000"/>
                                        <p:tgtEl>
                                          <p:spTgt spid="234501">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234501">
                                            <p:txEl>
                                              <p:pRg st="9" end="9"/>
                                            </p:txEl>
                                          </p:spTgt>
                                        </p:tgtEl>
                                        <p:attrNameLst>
                                          <p:attrName>style.visibility</p:attrName>
                                        </p:attrNameLst>
                                      </p:cBhvr>
                                      <p:to>
                                        <p:strVal val="visible"/>
                                      </p:to>
                                    </p:set>
                                    <p:animEffect transition="in" filter="fade">
                                      <p:cBhvr>
                                        <p:cTn id="42" dur="2000"/>
                                        <p:tgtEl>
                                          <p:spTgt spid="234501">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2000"/>
                                        <p:tgtEl>
                                          <p:spTgt spid="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2000"/>
                                        <p:tgtEl>
                                          <p:spTgt spid="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fade">
                                      <p:cBhvr>
                                        <p:cTn id="57" dur="2000"/>
                                        <p:tgtEl>
                                          <p:spTgt spid="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234501">
                                            <p:txEl>
                                              <p:pRg st="13" end="13"/>
                                            </p:txEl>
                                          </p:spTgt>
                                        </p:tgtEl>
                                        <p:attrNameLst>
                                          <p:attrName>style.visibility</p:attrName>
                                        </p:attrNameLst>
                                      </p:cBhvr>
                                      <p:to>
                                        <p:strVal val="visible"/>
                                      </p:to>
                                    </p:set>
                                    <p:animEffect transition="in" filter="fade">
                                      <p:cBhvr>
                                        <p:cTn id="62" dur="2000"/>
                                        <p:tgtEl>
                                          <p:spTgt spid="234501">
                                            <p:txEl>
                                              <p:pRg st="13" end="13"/>
                                            </p:txEl>
                                          </p:spTgt>
                                        </p:tgtEl>
                                      </p:cBhvr>
                                    </p:animEffect>
                                  </p:childTnLst>
                                </p:cTn>
                              </p:par>
                              <p:par>
                                <p:cTn id="63" presetID="10" presetClass="entr" presetSubtype="0" fill="hold" nodeType="withEffect">
                                  <p:stCondLst>
                                    <p:cond delay="0"/>
                                  </p:stCondLst>
                                  <p:childTnLst>
                                    <p:set>
                                      <p:cBhvr>
                                        <p:cTn id="64" dur="1" fill="hold">
                                          <p:stCondLst>
                                            <p:cond delay="0"/>
                                          </p:stCondLst>
                                        </p:cTn>
                                        <p:tgtEl>
                                          <p:spTgt spid="234501">
                                            <p:txEl>
                                              <p:pRg st="14" end="14"/>
                                            </p:txEl>
                                          </p:spTgt>
                                        </p:tgtEl>
                                        <p:attrNameLst>
                                          <p:attrName>style.visibility</p:attrName>
                                        </p:attrNameLst>
                                      </p:cBhvr>
                                      <p:to>
                                        <p:strVal val="visible"/>
                                      </p:to>
                                    </p:set>
                                    <p:animEffect transition="in" filter="fade">
                                      <p:cBhvr>
                                        <p:cTn id="65" dur="2000"/>
                                        <p:tgtEl>
                                          <p:spTgt spid="234501">
                                            <p:txEl>
                                              <p:pRg st="14" end="14"/>
                                            </p:txEl>
                                          </p:spTgt>
                                        </p:tgtEl>
                                      </p:cBhvr>
                                    </p:animEffect>
                                  </p:childTnLst>
                                </p:cTn>
                              </p:par>
                              <p:par>
                                <p:cTn id="66" presetID="10" presetClass="entr" presetSubtype="0" fill="hold" nodeType="withEffect">
                                  <p:stCondLst>
                                    <p:cond delay="0"/>
                                  </p:stCondLst>
                                  <p:childTnLst>
                                    <p:set>
                                      <p:cBhvr>
                                        <p:cTn id="67" dur="1" fill="hold">
                                          <p:stCondLst>
                                            <p:cond delay="0"/>
                                          </p:stCondLst>
                                        </p:cTn>
                                        <p:tgtEl>
                                          <p:spTgt spid="234501">
                                            <p:txEl>
                                              <p:pRg st="15" end="15"/>
                                            </p:txEl>
                                          </p:spTgt>
                                        </p:tgtEl>
                                        <p:attrNameLst>
                                          <p:attrName>style.visibility</p:attrName>
                                        </p:attrNameLst>
                                      </p:cBhvr>
                                      <p:to>
                                        <p:strVal val="visible"/>
                                      </p:to>
                                    </p:set>
                                    <p:animEffect transition="in" filter="fade">
                                      <p:cBhvr>
                                        <p:cTn id="68" dur="2000"/>
                                        <p:tgtEl>
                                          <p:spTgt spid="234501">
                                            <p:txEl>
                                              <p:pRg st="15" end="15"/>
                                            </p:txEl>
                                          </p:spTgt>
                                        </p:tgtEl>
                                      </p:cBhvr>
                                    </p:animEffect>
                                  </p:childTnLst>
                                </p:cTn>
                              </p:par>
                              <p:par>
                                <p:cTn id="69" presetID="10" presetClass="entr" presetSubtype="0" fill="hold" nodeType="withEffect">
                                  <p:stCondLst>
                                    <p:cond delay="0"/>
                                  </p:stCondLst>
                                  <p:childTnLst>
                                    <p:set>
                                      <p:cBhvr>
                                        <p:cTn id="70" dur="1" fill="hold">
                                          <p:stCondLst>
                                            <p:cond delay="0"/>
                                          </p:stCondLst>
                                        </p:cTn>
                                        <p:tgtEl>
                                          <p:spTgt spid="234501">
                                            <p:txEl>
                                              <p:pRg st="16" end="16"/>
                                            </p:txEl>
                                          </p:spTgt>
                                        </p:tgtEl>
                                        <p:attrNameLst>
                                          <p:attrName>style.visibility</p:attrName>
                                        </p:attrNameLst>
                                      </p:cBhvr>
                                      <p:to>
                                        <p:strVal val="visible"/>
                                      </p:to>
                                    </p:set>
                                    <p:animEffect transition="in" filter="fade">
                                      <p:cBhvr>
                                        <p:cTn id="71" dur="2000"/>
                                        <p:tgtEl>
                                          <p:spTgt spid="234501">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265" name="Rectangle 2">
            <a:extLst>
              <a:ext uri="{FF2B5EF4-FFF2-40B4-BE49-F238E27FC236}">
                <a16:creationId xmlns:a16="http://schemas.microsoft.com/office/drawing/2014/main" id="{3F4F9F77-F0CF-76C8-2ED0-42539D15EB03}"/>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Surfaces via Gravity</a:t>
            </a:r>
          </a:p>
        </p:txBody>
      </p:sp>
      <p:sp>
        <p:nvSpPr>
          <p:cNvPr id="256003" name="Text Box 3">
            <a:extLst>
              <a:ext uri="{FF2B5EF4-FFF2-40B4-BE49-F238E27FC236}">
                <a16:creationId xmlns:a16="http://schemas.microsoft.com/office/drawing/2014/main" id="{8FD0EC60-6702-B3EC-A00E-79A292454D89}"/>
              </a:ext>
            </a:extLst>
          </p:cNvPr>
          <p:cNvSpPr txBox="1">
            <a:spLocks noChangeArrowheads="1"/>
          </p:cNvSpPr>
          <p:nvPr/>
        </p:nvSpPr>
        <p:spPr bwMode="auto">
          <a:xfrm>
            <a:off x="304800" y="838200"/>
            <a:ext cx="8763000"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gravity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lowest energy configuration for matter is spherical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large bodies have polar flattening due to rotation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small bodies can maintain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non-spherical shape</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downhill slides lead to rounding … </a:t>
            </a:r>
            <a:r>
              <a:rPr kumimoji="0" lang="en-US" altLang="en-US" sz="2000" b="1"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angle of repose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depends 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type of material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size of grains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shape of grains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shaking/quaking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liquid content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temperature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not always predictable … landslides, avalanches, glaciers, lava flows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4" name="Picture 3" descr="opo9616b.jpg">
            <a:extLst>
              <a:ext uri="{FF2B5EF4-FFF2-40B4-BE49-F238E27FC236}">
                <a16:creationId xmlns:a16="http://schemas.microsoft.com/office/drawing/2014/main" id="{F7DAB73B-EFA7-A7EB-6F65-D4882F2965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898525"/>
            <a:ext cx="25146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6E6678D-9754-229F-FCC7-9244B0954B34}"/>
              </a:ext>
            </a:extLst>
          </p:cNvPr>
          <p:cNvPicPr>
            <a:picLocks noChangeAspect="1"/>
          </p:cNvPicPr>
          <p:nvPr/>
        </p:nvPicPr>
        <p:blipFill>
          <a:blip r:embed="rId4"/>
          <a:stretch>
            <a:fillRect/>
          </a:stretch>
        </p:blipFill>
        <p:spPr>
          <a:xfrm>
            <a:off x="4343400" y="3442854"/>
            <a:ext cx="4267200" cy="28485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6003">
                                            <p:txEl>
                                              <p:pRg st="2" end="2"/>
                                            </p:txEl>
                                          </p:spTgt>
                                        </p:tgtEl>
                                        <p:attrNameLst>
                                          <p:attrName>style.visibility</p:attrName>
                                        </p:attrNameLst>
                                      </p:cBhvr>
                                      <p:to>
                                        <p:strVal val="visible"/>
                                      </p:to>
                                    </p:set>
                                    <p:animEffect transition="in" filter="fade">
                                      <p:cBhvr>
                                        <p:cTn id="7" dur="2000"/>
                                        <p:tgtEl>
                                          <p:spTgt spid="25600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56003">
                                            <p:txEl>
                                              <p:pRg st="4" end="4"/>
                                            </p:txEl>
                                          </p:spTgt>
                                        </p:tgtEl>
                                        <p:attrNameLst>
                                          <p:attrName>style.visibility</p:attrName>
                                        </p:attrNameLst>
                                      </p:cBhvr>
                                      <p:to>
                                        <p:strVal val="visible"/>
                                      </p:to>
                                    </p:set>
                                    <p:animEffect transition="in" filter="fade">
                                      <p:cBhvr>
                                        <p:cTn id="17" dur="2000"/>
                                        <p:tgtEl>
                                          <p:spTgt spid="25600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6003">
                                            <p:txEl>
                                              <p:pRg st="5" end="5"/>
                                            </p:txEl>
                                          </p:spTgt>
                                        </p:tgtEl>
                                        <p:attrNameLst>
                                          <p:attrName>style.visibility</p:attrName>
                                        </p:attrNameLst>
                                      </p:cBhvr>
                                      <p:to>
                                        <p:strVal val="visible"/>
                                      </p:to>
                                    </p:set>
                                    <p:animEffect transition="in" filter="fade">
                                      <p:cBhvr>
                                        <p:cTn id="22" dur="2000"/>
                                        <p:tgtEl>
                                          <p:spTgt spid="25600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56003">
                                            <p:txEl>
                                              <p:pRg st="7" end="7"/>
                                            </p:txEl>
                                          </p:spTgt>
                                        </p:tgtEl>
                                        <p:attrNameLst>
                                          <p:attrName>style.visibility</p:attrName>
                                        </p:attrNameLst>
                                      </p:cBhvr>
                                      <p:to>
                                        <p:strVal val="visible"/>
                                      </p:to>
                                    </p:set>
                                    <p:animEffect transition="in" filter="fade">
                                      <p:cBhvr>
                                        <p:cTn id="27" dur="2000"/>
                                        <p:tgtEl>
                                          <p:spTgt spid="25600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20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56003">
                                            <p:txEl>
                                              <p:pRg st="10" end="10"/>
                                            </p:txEl>
                                          </p:spTgt>
                                        </p:tgtEl>
                                        <p:attrNameLst>
                                          <p:attrName>style.visibility</p:attrName>
                                        </p:attrNameLst>
                                      </p:cBhvr>
                                      <p:to>
                                        <p:strVal val="visible"/>
                                      </p:to>
                                    </p:set>
                                    <p:animEffect transition="in" filter="fade">
                                      <p:cBhvr>
                                        <p:cTn id="35" dur="2000"/>
                                        <p:tgtEl>
                                          <p:spTgt spid="256003">
                                            <p:txEl>
                                              <p:pRg st="10" end="1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56003">
                                            <p:txEl>
                                              <p:pRg st="11" end="11"/>
                                            </p:txEl>
                                          </p:spTgt>
                                        </p:tgtEl>
                                        <p:attrNameLst>
                                          <p:attrName>style.visibility</p:attrName>
                                        </p:attrNameLst>
                                      </p:cBhvr>
                                      <p:to>
                                        <p:strVal val="visible"/>
                                      </p:to>
                                    </p:set>
                                    <p:animEffect transition="in" filter="fade">
                                      <p:cBhvr>
                                        <p:cTn id="38" dur="2000"/>
                                        <p:tgtEl>
                                          <p:spTgt spid="256003">
                                            <p:txEl>
                                              <p:pRg st="11" end="11"/>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56003">
                                            <p:txEl>
                                              <p:pRg st="12" end="12"/>
                                            </p:txEl>
                                          </p:spTgt>
                                        </p:tgtEl>
                                        <p:attrNameLst>
                                          <p:attrName>style.visibility</p:attrName>
                                        </p:attrNameLst>
                                      </p:cBhvr>
                                      <p:to>
                                        <p:strVal val="visible"/>
                                      </p:to>
                                    </p:set>
                                    <p:animEffect transition="in" filter="fade">
                                      <p:cBhvr>
                                        <p:cTn id="41" dur="2000"/>
                                        <p:tgtEl>
                                          <p:spTgt spid="256003">
                                            <p:txEl>
                                              <p:pRg st="12" end="1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256003">
                                            <p:txEl>
                                              <p:pRg st="13" end="13"/>
                                            </p:txEl>
                                          </p:spTgt>
                                        </p:tgtEl>
                                        <p:attrNameLst>
                                          <p:attrName>style.visibility</p:attrName>
                                        </p:attrNameLst>
                                      </p:cBhvr>
                                      <p:to>
                                        <p:strVal val="visible"/>
                                      </p:to>
                                    </p:set>
                                    <p:animEffect transition="in" filter="fade">
                                      <p:cBhvr>
                                        <p:cTn id="44" dur="2000"/>
                                        <p:tgtEl>
                                          <p:spTgt spid="256003">
                                            <p:txEl>
                                              <p:pRg st="13" end="13"/>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56003">
                                            <p:txEl>
                                              <p:pRg st="14" end="14"/>
                                            </p:txEl>
                                          </p:spTgt>
                                        </p:tgtEl>
                                        <p:attrNameLst>
                                          <p:attrName>style.visibility</p:attrName>
                                        </p:attrNameLst>
                                      </p:cBhvr>
                                      <p:to>
                                        <p:strVal val="visible"/>
                                      </p:to>
                                    </p:set>
                                    <p:animEffect transition="in" filter="fade">
                                      <p:cBhvr>
                                        <p:cTn id="47" dur="2000"/>
                                        <p:tgtEl>
                                          <p:spTgt spid="256003">
                                            <p:txEl>
                                              <p:pRg st="14" end="14"/>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56003">
                                            <p:txEl>
                                              <p:pRg st="15" end="15"/>
                                            </p:txEl>
                                          </p:spTgt>
                                        </p:tgtEl>
                                        <p:attrNameLst>
                                          <p:attrName>style.visibility</p:attrName>
                                        </p:attrNameLst>
                                      </p:cBhvr>
                                      <p:to>
                                        <p:strVal val="visible"/>
                                      </p:to>
                                    </p:set>
                                    <p:animEffect transition="in" filter="fade">
                                      <p:cBhvr>
                                        <p:cTn id="50" dur="2000"/>
                                        <p:tgtEl>
                                          <p:spTgt spid="256003">
                                            <p:txEl>
                                              <p:pRg st="15" end="1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56003">
                                            <p:txEl>
                                              <p:pRg st="18" end="18"/>
                                            </p:txEl>
                                          </p:spTgt>
                                        </p:tgtEl>
                                        <p:attrNameLst>
                                          <p:attrName>style.visibility</p:attrName>
                                        </p:attrNameLst>
                                      </p:cBhvr>
                                      <p:to>
                                        <p:strVal val="visible"/>
                                      </p:to>
                                    </p:set>
                                    <p:animEffect transition="in" filter="fade">
                                      <p:cBhvr>
                                        <p:cTn id="55" dur="2000"/>
                                        <p:tgtEl>
                                          <p:spTgt spid="25600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3" name="Rectangle 2">
            <a:extLst>
              <a:ext uri="{FF2B5EF4-FFF2-40B4-BE49-F238E27FC236}">
                <a16:creationId xmlns:a16="http://schemas.microsoft.com/office/drawing/2014/main" id="{EE8EADD3-EEDF-0971-4ECE-FBEF090605AC}"/>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Surfaces via Tectonics</a:t>
            </a:r>
          </a:p>
        </p:txBody>
      </p:sp>
      <p:sp>
        <p:nvSpPr>
          <p:cNvPr id="257027" name="Text Box 3">
            <a:extLst>
              <a:ext uri="{FF2B5EF4-FFF2-40B4-BE49-F238E27FC236}">
                <a16:creationId xmlns:a16="http://schemas.microsoft.com/office/drawing/2014/main" id="{7CF48C87-6673-6DE4-6C54-C0795EB782E6}"/>
              </a:ext>
            </a:extLst>
          </p:cNvPr>
          <p:cNvSpPr txBox="1">
            <a:spLocks noChangeArrowheads="1"/>
          </p:cNvSpPr>
          <p:nvPr/>
        </p:nvSpPr>
        <p:spPr bwMode="auto">
          <a:xfrm>
            <a:off x="381000" y="685800"/>
            <a:ext cx="8610600"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tectonics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any crustal deformation caused by surface motion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shrinkage from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Gyr</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ago … Mercury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added lava weight … mare on Moon, coronae on Venus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added ice weight … Antarctica, polar caps on Mars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orogenesis … mountain building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folding --- bent/flipped over layers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faulting --- snapping/breaking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tensional stress … vertical motion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normal faults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compressional stress … vertical motion  reverse faults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plates grinding horizontally  strike-slip faults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tectonic features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Mercury, (Venus), Earth, Moon, (Mars), Europa, Titan?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folds/faults	plate boundaries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grabens		long block of crust that has been dropped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horsts		long block of crust that has been uplifted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scarps		steep cliffs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rilles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linear or curved fault line/lava tube collapses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8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plate tectonics now seen on Earth (maybe Mercury)</a:t>
            </a:r>
            <a:endParaRPr kumimoji="0" lang="en-US" altLang="en-US" sz="28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p:txBody>
      </p:sp>
      <p:pic>
        <p:nvPicPr>
          <p:cNvPr id="141315" name="Picture 4" descr="antarctica">
            <a:extLst>
              <a:ext uri="{FF2B5EF4-FFF2-40B4-BE49-F238E27FC236}">
                <a16:creationId xmlns:a16="http://schemas.microsoft.com/office/drawing/2014/main" id="{4E6B1266-638C-90A6-AFEF-EAC465481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0" y="1371600"/>
            <a:ext cx="19558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7027">
                                            <p:txEl>
                                              <p:pRg st="0" end="0"/>
                                            </p:txEl>
                                          </p:spTgt>
                                        </p:tgtEl>
                                        <p:attrNameLst>
                                          <p:attrName>style.visibility</p:attrName>
                                        </p:attrNameLst>
                                      </p:cBhvr>
                                      <p:to>
                                        <p:strVal val="visible"/>
                                      </p:to>
                                    </p:set>
                                    <p:animEffect transition="in" filter="fade">
                                      <p:cBhvr>
                                        <p:cTn id="7" dur="2000"/>
                                        <p:tgtEl>
                                          <p:spTgt spid="2570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57027">
                                            <p:txEl>
                                              <p:pRg st="1" end="1"/>
                                            </p:txEl>
                                          </p:spTgt>
                                        </p:tgtEl>
                                        <p:attrNameLst>
                                          <p:attrName>style.visibility</p:attrName>
                                        </p:attrNameLst>
                                      </p:cBhvr>
                                      <p:to>
                                        <p:strVal val="visible"/>
                                      </p:to>
                                    </p:set>
                                    <p:animEffect transition="in" filter="fade">
                                      <p:cBhvr>
                                        <p:cTn id="12" dur="2000"/>
                                        <p:tgtEl>
                                          <p:spTgt spid="2570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57027">
                                            <p:txEl>
                                              <p:pRg st="2" end="2"/>
                                            </p:txEl>
                                          </p:spTgt>
                                        </p:tgtEl>
                                        <p:attrNameLst>
                                          <p:attrName>style.visibility</p:attrName>
                                        </p:attrNameLst>
                                      </p:cBhvr>
                                      <p:to>
                                        <p:strVal val="visible"/>
                                      </p:to>
                                    </p:set>
                                    <p:animEffect transition="in" filter="fade">
                                      <p:cBhvr>
                                        <p:cTn id="17" dur="2000"/>
                                        <p:tgtEl>
                                          <p:spTgt spid="2570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7027">
                                            <p:txEl>
                                              <p:pRg st="3" end="3"/>
                                            </p:txEl>
                                          </p:spTgt>
                                        </p:tgtEl>
                                        <p:attrNameLst>
                                          <p:attrName>style.visibility</p:attrName>
                                        </p:attrNameLst>
                                      </p:cBhvr>
                                      <p:to>
                                        <p:strVal val="visible"/>
                                      </p:to>
                                    </p:set>
                                    <p:animEffect transition="in" filter="fade">
                                      <p:cBhvr>
                                        <p:cTn id="22" dur="2000"/>
                                        <p:tgtEl>
                                          <p:spTgt spid="257027">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41315"/>
                                        </p:tgtEl>
                                        <p:attrNameLst>
                                          <p:attrName>style.visibility</p:attrName>
                                        </p:attrNameLst>
                                      </p:cBhvr>
                                      <p:to>
                                        <p:strVal val="visible"/>
                                      </p:to>
                                    </p:set>
                                    <p:animEffect transition="in" filter="fade">
                                      <p:cBhvr>
                                        <p:cTn id="25" dur="2000"/>
                                        <p:tgtEl>
                                          <p:spTgt spid="14131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57027">
                                            <p:txEl>
                                              <p:pRg st="4" end="4"/>
                                            </p:txEl>
                                          </p:spTgt>
                                        </p:tgtEl>
                                        <p:attrNameLst>
                                          <p:attrName>style.visibility</p:attrName>
                                        </p:attrNameLst>
                                      </p:cBhvr>
                                      <p:to>
                                        <p:strVal val="visible"/>
                                      </p:to>
                                    </p:set>
                                    <p:animEffect transition="in" filter="fade">
                                      <p:cBhvr>
                                        <p:cTn id="30" dur="2000"/>
                                        <p:tgtEl>
                                          <p:spTgt spid="257027">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57027">
                                            <p:txEl>
                                              <p:pRg st="5" end="5"/>
                                            </p:txEl>
                                          </p:spTgt>
                                        </p:tgtEl>
                                        <p:attrNameLst>
                                          <p:attrName>style.visibility</p:attrName>
                                        </p:attrNameLst>
                                      </p:cBhvr>
                                      <p:to>
                                        <p:strVal val="visible"/>
                                      </p:to>
                                    </p:set>
                                    <p:animEffect transition="in" filter="fade">
                                      <p:cBhvr>
                                        <p:cTn id="35" dur="2000"/>
                                        <p:tgtEl>
                                          <p:spTgt spid="257027">
                                            <p:txEl>
                                              <p:pRg st="5" end="5"/>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57027">
                                            <p:txEl>
                                              <p:pRg st="6" end="6"/>
                                            </p:txEl>
                                          </p:spTgt>
                                        </p:tgtEl>
                                        <p:attrNameLst>
                                          <p:attrName>style.visibility</p:attrName>
                                        </p:attrNameLst>
                                      </p:cBhvr>
                                      <p:to>
                                        <p:strVal val="visible"/>
                                      </p:to>
                                    </p:set>
                                    <p:animEffect transition="in" filter="fade">
                                      <p:cBhvr>
                                        <p:cTn id="38" dur="2000"/>
                                        <p:tgtEl>
                                          <p:spTgt spid="257027">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57027">
                                            <p:txEl>
                                              <p:pRg st="7" end="7"/>
                                            </p:txEl>
                                          </p:spTgt>
                                        </p:tgtEl>
                                        <p:attrNameLst>
                                          <p:attrName>style.visibility</p:attrName>
                                        </p:attrNameLst>
                                      </p:cBhvr>
                                      <p:to>
                                        <p:strVal val="visible"/>
                                      </p:to>
                                    </p:set>
                                    <p:animEffect transition="in" filter="fade">
                                      <p:cBhvr>
                                        <p:cTn id="43" dur="2000"/>
                                        <p:tgtEl>
                                          <p:spTgt spid="257027">
                                            <p:txEl>
                                              <p:pRg st="7" end="7"/>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257027">
                                            <p:txEl>
                                              <p:pRg st="8" end="8"/>
                                            </p:txEl>
                                          </p:spTgt>
                                        </p:tgtEl>
                                        <p:attrNameLst>
                                          <p:attrName>style.visibility</p:attrName>
                                        </p:attrNameLst>
                                      </p:cBhvr>
                                      <p:to>
                                        <p:strVal val="visible"/>
                                      </p:to>
                                    </p:set>
                                    <p:animEffect transition="in" filter="fade">
                                      <p:cBhvr>
                                        <p:cTn id="46" dur="2000"/>
                                        <p:tgtEl>
                                          <p:spTgt spid="257027">
                                            <p:txEl>
                                              <p:pRg st="8" end="8"/>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257027">
                                            <p:txEl>
                                              <p:pRg st="9" end="9"/>
                                            </p:txEl>
                                          </p:spTgt>
                                        </p:tgtEl>
                                        <p:attrNameLst>
                                          <p:attrName>style.visibility</p:attrName>
                                        </p:attrNameLst>
                                      </p:cBhvr>
                                      <p:to>
                                        <p:strVal val="visible"/>
                                      </p:to>
                                    </p:set>
                                    <p:animEffect transition="in" filter="fade">
                                      <p:cBhvr>
                                        <p:cTn id="49" dur="2000"/>
                                        <p:tgtEl>
                                          <p:spTgt spid="257027">
                                            <p:txEl>
                                              <p:pRg st="9" end="9"/>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57027">
                                            <p:txEl>
                                              <p:pRg st="11" end="11"/>
                                            </p:txEl>
                                          </p:spTgt>
                                        </p:tgtEl>
                                        <p:attrNameLst>
                                          <p:attrName>style.visibility</p:attrName>
                                        </p:attrNameLst>
                                      </p:cBhvr>
                                      <p:to>
                                        <p:strVal val="visible"/>
                                      </p:to>
                                    </p:set>
                                    <p:animEffect transition="in" filter="fade">
                                      <p:cBhvr>
                                        <p:cTn id="54" dur="2000"/>
                                        <p:tgtEl>
                                          <p:spTgt spid="257027">
                                            <p:txEl>
                                              <p:pRg st="11" end="1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57027">
                                            <p:txEl>
                                              <p:pRg st="12" end="12"/>
                                            </p:txEl>
                                          </p:spTgt>
                                        </p:tgtEl>
                                        <p:attrNameLst>
                                          <p:attrName>style.visibility</p:attrName>
                                        </p:attrNameLst>
                                      </p:cBhvr>
                                      <p:to>
                                        <p:strVal val="visible"/>
                                      </p:to>
                                    </p:set>
                                    <p:animEffect transition="in" filter="fade">
                                      <p:cBhvr>
                                        <p:cTn id="59" dur="2000"/>
                                        <p:tgtEl>
                                          <p:spTgt spid="257027">
                                            <p:txEl>
                                              <p:pRg st="12" end="12"/>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257027">
                                            <p:txEl>
                                              <p:pRg st="13" end="13"/>
                                            </p:txEl>
                                          </p:spTgt>
                                        </p:tgtEl>
                                        <p:attrNameLst>
                                          <p:attrName>style.visibility</p:attrName>
                                        </p:attrNameLst>
                                      </p:cBhvr>
                                      <p:to>
                                        <p:strVal val="visible"/>
                                      </p:to>
                                    </p:set>
                                    <p:animEffect transition="in" filter="fade">
                                      <p:cBhvr>
                                        <p:cTn id="62" dur="2000"/>
                                        <p:tgtEl>
                                          <p:spTgt spid="257027">
                                            <p:txEl>
                                              <p:pRg st="13" end="13"/>
                                            </p:txEl>
                                          </p:spTgt>
                                        </p:tgtEl>
                                      </p:cBhvr>
                                    </p:animEffect>
                                  </p:childTnLst>
                                </p:cTn>
                              </p:par>
                              <p:par>
                                <p:cTn id="63" presetID="10" presetClass="entr" presetSubtype="0" fill="hold" nodeType="withEffect">
                                  <p:stCondLst>
                                    <p:cond delay="0"/>
                                  </p:stCondLst>
                                  <p:childTnLst>
                                    <p:set>
                                      <p:cBhvr>
                                        <p:cTn id="64" dur="1" fill="hold">
                                          <p:stCondLst>
                                            <p:cond delay="0"/>
                                          </p:stCondLst>
                                        </p:cTn>
                                        <p:tgtEl>
                                          <p:spTgt spid="257027">
                                            <p:txEl>
                                              <p:pRg st="14" end="14"/>
                                            </p:txEl>
                                          </p:spTgt>
                                        </p:tgtEl>
                                        <p:attrNameLst>
                                          <p:attrName>style.visibility</p:attrName>
                                        </p:attrNameLst>
                                      </p:cBhvr>
                                      <p:to>
                                        <p:strVal val="visible"/>
                                      </p:to>
                                    </p:set>
                                    <p:animEffect transition="in" filter="fade">
                                      <p:cBhvr>
                                        <p:cTn id="65" dur="2000"/>
                                        <p:tgtEl>
                                          <p:spTgt spid="257027">
                                            <p:txEl>
                                              <p:pRg st="14" end="14"/>
                                            </p:txEl>
                                          </p:spTgt>
                                        </p:tgtEl>
                                      </p:cBhvr>
                                    </p:animEffect>
                                  </p:childTnLst>
                                </p:cTn>
                              </p:par>
                              <p:par>
                                <p:cTn id="66" presetID="10" presetClass="entr" presetSubtype="0" fill="hold" nodeType="withEffect">
                                  <p:stCondLst>
                                    <p:cond delay="0"/>
                                  </p:stCondLst>
                                  <p:childTnLst>
                                    <p:set>
                                      <p:cBhvr>
                                        <p:cTn id="67" dur="1" fill="hold">
                                          <p:stCondLst>
                                            <p:cond delay="0"/>
                                          </p:stCondLst>
                                        </p:cTn>
                                        <p:tgtEl>
                                          <p:spTgt spid="257027">
                                            <p:txEl>
                                              <p:pRg st="15" end="15"/>
                                            </p:txEl>
                                          </p:spTgt>
                                        </p:tgtEl>
                                        <p:attrNameLst>
                                          <p:attrName>style.visibility</p:attrName>
                                        </p:attrNameLst>
                                      </p:cBhvr>
                                      <p:to>
                                        <p:strVal val="visible"/>
                                      </p:to>
                                    </p:set>
                                    <p:animEffect transition="in" filter="fade">
                                      <p:cBhvr>
                                        <p:cTn id="68" dur="2000"/>
                                        <p:tgtEl>
                                          <p:spTgt spid="257027">
                                            <p:txEl>
                                              <p:pRg st="15" end="15"/>
                                            </p:txEl>
                                          </p:spTgt>
                                        </p:tgtEl>
                                      </p:cBhvr>
                                    </p:animEffect>
                                  </p:childTnLst>
                                </p:cTn>
                              </p:par>
                              <p:par>
                                <p:cTn id="69" presetID="10" presetClass="entr" presetSubtype="0" fill="hold" nodeType="withEffect">
                                  <p:stCondLst>
                                    <p:cond delay="0"/>
                                  </p:stCondLst>
                                  <p:childTnLst>
                                    <p:set>
                                      <p:cBhvr>
                                        <p:cTn id="70" dur="1" fill="hold">
                                          <p:stCondLst>
                                            <p:cond delay="0"/>
                                          </p:stCondLst>
                                        </p:cTn>
                                        <p:tgtEl>
                                          <p:spTgt spid="257027">
                                            <p:txEl>
                                              <p:pRg st="16" end="16"/>
                                            </p:txEl>
                                          </p:spTgt>
                                        </p:tgtEl>
                                        <p:attrNameLst>
                                          <p:attrName>style.visibility</p:attrName>
                                        </p:attrNameLst>
                                      </p:cBhvr>
                                      <p:to>
                                        <p:strVal val="visible"/>
                                      </p:to>
                                    </p:set>
                                    <p:animEffect transition="in" filter="fade">
                                      <p:cBhvr>
                                        <p:cTn id="71" dur="2000"/>
                                        <p:tgtEl>
                                          <p:spTgt spid="257027">
                                            <p:txEl>
                                              <p:pRg st="16" end="16"/>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257027">
                                            <p:txEl>
                                              <p:pRg st="17" end="17"/>
                                            </p:txEl>
                                          </p:spTgt>
                                        </p:tgtEl>
                                        <p:attrNameLst>
                                          <p:attrName>style.visibility</p:attrName>
                                        </p:attrNameLst>
                                      </p:cBhvr>
                                      <p:to>
                                        <p:strVal val="visible"/>
                                      </p:to>
                                    </p:set>
                                    <p:animEffect transition="in" filter="fade">
                                      <p:cBhvr>
                                        <p:cTn id="76" dur="2000"/>
                                        <p:tgtEl>
                                          <p:spTgt spid="257027">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61" name="Rectangle 2">
            <a:extLst>
              <a:ext uri="{FF2B5EF4-FFF2-40B4-BE49-F238E27FC236}">
                <a16:creationId xmlns:a16="http://schemas.microsoft.com/office/drawing/2014/main" id="{498E19DD-28C1-2077-B7DF-6A77D50DCD49}"/>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Surfaces via Volcanism</a:t>
            </a:r>
          </a:p>
        </p:txBody>
      </p:sp>
      <p:sp>
        <p:nvSpPr>
          <p:cNvPr id="58371" name="Text Box 3">
            <a:extLst>
              <a:ext uri="{FF2B5EF4-FFF2-40B4-BE49-F238E27FC236}">
                <a16:creationId xmlns:a16="http://schemas.microsoft.com/office/drawing/2014/main" id="{E74B864B-7E4D-6CF6-A844-80048A51744E}"/>
              </a:ext>
            </a:extLst>
          </p:cNvPr>
          <p:cNvSpPr txBox="1">
            <a:spLocks noChangeArrowheads="1"/>
          </p:cNvSpPr>
          <p:nvPr/>
        </p:nvSpPr>
        <p:spPr bwMode="auto">
          <a:xfrm>
            <a:off x="304800" y="762000"/>
            <a:ext cx="861060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volcanism</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when magma breaks through the surface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magma heated to liquid by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accretion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differentiation of heavy and light material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tidal interaction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radioactivity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explosive eruptions when gases bubble out faster than oozing can occur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Earth gases: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(70-90%), 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Io: </a:t>
            </a: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Enceladus: </a:t>
            </a: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Triton: 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geysers heated by magma that has not (yet) been seen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Pluto: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O, 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volcanic features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Venus, Earth, Mars, Io, Enceladus, Triton, Titan?, Pluto?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lava plains		lunar maria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shield volcano	gentle slope, low viscosity lava  </a:t>
            </a:r>
            <a:r>
              <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Oly Mons, Mauna Loa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cinder cones	sharp slope set by angle of repose, pyroclastic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composite cones	some lava, some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pyroclasts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Vesuvius, Etna, St. Helens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craters		small … pressure support fails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calderas		large … collapse of entire magma chamber</a:t>
            </a:r>
          </a:p>
        </p:txBody>
      </p:sp>
      <p:pic>
        <p:nvPicPr>
          <p:cNvPr id="143363" name="Picture 3" descr="io-volcano1.jpg">
            <a:extLst>
              <a:ext uri="{FF2B5EF4-FFF2-40B4-BE49-F238E27FC236}">
                <a16:creationId xmlns:a16="http://schemas.microsoft.com/office/drawing/2014/main" id="{2475B214-321B-9AE1-2949-DDB9F77866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7620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E7C9F37-CE41-EA2D-11FB-855172700A37}"/>
              </a:ext>
            </a:extLst>
          </p:cNvPr>
          <p:cNvSpPr txBox="1"/>
          <p:nvPr/>
        </p:nvSpPr>
        <p:spPr>
          <a:xfrm>
            <a:off x="2911123" y="3200400"/>
            <a:ext cx="746477" cy="4001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endParaRPr kumimoji="0" 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E6B14C6C-0C47-FAA6-46F4-171BAAF6787D}"/>
              </a:ext>
            </a:extLst>
          </p:cNvPr>
          <p:cNvSpPr txBox="1"/>
          <p:nvPr/>
        </p:nvSpPr>
        <p:spPr>
          <a:xfrm>
            <a:off x="3657600" y="3474720"/>
            <a:ext cx="746477" cy="4001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endParaRPr kumimoji="0" 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fade">
                                      <p:cBhvr>
                                        <p:cTn id="7" dur="2000"/>
                                        <p:tgtEl>
                                          <p:spTgt spid="583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Effect transition="in" filter="fade">
                                      <p:cBhvr>
                                        <p:cTn id="12" dur="2000"/>
                                        <p:tgtEl>
                                          <p:spTgt spid="58371">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8371">
                                            <p:txEl>
                                              <p:pRg st="2" end="2"/>
                                            </p:txEl>
                                          </p:spTgt>
                                        </p:tgtEl>
                                        <p:attrNameLst>
                                          <p:attrName>style.visibility</p:attrName>
                                        </p:attrNameLst>
                                      </p:cBhvr>
                                      <p:to>
                                        <p:strVal val="visible"/>
                                      </p:to>
                                    </p:set>
                                    <p:animEffect transition="in" filter="fade">
                                      <p:cBhvr>
                                        <p:cTn id="15" dur="2000"/>
                                        <p:tgtEl>
                                          <p:spTgt spid="58371">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8371">
                                            <p:txEl>
                                              <p:pRg st="3" end="3"/>
                                            </p:txEl>
                                          </p:spTgt>
                                        </p:tgtEl>
                                        <p:attrNameLst>
                                          <p:attrName>style.visibility</p:attrName>
                                        </p:attrNameLst>
                                      </p:cBhvr>
                                      <p:to>
                                        <p:strVal val="visible"/>
                                      </p:to>
                                    </p:set>
                                    <p:animEffect transition="in" filter="fade">
                                      <p:cBhvr>
                                        <p:cTn id="18" dur="2000"/>
                                        <p:tgtEl>
                                          <p:spTgt spid="58371">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8371">
                                            <p:txEl>
                                              <p:pRg st="4" end="4"/>
                                            </p:txEl>
                                          </p:spTgt>
                                        </p:tgtEl>
                                        <p:attrNameLst>
                                          <p:attrName>style.visibility</p:attrName>
                                        </p:attrNameLst>
                                      </p:cBhvr>
                                      <p:to>
                                        <p:strVal val="visible"/>
                                      </p:to>
                                    </p:set>
                                    <p:animEffect transition="in" filter="fade">
                                      <p:cBhvr>
                                        <p:cTn id="21" dur="2000"/>
                                        <p:tgtEl>
                                          <p:spTgt spid="58371">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8371">
                                            <p:txEl>
                                              <p:pRg st="5" end="5"/>
                                            </p:txEl>
                                          </p:spTgt>
                                        </p:tgtEl>
                                        <p:attrNameLst>
                                          <p:attrName>style.visibility</p:attrName>
                                        </p:attrNameLst>
                                      </p:cBhvr>
                                      <p:to>
                                        <p:strVal val="visible"/>
                                      </p:to>
                                    </p:set>
                                    <p:animEffect transition="in" filter="fade">
                                      <p:cBhvr>
                                        <p:cTn id="24" dur="2000"/>
                                        <p:tgtEl>
                                          <p:spTgt spid="58371">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8371">
                                            <p:txEl>
                                              <p:pRg st="6" end="6"/>
                                            </p:txEl>
                                          </p:spTgt>
                                        </p:tgtEl>
                                        <p:attrNameLst>
                                          <p:attrName>style.visibility</p:attrName>
                                        </p:attrNameLst>
                                      </p:cBhvr>
                                      <p:to>
                                        <p:strVal val="visible"/>
                                      </p:to>
                                    </p:set>
                                    <p:animEffect transition="in" filter="fade">
                                      <p:cBhvr>
                                        <p:cTn id="29" dur="2000"/>
                                        <p:tgtEl>
                                          <p:spTgt spid="58371">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8371">
                                            <p:txEl>
                                              <p:pRg st="7" end="7"/>
                                            </p:txEl>
                                          </p:spTgt>
                                        </p:tgtEl>
                                        <p:attrNameLst>
                                          <p:attrName>style.visibility</p:attrName>
                                        </p:attrNameLst>
                                      </p:cBhvr>
                                      <p:to>
                                        <p:strVal val="visible"/>
                                      </p:to>
                                    </p:set>
                                    <p:animEffect transition="in" filter="fade">
                                      <p:cBhvr>
                                        <p:cTn id="34" dur="2000"/>
                                        <p:tgtEl>
                                          <p:spTgt spid="58371">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8371">
                                            <p:txEl>
                                              <p:pRg st="8" end="8"/>
                                            </p:txEl>
                                          </p:spTgt>
                                        </p:tgtEl>
                                        <p:attrNameLst>
                                          <p:attrName>style.visibility</p:attrName>
                                        </p:attrNameLst>
                                      </p:cBhvr>
                                      <p:to>
                                        <p:strVal val="visible"/>
                                      </p:to>
                                    </p:set>
                                    <p:animEffect transition="in" filter="fade">
                                      <p:cBhvr>
                                        <p:cTn id="39" dur="2000"/>
                                        <p:tgtEl>
                                          <p:spTgt spid="58371">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2000"/>
                                        <p:tgtEl>
                                          <p:spTgt spid="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8371">
                                            <p:txEl>
                                              <p:pRg st="9" end="9"/>
                                            </p:txEl>
                                          </p:spTgt>
                                        </p:tgtEl>
                                        <p:attrNameLst>
                                          <p:attrName>style.visibility</p:attrName>
                                        </p:attrNameLst>
                                      </p:cBhvr>
                                      <p:to>
                                        <p:strVal val="visible"/>
                                      </p:to>
                                    </p:set>
                                    <p:animEffect transition="in" filter="fade">
                                      <p:cBhvr>
                                        <p:cTn id="49" dur="2000"/>
                                        <p:tgtEl>
                                          <p:spTgt spid="58371">
                                            <p:txEl>
                                              <p:pRg st="9" end="9"/>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20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58371">
                                            <p:txEl>
                                              <p:pRg st="10" end="10"/>
                                            </p:txEl>
                                          </p:spTgt>
                                        </p:tgtEl>
                                        <p:attrNameLst>
                                          <p:attrName>style.visibility</p:attrName>
                                        </p:attrNameLst>
                                      </p:cBhvr>
                                      <p:to>
                                        <p:strVal val="visible"/>
                                      </p:to>
                                    </p:set>
                                    <p:animEffect transition="in" filter="fade">
                                      <p:cBhvr>
                                        <p:cTn id="59" dur="2000"/>
                                        <p:tgtEl>
                                          <p:spTgt spid="58371">
                                            <p:txEl>
                                              <p:pRg st="10" end="1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58371">
                                            <p:txEl>
                                              <p:pRg st="11" end="11"/>
                                            </p:txEl>
                                          </p:spTgt>
                                        </p:tgtEl>
                                        <p:attrNameLst>
                                          <p:attrName>style.visibility</p:attrName>
                                        </p:attrNameLst>
                                      </p:cBhvr>
                                      <p:to>
                                        <p:strVal val="visible"/>
                                      </p:to>
                                    </p:set>
                                    <p:animEffect transition="in" filter="fade">
                                      <p:cBhvr>
                                        <p:cTn id="64" dur="2000"/>
                                        <p:tgtEl>
                                          <p:spTgt spid="58371">
                                            <p:txEl>
                                              <p:pRg st="11" end="11"/>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58371">
                                            <p:txEl>
                                              <p:pRg st="12" end="12"/>
                                            </p:txEl>
                                          </p:spTgt>
                                        </p:tgtEl>
                                        <p:attrNameLst>
                                          <p:attrName>style.visibility</p:attrName>
                                        </p:attrNameLst>
                                      </p:cBhvr>
                                      <p:to>
                                        <p:strVal val="visible"/>
                                      </p:to>
                                    </p:set>
                                    <p:animEffect transition="in" filter="fade">
                                      <p:cBhvr>
                                        <p:cTn id="69" dur="2000"/>
                                        <p:tgtEl>
                                          <p:spTgt spid="58371">
                                            <p:txEl>
                                              <p:pRg st="12" end="12"/>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58371">
                                            <p:txEl>
                                              <p:pRg st="13" end="13"/>
                                            </p:txEl>
                                          </p:spTgt>
                                        </p:tgtEl>
                                        <p:attrNameLst>
                                          <p:attrName>style.visibility</p:attrName>
                                        </p:attrNameLst>
                                      </p:cBhvr>
                                      <p:to>
                                        <p:strVal val="visible"/>
                                      </p:to>
                                    </p:set>
                                    <p:animEffect transition="in" filter="fade">
                                      <p:cBhvr>
                                        <p:cTn id="74" dur="2000"/>
                                        <p:tgtEl>
                                          <p:spTgt spid="58371">
                                            <p:txEl>
                                              <p:pRg st="13" end="13"/>
                                            </p:txEl>
                                          </p:spTgt>
                                        </p:tgtEl>
                                      </p:cBhvr>
                                    </p:animEffect>
                                  </p:childTnLst>
                                </p:cTn>
                              </p:par>
                              <p:par>
                                <p:cTn id="75" presetID="10" presetClass="entr" presetSubtype="0" fill="hold" nodeType="withEffect">
                                  <p:stCondLst>
                                    <p:cond delay="0"/>
                                  </p:stCondLst>
                                  <p:childTnLst>
                                    <p:set>
                                      <p:cBhvr>
                                        <p:cTn id="76" dur="1" fill="hold">
                                          <p:stCondLst>
                                            <p:cond delay="0"/>
                                          </p:stCondLst>
                                        </p:cTn>
                                        <p:tgtEl>
                                          <p:spTgt spid="58371">
                                            <p:txEl>
                                              <p:pRg st="14" end="14"/>
                                            </p:txEl>
                                          </p:spTgt>
                                        </p:tgtEl>
                                        <p:attrNameLst>
                                          <p:attrName>style.visibility</p:attrName>
                                        </p:attrNameLst>
                                      </p:cBhvr>
                                      <p:to>
                                        <p:strVal val="visible"/>
                                      </p:to>
                                    </p:set>
                                    <p:animEffect transition="in" filter="fade">
                                      <p:cBhvr>
                                        <p:cTn id="77" dur="2000"/>
                                        <p:tgtEl>
                                          <p:spTgt spid="58371">
                                            <p:txEl>
                                              <p:pRg st="14" end="14"/>
                                            </p:txEl>
                                          </p:spTgt>
                                        </p:tgtEl>
                                      </p:cBhvr>
                                    </p:animEffect>
                                  </p:childTnLst>
                                </p:cTn>
                              </p:par>
                              <p:par>
                                <p:cTn id="78" presetID="10" presetClass="entr" presetSubtype="0" fill="hold" nodeType="withEffect">
                                  <p:stCondLst>
                                    <p:cond delay="0"/>
                                  </p:stCondLst>
                                  <p:childTnLst>
                                    <p:set>
                                      <p:cBhvr>
                                        <p:cTn id="79" dur="1" fill="hold">
                                          <p:stCondLst>
                                            <p:cond delay="0"/>
                                          </p:stCondLst>
                                        </p:cTn>
                                        <p:tgtEl>
                                          <p:spTgt spid="58371">
                                            <p:txEl>
                                              <p:pRg st="15" end="15"/>
                                            </p:txEl>
                                          </p:spTgt>
                                        </p:tgtEl>
                                        <p:attrNameLst>
                                          <p:attrName>style.visibility</p:attrName>
                                        </p:attrNameLst>
                                      </p:cBhvr>
                                      <p:to>
                                        <p:strVal val="visible"/>
                                      </p:to>
                                    </p:set>
                                    <p:animEffect transition="in" filter="fade">
                                      <p:cBhvr>
                                        <p:cTn id="80" dur="2000"/>
                                        <p:tgtEl>
                                          <p:spTgt spid="58371">
                                            <p:txEl>
                                              <p:pRg st="15" end="15"/>
                                            </p:txEl>
                                          </p:spTgt>
                                        </p:tgtEl>
                                      </p:cBhvr>
                                    </p:animEffect>
                                  </p:childTnLst>
                                </p:cTn>
                              </p:par>
                              <p:par>
                                <p:cTn id="81" presetID="10" presetClass="entr" presetSubtype="0" fill="hold" nodeType="withEffect">
                                  <p:stCondLst>
                                    <p:cond delay="0"/>
                                  </p:stCondLst>
                                  <p:childTnLst>
                                    <p:set>
                                      <p:cBhvr>
                                        <p:cTn id="82" dur="1" fill="hold">
                                          <p:stCondLst>
                                            <p:cond delay="0"/>
                                          </p:stCondLst>
                                        </p:cTn>
                                        <p:tgtEl>
                                          <p:spTgt spid="58371">
                                            <p:txEl>
                                              <p:pRg st="16" end="16"/>
                                            </p:txEl>
                                          </p:spTgt>
                                        </p:tgtEl>
                                        <p:attrNameLst>
                                          <p:attrName>style.visibility</p:attrName>
                                        </p:attrNameLst>
                                      </p:cBhvr>
                                      <p:to>
                                        <p:strVal val="visible"/>
                                      </p:to>
                                    </p:set>
                                    <p:animEffect transition="in" filter="fade">
                                      <p:cBhvr>
                                        <p:cTn id="83" dur="2000"/>
                                        <p:tgtEl>
                                          <p:spTgt spid="58371">
                                            <p:txEl>
                                              <p:pRg st="16" end="16"/>
                                            </p:txEl>
                                          </p:spTgt>
                                        </p:tgtEl>
                                      </p:cBhvr>
                                    </p:animEffect>
                                  </p:childTnLst>
                                </p:cTn>
                              </p:par>
                              <p:par>
                                <p:cTn id="84" presetID="10" presetClass="entr" presetSubtype="0" fill="hold" nodeType="withEffect">
                                  <p:stCondLst>
                                    <p:cond delay="0"/>
                                  </p:stCondLst>
                                  <p:childTnLst>
                                    <p:set>
                                      <p:cBhvr>
                                        <p:cTn id="85" dur="1" fill="hold">
                                          <p:stCondLst>
                                            <p:cond delay="0"/>
                                          </p:stCondLst>
                                        </p:cTn>
                                        <p:tgtEl>
                                          <p:spTgt spid="58371">
                                            <p:txEl>
                                              <p:pRg st="17" end="17"/>
                                            </p:txEl>
                                          </p:spTgt>
                                        </p:tgtEl>
                                        <p:attrNameLst>
                                          <p:attrName>style.visibility</p:attrName>
                                        </p:attrNameLst>
                                      </p:cBhvr>
                                      <p:to>
                                        <p:strVal val="visible"/>
                                      </p:to>
                                    </p:set>
                                    <p:animEffect transition="in" filter="fade">
                                      <p:cBhvr>
                                        <p:cTn id="86" dur="2000"/>
                                        <p:tgtEl>
                                          <p:spTgt spid="58371">
                                            <p:txEl>
                                              <p:pRg st="17" end="17"/>
                                            </p:txEl>
                                          </p:spTgt>
                                        </p:tgtEl>
                                      </p:cBhvr>
                                    </p:animEffect>
                                  </p:childTnLst>
                                </p:cTn>
                              </p:par>
                              <p:par>
                                <p:cTn id="87" presetID="10" presetClass="entr" presetSubtype="0" fill="hold" nodeType="withEffect">
                                  <p:stCondLst>
                                    <p:cond delay="0"/>
                                  </p:stCondLst>
                                  <p:childTnLst>
                                    <p:set>
                                      <p:cBhvr>
                                        <p:cTn id="88" dur="1" fill="hold">
                                          <p:stCondLst>
                                            <p:cond delay="0"/>
                                          </p:stCondLst>
                                        </p:cTn>
                                        <p:tgtEl>
                                          <p:spTgt spid="58371">
                                            <p:txEl>
                                              <p:pRg st="18" end="18"/>
                                            </p:txEl>
                                          </p:spTgt>
                                        </p:tgtEl>
                                        <p:attrNameLst>
                                          <p:attrName>style.visibility</p:attrName>
                                        </p:attrNameLst>
                                      </p:cBhvr>
                                      <p:to>
                                        <p:strVal val="visible"/>
                                      </p:to>
                                    </p:set>
                                    <p:animEffect transition="in" filter="fade">
                                      <p:cBhvr>
                                        <p:cTn id="89" dur="2000"/>
                                        <p:tgtEl>
                                          <p:spTgt spid="58371">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12863D38-D114-7D4D-6A6B-87066578D67E}"/>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Plutonian Volcano?</a:t>
            </a:r>
          </a:p>
        </p:txBody>
      </p:sp>
      <p:pic>
        <p:nvPicPr>
          <p:cNvPr id="145411" name="Picture 1" descr="01142016_wrightmonsvolcano_context.jpg">
            <a:extLst>
              <a:ext uri="{FF2B5EF4-FFF2-40B4-BE49-F238E27FC236}">
                <a16:creationId xmlns:a16="http://schemas.microsoft.com/office/drawing/2014/main" id="{266CA63D-2494-2B67-EF67-4D09B6EA57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4813" y="762000"/>
            <a:ext cx="9988551"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a:extLst>
              <a:ext uri="{FF2B5EF4-FFF2-40B4-BE49-F238E27FC236}">
                <a16:creationId xmlns:a16="http://schemas.microsoft.com/office/drawing/2014/main" id="{3CACC54A-B345-7ADD-4522-D073CE68FBD0}"/>
              </a:ext>
            </a:extLst>
          </p:cNvPr>
          <p:cNvSpPr>
            <a:spLocks noGrp="1" noChangeArrowheads="1"/>
          </p:cNvSpPr>
          <p:nvPr>
            <p:ph type="title"/>
          </p:nvPr>
        </p:nvSpPr>
        <p:spPr>
          <a:xfrm>
            <a:off x="0" y="0"/>
            <a:ext cx="9144000" cy="838200"/>
          </a:xfrm>
        </p:spPr>
        <p:txBody>
          <a:bodyPr/>
          <a:lstStyle/>
          <a:p>
            <a:pPr eaLnBrk="1" hangingPunct="1"/>
            <a:r>
              <a:rPr lang="en-US" altLang="en-US" b="1" dirty="0">
                <a:ea typeface="ＭＳ Ｐゴシック" panose="020B0600070205080204" pitchFamily="34" charset="-128"/>
              </a:rPr>
              <a:t>Surfaces via Wind, Liquids, Chem.</a:t>
            </a:r>
          </a:p>
        </p:txBody>
      </p:sp>
      <p:sp>
        <p:nvSpPr>
          <p:cNvPr id="259075" name="Text Box 3">
            <a:extLst>
              <a:ext uri="{FF2B5EF4-FFF2-40B4-BE49-F238E27FC236}">
                <a16:creationId xmlns:a16="http://schemas.microsoft.com/office/drawing/2014/main" id="{D39BD19C-35BF-CB63-35E8-591898BCB968}"/>
              </a:ext>
            </a:extLst>
          </p:cNvPr>
          <p:cNvSpPr txBox="1">
            <a:spLocks noChangeArrowheads="1"/>
          </p:cNvSpPr>
          <p:nvPr/>
        </p:nvSpPr>
        <p:spPr bwMode="auto">
          <a:xfrm>
            <a:off x="152400" y="838200"/>
            <a:ext cx="89154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convection (wind) to lift and transport particles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Earth, Mars	yes!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Venus, Titan             probably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liquid drives rates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Earth: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97.5% oceans, 1.7% glaciers, 0.7% groundwater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Mars: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until ~ 3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Gyr</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ago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Titan: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Huygens probe shows fluvial features</a:t>
            </a: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transport of material by ice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Earth, Mars	yes!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Europa: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frozen crust affected from below rather than atmosphere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Pluto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chemical reactions with components in atmosphere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Venus		</a:t>
            </a: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 </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Earth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weathering/hydration, 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to carbonates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Mars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to Fe</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Titan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weathering</a:t>
            </a:r>
          </a:p>
        </p:txBody>
      </p:sp>
      <p:pic>
        <p:nvPicPr>
          <p:cNvPr id="147459" name="Picture 3" descr="Mars_dunes_proctor.jpg">
            <a:extLst>
              <a:ext uri="{FF2B5EF4-FFF2-40B4-BE49-F238E27FC236}">
                <a16:creationId xmlns:a16="http://schemas.microsoft.com/office/drawing/2014/main" id="{73BFAB5E-71D5-C369-0783-A61455FFFAC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762000"/>
            <a:ext cx="25146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3457801-ADFF-CA77-6458-D38896288D08}"/>
              </a:ext>
            </a:extLst>
          </p:cNvPr>
          <p:cNvSpPr txBox="1"/>
          <p:nvPr/>
        </p:nvSpPr>
        <p:spPr>
          <a:xfrm>
            <a:off x="3581400" y="5410200"/>
            <a:ext cx="914400" cy="4001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endParaRPr kumimoji="0" 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9075">
                                            <p:txEl>
                                              <p:pRg st="0" end="0"/>
                                            </p:txEl>
                                          </p:spTgt>
                                        </p:tgtEl>
                                        <p:attrNameLst>
                                          <p:attrName>style.visibility</p:attrName>
                                        </p:attrNameLst>
                                      </p:cBhvr>
                                      <p:to>
                                        <p:strVal val="visible"/>
                                      </p:to>
                                    </p:set>
                                    <p:animEffect transition="in" filter="fade">
                                      <p:cBhvr>
                                        <p:cTn id="7" dur="2000"/>
                                        <p:tgtEl>
                                          <p:spTgt spid="259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59075">
                                            <p:txEl>
                                              <p:pRg st="1" end="1"/>
                                            </p:txEl>
                                          </p:spTgt>
                                        </p:tgtEl>
                                        <p:attrNameLst>
                                          <p:attrName>style.visibility</p:attrName>
                                        </p:attrNameLst>
                                      </p:cBhvr>
                                      <p:to>
                                        <p:strVal val="visible"/>
                                      </p:to>
                                    </p:set>
                                    <p:animEffect transition="in" filter="fade">
                                      <p:cBhvr>
                                        <p:cTn id="12" dur="2000"/>
                                        <p:tgtEl>
                                          <p:spTgt spid="2590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59075">
                                            <p:txEl>
                                              <p:pRg st="2" end="2"/>
                                            </p:txEl>
                                          </p:spTgt>
                                        </p:tgtEl>
                                        <p:attrNameLst>
                                          <p:attrName>style.visibility</p:attrName>
                                        </p:attrNameLst>
                                      </p:cBhvr>
                                      <p:to>
                                        <p:strVal val="visible"/>
                                      </p:to>
                                    </p:set>
                                    <p:animEffect transition="in" filter="fade">
                                      <p:cBhvr>
                                        <p:cTn id="17" dur="2000"/>
                                        <p:tgtEl>
                                          <p:spTgt spid="2590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59075">
                                            <p:txEl>
                                              <p:pRg st="4" end="4"/>
                                            </p:txEl>
                                          </p:spTgt>
                                        </p:tgtEl>
                                        <p:attrNameLst>
                                          <p:attrName>style.visibility</p:attrName>
                                        </p:attrNameLst>
                                      </p:cBhvr>
                                      <p:to>
                                        <p:strVal val="visible"/>
                                      </p:to>
                                    </p:set>
                                    <p:animEffect transition="in" filter="fade">
                                      <p:cBhvr>
                                        <p:cTn id="22" dur="2000"/>
                                        <p:tgtEl>
                                          <p:spTgt spid="25907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59075">
                                            <p:txEl>
                                              <p:pRg st="5" end="5"/>
                                            </p:txEl>
                                          </p:spTgt>
                                        </p:tgtEl>
                                        <p:attrNameLst>
                                          <p:attrName>style.visibility</p:attrName>
                                        </p:attrNameLst>
                                      </p:cBhvr>
                                      <p:to>
                                        <p:strVal val="visible"/>
                                      </p:to>
                                    </p:set>
                                    <p:animEffect transition="in" filter="fade">
                                      <p:cBhvr>
                                        <p:cTn id="27" dur="2000"/>
                                        <p:tgtEl>
                                          <p:spTgt spid="259075">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59075">
                                            <p:txEl>
                                              <p:pRg st="6" end="6"/>
                                            </p:txEl>
                                          </p:spTgt>
                                        </p:tgtEl>
                                        <p:attrNameLst>
                                          <p:attrName>style.visibility</p:attrName>
                                        </p:attrNameLst>
                                      </p:cBhvr>
                                      <p:to>
                                        <p:strVal val="visible"/>
                                      </p:to>
                                    </p:set>
                                    <p:animEffect transition="in" filter="fade">
                                      <p:cBhvr>
                                        <p:cTn id="32" dur="2000"/>
                                        <p:tgtEl>
                                          <p:spTgt spid="259075">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59075">
                                            <p:txEl>
                                              <p:pRg st="7" end="7"/>
                                            </p:txEl>
                                          </p:spTgt>
                                        </p:tgtEl>
                                        <p:attrNameLst>
                                          <p:attrName>style.visibility</p:attrName>
                                        </p:attrNameLst>
                                      </p:cBhvr>
                                      <p:to>
                                        <p:strVal val="visible"/>
                                      </p:to>
                                    </p:set>
                                    <p:animEffect transition="in" filter="fade">
                                      <p:cBhvr>
                                        <p:cTn id="37" dur="2000"/>
                                        <p:tgtEl>
                                          <p:spTgt spid="259075">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59075">
                                            <p:txEl>
                                              <p:pRg st="9" end="9"/>
                                            </p:txEl>
                                          </p:spTgt>
                                        </p:tgtEl>
                                        <p:attrNameLst>
                                          <p:attrName>style.visibility</p:attrName>
                                        </p:attrNameLst>
                                      </p:cBhvr>
                                      <p:to>
                                        <p:strVal val="visible"/>
                                      </p:to>
                                    </p:set>
                                    <p:animEffect transition="in" filter="fade">
                                      <p:cBhvr>
                                        <p:cTn id="42" dur="2000"/>
                                        <p:tgtEl>
                                          <p:spTgt spid="259075">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59075">
                                            <p:txEl>
                                              <p:pRg st="10" end="10"/>
                                            </p:txEl>
                                          </p:spTgt>
                                        </p:tgtEl>
                                        <p:attrNameLst>
                                          <p:attrName>style.visibility</p:attrName>
                                        </p:attrNameLst>
                                      </p:cBhvr>
                                      <p:to>
                                        <p:strVal val="visible"/>
                                      </p:to>
                                    </p:set>
                                    <p:animEffect transition="in" filter="fade">
                                      <p:cBhvr>
                                        <p:cTn id="47" dur="2000"/>
                                        <p:tgtEl>
                                          <p:spTgt spid="259075">
                                            <p:txEl>
                                              <p:pRg st="10" end="1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259075">
                                            <p:txEl>
                                              <p:pRg st="11" end="11"/>
                                            </p:txEl>
                                          </p:spTgt>
                                        </p:tgtEl>
                                        <p:attrNameLst>
                                          <p:attrName>style.visibility</p:attrName>
                                        </p:attrNameLst>
                                      </p:cBhvr>
                                      <p:to>
                                        <p:strVal val="visible"/>
                                      </p:to>
                                    </p:set>
                                    <p:animEffect transition="in" filter="fade">
                                      <p:cBhvr>
                                        <p:cTn id="52" dur="2000"/>
                                        <p:tgtEl>
                                          <p:spTgt spid="259075">
                                            <p:txEl>
                                              <p:pRg st="11" end="11"/>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259075">
                                            <p:txEl>
                                              <p:pRg st="12" end="12"/>
                                            </p:txEl>
                                          </p:spTgt>
                                        </p:tgtEl>
                                        <p:attrNameLst>
                                          <p:attrName>style.visibility</p:attrName>
                                        </p:attrNameLst>
                                      </p:cBhvr>
                                      <p:to>
                                        <p:strVal val="visible"/>
                                      </p:to>
                                    </p:set>
                                    <p:animEffect transition="in" filter="fade">
                                      <p:cBhvr>
                                        <p:cTn id="57" dur="2000"/>
                                        <p:tgtEl>
                                          <p:spTgt spid="259075">
                                            <p:txEl>
                                              <p:pRg st="12" end="12"/>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259075">
                                            <p:txEl>
                                              <p:pRg st="14" end="14"/>
                                            </p:txEl>
                                          </p:spTgt>
                                        </p:tgtEl>
                                        <p:attrNameLst>
                                          <p:attrName>style.visibility</p:attrName>
                                        </p:attrNameLst>
                                      </p:cBhvr>
                                      <p:to>
                                        <p:strVal val="visible"/>
                                      </p:to>
                                    </p:set>
                                    <p:animEffect transition="in" filter="fade">
                                      <p:cBhvr>
                                        <p:cTn id="62" dur="2000"/>
                                        <p:tgtEl>
                                          <p:spTgt spid="259075">
                                            <p:txEl>
                                              <p:pRg st="14" end="14"/>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nodeType="clickEffect">
                                  <p:stCondLst>
                                    <p:cond delay="0"/>
                                  </p:stCondLst>
                                  <p:childTnLst>
                                    <p:set>
                                      <p:cBhvr>
                                        <p:cTn id="66" dur="1" fill="hold">
                                          <p:stCondLst>
                                            <p:cond delay="0"/>
                                          </p:stCondLst>
                                        </p:cTn>
                                        <p:tgtEl>
                                          <p:spTgt spid="259075">
                                            <p:txEl>
                                              <p:pRg st="15" end="15"/>
                                            </p:txEl>
                                          </p:spTgt>
                                        </p:tgtEl>
                                        <p:attrNameLst>
                                          <p:attrName>style.visibility</p:attrName>
                                        </p:attrNameLst>
                                      </p:cBhvr>
                                      <p:to>
                                        <p:strVal val="visible"/>
                                      </p:to>
                                    </p:set>
                                    <p:animEffect transition="in" filter="fade">
                                      <p:cBhvr>
                                        <p:cTn id="67" dur="2000"/>
                                        <p:tgtEl>
                                          <p:spTgt spid="259075">
                                            <p:txEl>
                                              <p:pRg st="15" end="15"/>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
                                        </p:tgtEl>
                                        <p:attrNameLst>
                                          <p:attrName>style.visibility</p:attrName>
                                        </p:attrNameLst>
                                      </p:cBhvr>
                                      <p:to>
                                        <p:strVal val="visible"/>
                                      </p:to>
                                    </p:set>
                                    <p:animEffect transition="in" filter="fade">
                                      <p:cBhvr>
                                        <p:cTn id="72" dur="2000"/>
                                        <p:tgtEl>
                                          <p:spTgt spid="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59075">
                                            <p:txEl>
                                              <p:pRg st="16" end="16"/>
                                            </p:txEl>
                                          </p:spTgt>
                                        </p:tgtEl>
                                        <p:attrNameLst>
                                          <p:attrName>style.visibility</p:attrName>
                                        </p:attrNameLst>
                                      </p:cBhvr>
                                      <p:to>
                                        <p:strVal val="visible"/>
                                      </p:to>
                                    </p:set>
                                    <p:animEffect transition="in" filter="fade">
                                      <p:cBhvr>
                                        <p:cTn id="77" dur="2000"/>
                                        <p:tgtEl>
                                          <p:spTgt spid="259075">
                                            <p:txEl>
                                              <p:pRg st="16" end="1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59075">
                                            <p:txEl>
                                              <p:pRg st="17" end="17"/>
                                            </p:txEl>
                                          </p:spTgt>
                                        </p:tgtEl>
                                        <p:attrNameLst>
                                          <p:attrName>style.visibility</p:attrName>
                                        </p:attrNameLst>
                                      </p:cBhvr>
                                      <p:to>
                                        <p:strVal val="visible"/>
                                      </p:to>
                                    </p:set>
                                    <p:animEffect transition="in" filter="fade">
                                      <p:cBhvr>
                                        <p:cTn id="82" dur="2000"/>
                                        <p:tgtEl>
                                          <p:spTgt spid="259075">
                                            <p:txEl>
                                              <p:pRg st="17" end="1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259075">
                                            <p:txEl>
                                              <p:pRg st="18" end="18"/>
                                            </p:txEl>
                                          </p:spTgt>
                                        </p:tgtEl>
                                        <p:attrNameLst>
                                          <p:attrName>style.visibility</p:attrName>
                                        </p:attrNameLst>
                                      </p:cBhvr>
                                      <p:to>
                                        <p:strVal val="visible"/>
                                      </p:to>
                                    </p:set>
                                    <p:animEffect transition="in" filter="fade">
                                      <p:cBhvr>
                                        <p:cTn id="87" dur="2000"/>
                                        <p:tgtEl>
                                          <p:spTgt spid="259075">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3D27F3A6-FDBA-C3E8-B09F-602988289AEB}"/>
              </a:ext>
            </a:extLst>
          </p:cNvPr>
          <p:cNvSpPr>
            <a:spLocks noGrp="1" noChangeArrowheads="1"/>
          </p:cNvSpPr>
          <p:nvPr>
            <p:ph type="title"/>
          </p:nvPr>
        </p:nvSpPr>
        <p:spPr>
          <a:xfrm>
            <a:off x="0" y="0"/>
            <a:ext cx="9144000" cy="838200"/>
          </a:xfrm>
        </p:spPr>
        <p:txBody>
          <a:bodyPr/>
          <a:lstStyle/>
          <a:p>
            <a:pPr eaLnBrk="1" hangingPunct="1"/>
            <a:r>
              <a:rPr lang="en-US" altLang="en-US" b="1" dirty="0">
                <a:ea typeface="ＭＳ Ｐゴシック" panose="020B0600070205080204" pitchFamily="34" charset="-128"/>
              </a:rPr>
              <a:t>Solar System Explorers: 01 OCT</a:t>
            </a:r>
          </a:p>
        </p:txBody>
      </p:sp>
      <p:sp>
        <p:nvSpPr>
          <p:cNvPr id="122882" name="Text Box 3">
            <a:extLst>
              <a:ext uri="{FF2B5EF4-FFF2-40B4-BE49-F238E27FC236}">
                <a16:creationId xmlns:a16="http://schemas.microsoft.com/office/drawing/2014/main" id="{80D3F7F4-9FC4-2F6F-9EC9-C0DC1B7BB15B}"/>
              </a:ext>
            </a:extLst>
          </p:cNvPr>
          <p:cNvSpPr txBox="1">
            <a:spLocks noChangeArrowheads="1"/>
          </p:cNvSpPr>
          <p:nvPr/>
        </p:nvSpPr>
        <p:spPr bwMode="auto">
          <a:xfrm>
            <a:off x="152400" y="990600"/>
            <a:ext cx="8839200"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How does the Sun affect objects in the Solar System?</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Heats up the entire Solar System.</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Creates O3 on Earth.</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Makes clouds in atmospheres.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Gravity wins and holds SS objects in orbits.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Solar wind strips atmospheres.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Heats asteroids and pushes them around.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Sun’s magnetosphere protects SS from cosmic rays.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Corpuscular drag makes small dust grains spiral inward.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r>
              <a:rPr lang="en-US" altLang="en-US" sz="1600" baseline="0" dirty="0">
                <a:solidFill>
                  <a:srgbClr val="000000"/>
                </a:solidFill>
              </a:rPr>
              <a:t>Poynting-Robertson drag makes Saturn ring particles rain.</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Photosynthesis rocks.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Sputtering makes tenuous atmospheres.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Aurorae caused by solar storms.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Sunsets and sunrises cause winds on Earth … and all over!</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Creates chemical cycles linking surface to atmosphere … make it rain!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CMEs smash electronics and wimpy humans.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Sunburn on the Great Red Spot.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Tides!!!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Orbit expansion because Sun loses mass.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3B026-0133-4993-49E8-76448D7647F4}"/>
            </a:ext>
          </a:extLst>
        </p:cNvPr>
        <p:cNvGrpSpPr/>
        <p:nvPr/>
      </p:nvGrpSpPr>
      <p:grpSpPr>
        <a:xfrm>
          <a:off x="0" y="0"/>
          <a:ext cx="0" cy="0"/>
          <a:chOff x="0" y="0"/>
          <a:chExt cx="0" cy="0"/>
        </a:xfrm>
      </p:grpSpPr>
      <p:sp>
        <p:nvSpPr>
          <p:cNvPr id="56321" name="Rectangle 2">
            <a:extLst>
              <a:ext uri="{FF2B5EF4-FFF2-40B4-BE49-F238E27FC236}">
                <a16:creationId xmlns:a16="http://schemas.microsoft.com/office/drawing/2014/main" id="{749C6FCD-6035-B125-09FA-89B367CD55E3}"/>
              </a:ext>
            </a:extLst>
          </p:cNvPr>
          <p:cNvSpPr>
            <a:spLocks noGrp="1" noChangeArrowheads="1"/>
          </p:cNvSpPr>
          <p:nvPr>
            <p:ph type="title"/>
          </p:nvPr>
        </p:nvSpPr>
        <p:spPr>
          <a:xfrm>
            <a:off x="0" y="0"/>
            <a:ext cx="9144000" cy="990600"/>
          </a:xfrm>
        </p:spPr>
        <p:txBody>
          <a:bodyPr/>
          <a:lstStyle/>
          <a:p>
            <a:pPr eaLnBrk="1" hangingPunct="1"/>
            <a:r>
              <a:rPr lang="en-US" altLang="en-US" b="1" dirty="0">
                <a:ea typeface="ＭＳ Ｐゴシック" panose="020B0600070205080204" pitchFamily="34" charset="-128"/>
              </a:rPr>
              <a:t>Solar System Explorers: 08 OCT?</a:t>
            </a:r>
            <a:endParaRPr lang="en-US" altLang="en-US" dirty="0">
              <a:ea typeface="ＭＳ Ｐゴシック" panose="020B0600070205080204" pitchFamily="34" charset="-128"/>
            </a:endParaRPr>
          </a:p>
        </p:txBody>
      </p:sp>
      <p:sp>
        <p:nvSpPr>
          <p:cNvPr id="56322" name="Text Box 3">
            <a:extLst>
              <a:ext uri="{FF2B5EF4-FFF2-40B4-BE49-F238E27FC236}">
                <a16:creationId xmlns:a16="http://schemas.microsoft.com/office/drawing/2014/main" id="{880737F6-F846-B81B-8F6E-D817B75F2DB9}"/>
              </a:ext>
            </a:extLst>
          </p:cNvPr>
          <p:cNvSpPr txBox="1">
            <a:spLocks noChangeArrowheads="1"/>
          </p:cNvSpPr>
          <p:nvPr/>
        </p:nvSpPr>
        <p:spPr bwMode="auto">
          <a:xfrm>
            <a:off x="152400" y="990600"/>
            <a:ext cx="88392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Give any feature seen in the spectrum of a Solar System object (not the Sun) that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makes that object’s emitted spectrum NOT a blackbody.  Give the atomic/molecular</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species and wavelength affected, e.g., 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as an absorber on Earth at 15 microns.</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a:t>
            </a:r>
          </a:p>
        </p:txBody>
      </p:sp>
    </p:spTree>
    <p:extLst>
      <p:ext uri="{BB962C8B-B14F-4D97-AF65-F5344CB8AC3E}">
        <p14:creationId xmlns:p14="http://schemas.microsoft.com/office/powerpoint/2010/main" val="2417065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a:extLst>
              <a:ext uri="{FF2B5EF4-FFF2-40B4-BE49-F238E27FC236}">
                <a16:creationId xmlns:a16="http://schemas.microsoft.com/office/drawing/2014/main" id="{4FDEBFF7-E784-8B72-A903-8B6BCCD3CD59}"/>
              </a:ext>
            </a:extLst>
          </p:cNvPr>
          <p:cNvSpPr>
            <a:spLocks noGrp="1" noChangeArrowheads="1"/>
          </p:cNvSpPr>
          <p:nvPr>
            <p:ph type="title"/>
          </p:nvPr>
        </p:nvSpPr>
        <p:spPr>
          <a:xfrm>
            <a:off x="0" y="152400"/>
            <a:ext cx="9144000" cy="685800"/>
          </a:xfrm>
        </p:spPr>
        <p:txBody>
          <a:bodyPr/>
          <a:lstStyle/>
          <a:p>
            <a:pPr eaLnBrk="1" hangingPunct="1">
              <a:defRPr/>
            </a:pPr>
            <a:r>
              <a:rPr lang="en-US" b="1" dirty="0">
                <a:cs typeface="+mj-cs"/>
              </a:rPr>
              <a:t>Solar </a:t>
            </a:r>
            <a:r>
              <a:rPr lang="en-US" b="1">
                <a:cs typeface="+mj-cs"/>
              </a:rPr>
              <a:t>System Explorers: </a:t>
            </a:r>
            <a:r>
              <a:rPr lang="en-US" b="1" dirty="0">
                <a:cs typeface="+mj-cs"/>
              </a:rPr>
              <a:t>08 OCT?</a:t>
            </a:r>
          </a:p>
        </p:txBody>
      </p:sp>
      <p:sp>
        <p:nvSpPr>
          <p:cNvPr id="217090" name="Text Box 3">
            <a:extLst>
              <a:ext uri="{FF2B5EF4-FFF2-40B4-BE49-F238E27FC236}">
                <a16:creationId xmlns:a16="http://schemas.microsoft.com/office/drawing/2014/main" id="{2C3186CD-F09D-67AA-873F-6339F0904B68}"/>
              </a:ext>
            </a:extLst>
          </p:cNvPr>
          <p:cNvSpPr txBox="1">
            <a:spLocks noChangeArrowheads="1"/>
          </p:cNvSpPr>
          <p:nvPr/>
        </p:nvSpPr>
        <p:spPr bwMode="auto">
          <a:xfrm>
            <a:off x="152400" y="914400"/>
            <a:ext cx="8991600" cy="583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something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unique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about any surface found in the Solar System (e.g. Earth has liquid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on its surface.)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extBox 1">
            <a:extLst>
              <a:ext uri="{FF2B5EF4-FFF2-40B4-BE49-F238E27FC236}">
                <a16:creationId xmlns:a16="http://schemas.microsoft.com/office/drawing/2014/main" id="{05A6803D-569B-CBB9-F8DA-36CBCD84E2E4}"/>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baseline="0">
                <a:solidFill>
                  <a:srgbClr val="000000"/>
                </a:solidFill>
              </a:rPr>
              <a:t>…………………………</a:t>
            </a:r>
          </a:p>
          <a:p>
            <a:pPr algn="ctr" eaLnBrk="1" hangingPunct="1">
              <a:spcBef>
                <a:spcPct val="0"/>
              </a:spcBef>
              <a:buFontTx/>
              <a:buNone/>
            </a:pPr>
            <a:endParaRPr lang="en-US" altLang="en-US" sz="4000" b="1" i="1" baseline="0">
              <a:solidFill>
                <a:srgbClr val="FF0000"/>
              </a:solidFill>
            </a:endParaRPr>
          </a:p>
        </p:txBody>
      </p:sp>
    </p:spTree>
  </p:cSld>
  <p:clrMapOvr>
    <a:masterClrMapping/>
  </p:clrMapOv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7606</TotalTime>
  <Words>2435</Words>
  <Application>Microsoft Macintosh PowerPoint</Application>
  <PresentationFormat>On-screen Show (4:3)</PresentationFormat>
  <Paragraphs>341</Paragraphs>
  <Slides>19</Slides>
  <Notes>18</Notes>
  <HiddenSlides>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19</vt:i4>
      </vt:variant>
    </vt:vector>
  </HeadingPairs>
  <TitlesOfParts>
    <vt:vector size="26" baseType="lpstr">
      <vt:lpstr>ＭＳ Ｐゴシック</vt:lpstr>
      <vt:lpstr>Times New Roman</vt:lpstr>
      <vt:lpstr>Default Design</vt:lpstr>
      <vt:lpstr>3_Default Design</vt:lpstr>
      <vt:lpstr>5_Default Design</vt:lpstr>
      <vt:lpstr>8_Default Design</vt:lpstr>
      <vt:lpstr>6_Default Design</vt:lpstr>
      <vt:lpstr>PowerPoint Presentation</vt:lpstr>
      <vt:lpstr>Where is this?</vt:lpstr>
      <vt:lpstr>Planetary Surfaces</vt:lpstr>
      <vt:lpstr>Minerals</vt:lpstr>
      <vt:lpstr>Minerals</vt:lpstr>
      <vt:lpstr>Rocks</vt:lpstr>
      <vt:lpstr>Ol Doinyo Lengai</vt:lpstr>
      <vt:lpstr>Rocks, continued</vt:lpstr>
      <vt:lpstr>Monoliths</vt:lpstr>
      <vt:lpstr>Surfaces via Morphology</vt:lpstr>
      <vt:lpstr>Surfaces via Gravity</vt:lpstr>
      <vt:lpstr>Surfaces via Tectonics</vt:lpstr>
      <vt:lpstr>Surfaces via Volcanism</vt:lpstr>
      <vt:lpstr>Plutonian Volcano?</vt:lpstr>
      <vt:lpstr>Surfaces via Wind, Liquids, Chem.</vt:lpstr>
      <vt:lpstr>Solar System Explorers: 01 OCT</vt:lpstr>
      <vt:lpstr>Solar System Explorers: 08 OCT?</vt:lpstr>
      <vt:lpstr>Solar System Explorers: 08 OCT?</vt:lpstr>
      <vt:lpstr>PowerPoint Presentation</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249</cp:revision>
  <cp:lastPrinted>2003-02-11T19:04:25Z</cp:lastPrinted>
  <dcterms:created xsi:type="dcterms:W3CDTF">2012-03-20T02:12:00Z</dcterms:created>
  <dcterms:modified xsi:type="dcterms:W3CDTF">2026-10-09T22:18:45Z</dcterms:modified>
</cp:coreProperties>
</file>